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4"/>
  </p:notesMasterIdLst>
  <p:handoutMasterIdLst>
    <p:handoutMasterId r:id="rId25"/>
  </p:handoutMasterIdLst>
  <p:sldIdLst>
    <p:sldId id="256" r:id="rId5"/>
    <p:sldId id="311" r:id="rId6"/>
    <p:sldId id="278" r:id="rId7"/>
    <p:sldId id="312" r:id="rId8"/>
    <p:sldId id="306" r:id="rId9"/>
    <p:sldId id="302" r:id="rId10"/>
    <p:sldId id="280" r:id="rId11"/>
    <p:sldId id="295" r:id="rId12"/>
    <p:sldId id="303" r:id="rId13"/>
    <p:sldId id="304" r:id="rId14"/>
    <p:sldId id="299" r:id="rId15"/>
    <p:sldId id="300" r:id="rId16"/>
    <p:sldId id="301" r:id="rId17"/>
    <p:sldId id="258" r:id="rId18"/>
    <p:sldId id="310" r:id="rId19"/>
    <p:sldId id="261" r:id="rId20"/>
    <p:sldId id="305" r:id="rId21"/>
    <p:sldId id="275" r:id="rId22"/>
    <p:sldId id="308"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a:srgbClr val="F5F4F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AFA90-A9E1-4846-BA7A-18C81D9D035D}" v="7" dt="2024-03-28T18:45:47.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elley, Buffy" userId="514c8538-2dc0-4063-977a-2e21b3b25fe7" providerId="ADAL" clId="{F66AFA90-A9E1-4846-BA7A-18C81D9D035D}"/>
    <pc:docChg chg="undo custSel mod addSld delSld modSld sldOrd">
      <pc:chgData name="Smelley, Buffy" userId="514c8538-2dc0-4063-977a-2e21b3b25fe7" providerId="ADAL" clId="{F66AFA90-A9E1-4846-BA7A-18C81D9D035D}" dt="2024-03-28T18:55:23.666" v="3584" actId="403"/>
      <pc:docMkLst>
        <pc:docMk/>
      </pc:docMkLst>
      <pc:sldChg chg="modSp mod">
        <pc:chgData name="Smelley, Buffy" userId="514c8538-2dc0-4063-977a-2e21b3b25fe7" providerId="ADAL" clId="{F66AFA90-A9E1-4846-BA7A-18C81D9D035D}" dt="2024-03-26T15:29:10.989" v="16" actId="20577"/>
        <pc:sldMkLst>
          <pc:docMk/>
          <pc:sldMk cId="1642425379" sldId="256"/>
        </pc:sldMkLst>
        <pc:spChg chg="mod">
          <ac:chgData name="Smelley, Buffy" userId="514c8538-2dc0-4063-977a-2e21b3b25fe7" providerId="ADAL" clId="{F66AFA90-A9E1-4846-BA7A-18C81D9D035D}" dt="2024-03-26T15:29:10.989" v="16" actId="20577"/>
          <ac:spMkLst>
            <pc:docMk/>
            <pc:sldMk cId="1642425379" sldId="256"/>
            <ac:spMk id="3" creationId="{1901B20D-4C28-4DA3-ABBD-718C22A5E58B}"/>
          </ac:spMkLst>
        </pc:spChg>
      </pc:sldChg>
      <pc:sldChg chg="delSp modSp mod">
        <pc:chgData name="Smelley, Buffy" userId="514c8538-2dc0-4063-977a-2e21b3b25fe7" providerId="ADAL" clId="{F66AFA90-A9E1-4846-BA7A-18C81D9D035D}" dt="2024-03-26T15:42:35.109" v="118" actId="478"/>
        <pc:sldMkLst>
          <pc:docMk/>
          <pc:sldMk cId="707789176" sldId="258"/>
        </pc:sldMkLst>
        <pc:spChg chg="mod">
          <ac:chgData name="Smelley, Buffy" userId="514c8538-2dc0-4063-977a-2e21b3b25fe7" providerId="ADAL" clId="{F66AFA90-A9E1-4846-BA7A-18C81D9D035D}" dt="2024-03-26T15:32:40.815" v="51" actId="3626"/>
          <ac:spMkLst>
            <pc:docMk/>
            <pc:sldMk cId="707789176" sldId="258"/>
            <ac:spMk id="2" creationId="{A29DE7F2-E890-4744-88DD-A75F5E300513}"/>
          </ac:spMkLst>
        </pc:spChg>
        <pc:picChg chg="del">
          <ac:chgData name="Smelley, Buffy" userId="514c8538-2dc0-4063-977a-2e21b3b25fe7" providerId="ADAL" clId="{F66AFA90-A9E1-4846-BA7A-18C81D9D035D}" dt="2024-03-26T15:42:35.109" v="118" actId="478"/>
          <ac:picMkLst>
            <pc:docMk/>
            <pc:sldMk cId="707789176" sldId="258"/>
            <ac:picMk id="7" creationId="{DEEA9F4A-A7FA-4659-A63C-661E8793C39E}"/>
          </ac:picMkLst>
        </pc:picChg>
      </pc:sldChg>
      <pc:sldChg chg="delSp modSp mod">
        <pc:chgData name="Smelley, Buffy" userId="514c8538-2dc0-4063-977a-2e21b3b25fe7" providerId="ADAL" clId="{F66AFA90-A9E1-4846-BA7A-18C81D9D035D}" dt="2024-03-28T18:54:40.213" v="3583" actId="1076"/>
        <pc:sldMkLst>
          <pc:docMk/>
          <pc:sldMk cId="1738561688" sldId="261"/>
        </pc:sldMkLst>
        <pc:spChg chg="mod">
          <ac:chgData name="Smelley, Buffy" userId="514c8538-2dc0-4063-977a-2e21b3b25fe7" providerId="ADAL" clId="{F66AFA90-A9E1-4846-BA7A-18C81D9D035D}" dt="2024-03-28T18:54:40.213" v="3583" actId="1076"/>
          <ac:spMkLst>
            <pc:docMk/>
            <pc:sldMk cId="1738561688" sldId="261"/>
            <ac:spMk id="3" creationId="{7D779DE4-CAEA-4617-897E-FEC9A2AC2D6A}"/>
          </ac:spMkLst>
        </pc:spChg>
        <pc:spChg chg="mod">
          <ac:chgData name="Smelley, Buffy" userId="514c8538-2dc0-4063-977a-2e21b3b25fe7" providerId="ADAL" clId="{F66AFA90-A9E1-4846-BA7A-18C81D9D035D}" dt="2024-03-28T18:54:01.640" v="3580" actId="1076"/>
          <ac:spMkLst>
            <pc:docMk/>
            <pc:sldMk cId="1738561688" sldId="261"/>
            <ac:spMk id="4" creationId="{F5FF1291-56EB-4A7B-A198-1D91F9ECC5D3}"/>
          </ac:spMkLst>
        </pc:spChg>
        <pc:spChg chg="mod">
          <ac:chgData name="Smelley, Buffy" userId="514c8538-2dc0-4063-977a-2e21b3b25fe7" providerId="ADAL" clId="{F66AFA90-A9E1-4846-BA7A-18C81D9D035D}" dt="2024-03-28T18:54:18.814" v="3581" actId="1076"/>
          <ac:spMkLst>
            <pc:docMk/>
            <pc:sldMk cId="1738561688" sldId="261"/>
            <ac:spMk id="5" creationId="{6184E21C-7534-4FB5-9709-F7D1A11034F3}"/>
          </ac:spMkLst>
        </pc:spChg>
        <pc:spChg chg="mod">
          <ac:chgData name="Smelley, Buffy" userId="514c8538-2dc0-4063-977a-2e21b3b25fe7" providerId="ADAL" clId="{F66AFA90-A9E1-4846-BA7A-18C81D9D035D}" dt="2024-03-28T18:54:27.326" v="3582" actId="1076"/>
          <ac:spMkLst>
            <pc:docMk/>
            <pc:sldMk cId="1738561688" sldId="261"/>
            <ac:spMk id="6" creationId="{5C594564-4FC6-401A-8586-44735EE819EC}"/>
          </ac:spMkLst>
        </pc:spChg>
        <pc:spChg chg="del">
          <ac:chgData name="Smelley, Buffy" userId="514c8538-2dc0-4063-977a-2e21b3b25fe7" providerId="ADAL" clId="{F66AFA90-A9E1-4846-BA7A-18C81D9D035D}" dt="2024-03-26T16:38:55.402" v="3492" actId="478"/>
          <ac:spMkLst>
            <pc:docMk/>
            <pc:sldMk cId="1738561688" sldId="261"/>
            <ac:spMk id="80" creationId="{81398ED2-66DB-46EA-8D89-B07A5C039997}"/>
          </ac:spMkLst>
        </pc:spChg>
      </pc:sldChg>
      <pc:sldChg chg="del">
        <pc:chgData name="Smelley, Buffy" userId="514c8538-2dc0-4063-977a-2e21b3b25fe7" providerId="ADAL" clId="{F66AFA90-A9E1-4846-BA7A-18C81D9D035D}" dt="2024-03-26T15:28:46.565" v="1" actId="2696"/>
        <pc:sldMkLst>
          <pc:docMk/>
          <pc:sldMk cId="1593920805" sldId="262"/>
        </pc:sldMkLst>
      </pc:sldChg>
      <pc:sldChg chg="delSp modSp mod ord">
        <pc:chgData name="Smelley, Buffy" userId="514c8538-2dc0-4063-977a-2e21b3b25fe7" providerId="ADAL" clId="{F66AFA90-A9E1-4846-BA7A-18C81D9D035D}" dt="2024-03-26T16:30:50.999" v="3466" actId="6549"/>
        <pc:sldMkLst>
          <pc:docMk/>
          <pc:sldMk cId="2069393026" sldId="278"/>
        </pc:sldMkLst>
        <pc:spChg chg="del mod">
          <ac:chgData name="Smelley, Buffy" userId="514c8538-2dc0-4063-977a-2e21b3b25fe7" providerId="ADAL" clId="{F66AFA90-A9E1-4846-BA7A-18C81D9D035D}" dt="2024-03-26T15:29:26.174" v="18" actId="478"/>
          <ac:spMkLst>
            <pc:docMk/>
            <pc:sldMk cId="2069393026" sldId="278"/>
            <ac:spMk id="3" creationId="{005C44B1-BA82-483C-BD91-F89067442F9E}"/>
          </ac:spMkLst>
        </pc:spChg>
        <pc:spChg chg="mod">
          <ac:chgData name="Smelley, Buffy" userId="514c8538-2dc0-4063-977a-2e21b3b25fe7" providerId="ADAL" clId="{F66AFA90-A9E1-4846-BA7A-18C81D9D035D}" dt="2024-03-26T16:30:50.999" v="3466" actId="6549"/>
          <ac:spMkLst>
            <pc:docMk/>
            <pc:sldMk cId="2069393026" sldId="278"/>
            <ac:spMk id="5" creationId="{06E82690-B145-4D4F-B2D1-0B2A8C50FD71}"/>
          </ac:spMkLst>
        </pc:spChg>
      </pc:sldChg>
      <pc:sldChg chg="addSp delSp modSp mod">
        <pc:chgData name="Smelley, Buffy" userId="514c8538-2dc0-4063-977a-2e21b3b25fe7" providerId="ADAL" clId="{F66AFA90-A9E1-4846-BA7A-18C81D9D035D}" dt="2024-03-26T16:36:50.825" v="3477" actId="20577"/>
        <pc:sldMkLst>
          <pc:docMk/>
          <pc:sldMk cId="1417396711" sldId="280"/>
        </pc:sldMkLst>
        <pc:spChg chg="mod">
          <ac:chgData name="Smelley, Buffy" userId="514c8538-2dc0-4063-977a-2e21b3b25fe7" providerId="ADAL" clId="{F66AFA90-A9E1-4846-BA7A-18C81D9D035D}" dt="2024-03-26T16:36:50.825" v="3477" actId="20577"/>
          <ac:spMkLst>
            <pc:docMk/>
            <pc:sldMk cId="1417396711" sldId="280"/>
            <ac:spMk id="2" creationId="{935C0770-A36E-4500-AA2E-F3DE8416AD1E}"/>
          </ac:spMkLst>
        </pc:spChg>
        <pc:spChg chg="del">
          <ac:chgData name="Smelley, Buffy" userId="514c8538-2dc0-4063-977a-2e21b3b25fe7" providerId="ADAL" clId="{F66AFA90-A9E1-4846-BA7A-18C81D9D035D}" dt="2024-03-26T15:33:02.852" v="52" actId="478"/>
          <ac:spMkLst>
            <pc:docMk/>
            <pc:sldMk cId="1417396711" sldId="280"/>
            <ac:spMk id="3" creationId="{2CC7E0A4-FE8E-4F7B-8370-1FA3484B6144}"/>
          </ac:spMkLst>
        </pc:spChg>
        <pc:spChg chg="add mod ord">
          <ac:chgData name="Smelley, Buffy" userId="514c8538-2dc0-4063-977a-2e21b3b25fe7" providerId="ADAL" clId="{F66AFA90-A9E1-4846-BA7A-18C81D9D035D}" dt="2024-03-26T16:06:38.883" v="1457" actId="208"/>
          <ac:spMkLst>
            <pc:docMk/>
            <pc:sldMk cId="1417396711" sldId="280"/>
            <ac:spMk id="5" creationId="{66774002-D7B3-6FC4-FBBA-741DD6A325CA}"/>
          </ac:spMkLst>
        </pc:spChg>
        <pc:spChg chg="mod">
          <ac:chgData name="Smelley, Buffy" userId="514c8538-2dc0-4063-977a-2e21b3b25fe7" providerId="ADAL" clId="{F66AFA90-A9E1-4846-BA7A-18C81D9D035D}" dt="2024-03-26T16:06:32.932" v="1456" actId="207"/>
          <ac:spMkLst>
            <pc:docMk/>
            <pc:sldMk cId="1417396711" sldId="280"/>
            <ac:spMk id="6" creationId="{7F0BD43D-EBFD-48E7-A1D3-EB9228D4C58B}"/>
          </ac:spMkLst>
        </pc:spChg>
        <pc:spChg chg="mod">
          <ac:chgData name="Smelley, Buffy" userId="514c8538-2dc0-4063-977a-2e21b3b25fe7" providerId="ADAL" clId="{F66AFA90-A9E1-4846-BA7A-18C81D9D035D}" dt="2024-03-26T16:05:50.065" v="1452" actId="403"/>
          <ac:spMkLst>
            <pc:docMk/>
            <pc:sldMk cId="1417396711" sldId="280"/>
            <ac:spMk id="29" creationId="{BF7EE2E1-DA9E-4645-BC0D-305C1F12118B}"/>
          </ac:spMkLst>
        </pc:spChg>
        <pc:spChg chg="del mod">
          <ac:chgData name="Smelley, Buffy" userId="514c8538-2dc0-4063-977a-2e21b3b25fe7" providerId="ADAL" clId="{F66AFA90-A9E1-4846-BA7A-18C81D9D035D}" dt="2024-03-26T16:05:56.538" v="1453" actId="478"/>
          <ac:spMkLst>
            <pc:docMk/>
            <pc:sldMk cId="1417396711" sldId="280"/>
            <ac:spMk id="63" creationId="{9201E1F5-4143-449F-8629-751D360010A3}"/>
          </ac:spMkLst>
        </pc:spChg>
      </pc:sldChg>
      <pc:sldChg chg="del">
        <pc:chgData name="Smelley, Buffy" userId="514c8538-2dc0-4063-977a-2e21b3b25fe7" providerId="ADAL" clId="{F66AFA90-A9E1-4846-BA7A-18C81D9D035D}" dt="2024-03-26T15:28:52.623" v="2" actId="2696"/>
        <pc:sldMkLst>
          <pc:docMk/>
          <pc:sldMk cId="57897592" sldId="287"/>
        </pc:sldMkLst>
      </pc:sldChg>
      <pc:sldChg chg="del">
        <pc:chgData name="Smelley, Buffy" userId="514c8538-2dc0-4063-977a-2e21b3b25fe7" providerId="ADAL" clId="{F66AFA90-A9E1-4846-BA7A-18C81D9D035D}" dt="2024-03-26T15:28:42.735" v="0" actId="2696"/>
        <pc:sldMkLst>
          <pc:docMk/>
          <pc:sldMk cId="404854312" sldId="292"/>
        </pc:sldMkLst>
      </pc:sldChg>
      <pc:sldChg chg="delSp modSp mod modClrScheme chgLayout">
        <pc:chgData name="Smelley, Buffy" userId="514c8538-2dc0-4063-977a-2e21b3b25fe7" providerId="ADAL" clId="{F66AFA90-A9E1-4846-BA7A-18C81D9D035D}" dt="2024-03-26T15:33:51.246" v="59" actId="27636"/>
        <pc:sldMkLst>
          <pc:docMk/>
          <pc:sldMk cId="680001868" sldId="295"/>
        </pc:sldMkLst>
        <pc:spChg chg="mod ord">
          <ac:chgData name="Smelley, Buffy" userId="514c8538-2dc0-4063-977a-2e21b3b25fe7" providerId="ADAL" clId="{F66AFA90-A9E1-4846-BA7A-18C81D9D035D}" dt="2024-03-26T15:33:37.254" v="54" actId="700"/>
          <ac:spMkLst>
            <pc:docMk/>
            <pc:sldMk cId="680001868" sldId="295"/>
            <ac:spMk id="2" creationId="{93C2F336-C0F7-430B-90F7-674924E1CC94}"/>
          </ac:spMkLst>
        </pc:spChg>
        <pc:spChg chg="mod ord">
          <ac:chgData name="Smelley, Buffy" userId="514c8538-2dc0-4063-977a-2e21b3b25fe7" providerId="ADAL" clId="{F66AFA90-A9E1-4846-BA7A-18C81D9D035D}" dt="2024-03-26T15:33:51.246" v="59" actId="27636"/>
          <ac:spMkLst>
            <pc:docMk/>
            <pc:sldMk cId="680001868" sldId="295"/>
            <ac:spMk id="3" creationId="{BE427C81-E111-48B5-A51C-A730CB93DCD3}"/>
          </ac:spMkLst>
        </pc:spChg>
        <pc:picChg chg="del">
          <ac:chgData name="Smelley, Buffy" userId="514c8538-2dc0-4063-977a-2e21b3b25fe7" providerId="ADAL" clId="{F66AFA90-A9E1-4846-BA7A-18C81D9D035D}" dt="2024-03-26T15:33:11.435" v="53" actId="478"/>
          <ac:picMkLst>
            <pc:docMk/>
            <pc:sldMk cId="680001868" sldId="295"/>
            <ac:picMk id="4" creationId="{5EF88E6D-9262-43F6-8538-0DF4724927AA}"/>
          </ac:picMkLst>
        </pc:picChg>
      </pc:sldChg>
      <pc:sldChg chg="delSp modSp mod">
        <pc:chgData name="Smelley, Buffy" userId="514c8538-2dc0-4063-977a-2e21b3b25fe7" providerId="ADAL" clId="{F66AFA90-A9E1-4846-BA7A-18C81D9D035D}" dt="2024-03-26T15:40:28.574" v="91" actId="478"/>
        <pc:sldMkLst>
          <pc:docMk/>
          <pc:sldMk cId="793007638" sldId="299"/>
        </pc:sldMkLst>
        <pc:spChg chg="mod">
          <ac:chgData name="Smelley, Buffy" userId="514c8538-2dc0-4063-977a-2e21b3b25fe7" providerId="ADAL" clId="{F66AFA90-A9E1-4846-BA7A-18C81D9D035D}" dt="2024-03-26T15:31:50.405" v="46" actId="121"/>
          <ac:spMkLst>
            <pc:docMk/>
            <pc:sldMk cId="793007638" sldId="299"/>
            <ac:spMk id="2" creationId="{14E13361-9376-476D-B790-645817F755DD}"/>
          </ac:spMkLst>
        </pc:spChg>
        <pc:picChg chg="del">
          <ac:chgData name="Smelley, Buffy" userId="514c8538-2dc0-4063-977a-2e21b3b25fe7" providerId="ADAL" clId="{F66AFA90-A9E1-4846-BA7A-18C81D9D035D}" dt="2024-03-26T15:40:28.574" v="91" actId="478"/>
          <ac:picMkLst>
            <pc:docMk/>
            <pc:sldMk cId="793007638" sldId="299"/>
            <ac:picMk id="8" creationId="{FD941319-D56B-4BD3-9D94-FE73D40ACCD5}"/>
          </ac:picMkLst>
        </pc:picChg>
      </pc:sldChg>
      <pc:sldChg chg="addSp delSp modSp mod ord">
        <pc:chgData name="Smelley, Buffy" userId="514c8538-2dc0-4063-977a-2e21b3b25fe7" providerId="ADAL" clId="{F66AFA90-A9E1-4846-BA7A-18C81D9D035D}" dt="2024-03-28T18:47:59.142" v="3543" actId="20577"/>
        <pc:sldMkLst>
          <pc:docMk/>
          <pc:sldMk cId="3553459114" sldId="300"/>
        </pc:sldMkLst>
        <pc:spChg chg="mod">
          <ac:chgData name="Smelley, Buffy" userId="514c8538-2dc0-4063-977a-2e21b3b25fe7" providerId="ADAL" clId="{F66AFA90-A9E1-4846-BA7A-18C81D9D035D}" dt="2024-03-26T16:00:36.877" v="1179" actId="1076"/>
          <ac:spMkLst>
            <pc:docMk/>
            <pc:sldMk cId="3553459114" sldId="300"/>
            <ac:spMk id="2" creationId="{700DC7FB-BE08-4A77-AA15-AD29B913A42E}"/>
          </ac:spMkLst>
        </pc:spChg>
        <pc:spChg chg="add mod">
          <ac:chgData name="Smelley, Buffy" userId="514c8538-2dc0-4063-977a-2e21b3b25fe7" providerId="ADAL" clId="{F66AFA90-A9E1-4846-BA7A-18C81D9D035D}" dt="2024-03-26T16:00:28.077" v="1177" actId="1076"/>
          <ac:spMkLst>
            <pc:docMk/>
            <pc:sldMk cId="3553459114" sldId="300"/>
            <ac:spMk id="3" creationId="{CA78D3C9-414D-4789-8808-65414E1E50CA}"/>
          </ac:spMkLst>
        </pc:spChg>
        <pc:spChg chg="mod">
          <ac:chgData name="Smelley, Buffy" userId="514c8538-2dc0-4063-977a-2e21b3b25fe7" providerId="ADAL" clId="{F66AFA90-A9E1-4846-BA7A-18C81D9D035D}" dt="2024-03-28T18:47:59.142" v="3543" actId="20577"/>
          <ac:spMkLst>
            <pc:docMk/>
            <pc:sldMk cId="3553459114" sldId="300"/>
            <ac:spMk id="8" creationId="{0341334C-5DAB-42BE-A43A-6BEE2DD0D759}"/>
          </ac:spMkLst>
        </pc:spChg>
        <pc:spChg chg="mod">
          <ac:chgData name="Smelley, Buffy" userId="514c8538-2dc0-4063-977a-2e21b3b25fe7" providerId="ADAL" clId="{F66AFA90-A9E1-4846-BA7A-18C81D9D035D}" dt="2024-03-28T18:47:34.685" v="3542" actId="20577"/>
          <ac:spMkLst>
            <pc:docMk/>
            <pc:sldMk cId="3553459114" sldId="300"/>
            <ac:spMk id="9" creationId="{B93D612C-0458-4EB3-8CED-9D25464E73E0}"/>
          </ac:spMkLst>
        </pc:spChg>
        <pc:spChg chg="del">
          <ac:chgData name="Smelley, Buffy" userId="514c8538-2dc0-4063-977a-2e21b3b25fe7" providerId="ADAL" clId="{F66AFA90-A9E1-4846-BA7A-18C81D9D035D}" dt="2024-03-26T16:02:01.299" v="1182" actId="478"/>
          <ac:spMkLst>
            <pc:docMk/>
            <pc:sldMk cId="3553459114" sldId="300"/>
            <ac:spMk id="10" creationId="{F668DEB2-6FD8-4EE1-8CFF-90E8A417547B}"/>
          </ac:spMkLst>
        </pc:spChg>
      </pc:sldChg>
      <pc:sldChg chg="addSp delSp modSp mod modClrScheme chgLayout">
        <pc:chgData name="Smelley, Buffy" userId="514c8538-2dc0-4063-977a-2e21b3b25fe7" providerId="ADAL" clId="{F66AFA90-A9E1-4846-BA7A-18C81D9D035D}" dt="2024-03-28T18:52:49.336" v="3577" actId="1076"/>
        <pc:sldMkLst>
          <pc:docMk/>
          <pc:sldMk cId="554158153" sldId="301"/>
        </pc:sldMkLst>
        <pc:spChg chg="mod ord">
          <ac:chgData name="Smelley, Buffy" userId="514c8538-2dc0-4063-977a-2e21b3b25fe7" providerId="ADAL" clId="{F66AFA90-A9E1-4846-BA7A-18C81D9D035D}" dt="2024-03-28T18:52:15.641" v="3570" actId="1076"/>
          <ac:spMkLst>
            <pc:docMk/>
            <pc:sldMk cId="554158153" sldId="301"/>
            <ac:spMk id="2" creationId="{CC84CC36-599C-4C73-871D-178CE7EC75D4}"/>
          </ac:spMkLst>
        </pc:spChg>
        <pc:spChg chg="mod ord">
          <ac:chgData name="Smelley, Buffy" userId="514c8538-2dc0-4063-977a-2e21b3b25fe7" providerId="ADAL" clId="{F66AFA90-A9E1-4846-BA7A-18C81D9D035D}" dt="2024-03-28T18:52:20.138" v="3571" actId="1076"/>
          <ac:spMkLst>
            <pc:docMk/>
            <pc:sldMk cId="554158153" sldId="301"/>
            <ac:spMk id="3" creationId="{CB4B888C-AB24-4195-8E75-E89DF395C592}"/>
          </ac:spMkLst>
        </pc:spChg>
        <pc:spChg chg="mod ord">
          <ac:chgData name="Smelley, Buffy" userId="514c8538-2dc0-4063-977a-2e21b3b25fe7" providerId="ADAL" clId="{F66AFA90-A9E1-4846-BA7A-18C81D9D035D}" dt="2024-03-28T18:52:49.336" v="3577" actId="1076"/>
          <ac:spMkLst>
            <pc:docMk/>
            <pc:sldMk cId="554158153" sldId="301"/>
            <ac:spMk id="4" creationId="{B5D08B78-89ED-46F6-9241-99ADDDEACA02}"/>
          </ac:spMkLst>
        </pc:spChg>
        <pc:spChg chg="del mod ord">
          <ac:chgData name="Smelley, Buffy" userId="514c8538-2dc0-4063-977a-2e21b3b25fe7" providerId="ADAL" clId="{F66AFA90-A9E1-4846-BA7A-18C81D9D035D}" dt="2024-03-26T15:40:39.508" v="93" actId="478"/>
          <ac:spMkLst>
            <pc:docMk/>
            <pc:sldMk cId="554158153" sldId="301"/>
            <ac:spMk id="5" creationId="{171223D5-704A-4131-A635-2FDFDBA4B8CA}"/>
          </ac:spMkLst>
        </pc:spChg>
        <pc:spChg chg="mod ord">
          <ac:chgData name="Smelley, Buffy" userId="514c8538-2dc0-4063-977a-2e21b3b25fe7" providerId="ADAL" clId="{F66AFA90-A9E1-4846-BA7A-18C81D9D035D}" dt="2024-03-26T15:38:33.962" v="77" actId="700"/>
          <ac:spMkLst>
            <pc:docMk/>
            <pc:sldMk cId="554158153" sldId="301"/>
            <ac:spMk id="6" creationId="{1D9C5B91-B3DB-452A-8056-451A95BECB98}"/>
          </ac:spMkLst>
        </pc:spChg>
        <pc:spChg chg="add mod">
          <ac:chgData name="Smelley, Buffy" userId="514c8538-2dc0-4063-977a-2e21b3b25fe7" providerId="ADAL" clId="{F66AFA90-A9E1-4846-BA7A-18C81D9D035D}" dt="2024-03-28T18:52:23.148" v="3572" actId="1076"/>
          <ac:spMkLst>
            <pc:docMk/>
            <pc:sldMk cId="554158153" sldId="301"/>
            <ac:spMk id="8" creationId="{9BE3C76F-4A95-F45B-EAC4-153814851104}"/>
          </ac:spMkLst>
        </pc:spChg>
        <pc:graphicFrameChg chg="mod modGraphic">
          <ac:chgData name="Smelley, Buffy" userId="514c8538-2dc0-4063-977a-2e21b3b25fe7" providerId="ADAL" clId="{F66AFA90-A9E1-4846-BA7A-18C81D9D035D}" dt="2024-03-28T18:52:30.611" v="3573" actId="1076"/>
          <ac:graphicFrameMkLst>
            <pc:docMk/>
            <pc:sldMk cId="554158153" sldId="301"/>
            <ac:graphicFrameMk id="7" creationId="{D41E80B1-AA51-4E6D-A400-C16E537A5E4C}"/>
          </ac:graphicFrameMkLst>
        </pc:graphicFrameChg>
      </pc:sldChg>
      <pc:sldChg chg="delSp modSp mod">
        <pc:chgData name="Smelley, Buffy" userId="514c8538-2dc0-4063-977a-2e21b3b25fe7" providerId="ADAL" clId="{F66AFA90-A9E1-4846-BA7A-18C81D9D035D}" dt="2024-03-26T15:42:05.607" v="117" actId="20577"/>
        <pc:sldMkLst>
          <pc:docMk/>
          <pc:sldMk cId="3671020354" sldId="302"/>
        </pc:sldMkLst>
        <pc:spChg chg="del">
          <ac:chgData name="Smelley, Buffy" userId="514c8538-2dc0-4063-977a-2e21b3b25fe7" providerId="ADAL" clId="{F66AFA90-A9E1-4846-BA7A-18C81D9D035D}" dt="2024-03-26T15:30:01.318" v="22" actId="478"/>
          <ac:spMkLst>
            <pc:docMk/>
            <pc:sldMk cId="3671020354" sldId="302"/>
            <ac:spMk id="3" creationId="{005C44B1-BA82-483C-BD91-F89067442F9E}"/>
          </ac:spMkLst>
        </pc:spChg>
        <pc:spChg chg="mod">
          <ac:chgData name="Smelley, Buffy" userId="514c8538-2dc0-4063-977a-2e21b3b25fe7" providerId="ADAL" clId="{F66AFA90-A9E1-4846-BA7A-18C81D9D035D}" dt="2024-03-26T15:42:05.607" v="117" actId="20577"/>
          <ac:spMkLst>
            <pc:docMk/>
            <pc:sldMk cId="3671020354" sldId="302"/>
            <ac:spMk id="37" creationId="{A8DC32EC-D76C-4CAB-893B-BEC848497437}"/>
          </ac:spMkLst>
        </pc:spChg>
      </pc:sldChg>
      <pc:sldChg chg="delSp modSp mod modClrScheme chgLayout">
        <pc:chgData name="Smelley, Buffy" userId="514c8538-2dc0-4063-977a-2e21b3b25fe7" providerId="ADAL" clId="{F66AFA90-A9E1-4846-BA7A-18C81D9D035D}" dt="2024-03-26T16:37:33.152" v="3483" actId="20577"/>
        <pc:sldMkLst>
          <pc:docMk/>
          <pc:sldMk cId="3233181271" sldId="303"/>
        </pc:sldMkLst>
        <pc:spChg chg="mod ord">
          <ac:chgData name="Smelley, Buffy" userId="514c8538-2dc0-4063-977a-2e21b3b25fe7" providerId="ADAL" clId="{F66AFA90-A9E1-4846-BA7A-18C81D9D035D}" dt="2024-03-26T16:37:33.152" v="3483" actId="20577"/>
          <ac:spMkLst>
            <pc:docMk/>
            <pc:sldMk cId="3233181271" sldId="303"/>
            <ac:spMk id="2" creationId="{93C2F336-C0F7-430B-90F7-674924E1CC94}"/>
          </ac:spMkLst>
        </pc:spChg>
        <pc:spChg chg="mod ord">
          <ac:chgData name="Smelley, Buffy" userId="514c8538-2dc0-4063-977a-2e21b3b25fe7" providerId="ADAL" clId="{F66AFA90-A9E1-4846-BA7A-18C81D9D035D}" dt="2024-03-26T15:37:31.458" v="68" actId="27636"/>
          <ac:spMkLst>
            <pc:docMk/>
            <pc:sldMk cId="3233181271" sldId="303"/>
            <ac:spMk id="3" creationId="{BE427C81-E111-48B5-A51C-A730CB93DCD3}"/>
          </ac:spMkLst>
        </pc:spChg>
        <pc:picChg chg="del">
          <ac:chgData name="Smelley, Buffy" userId="514c8538-2dc0-4063-977a-2e21b3b25fe7" providerId="ADAL" clId="{F66AFA90-A9E1-4846-BA7A-18C81D9D035D}" dt="2024-03-26T15:37:36.383" v="69" actId="478"/>
          <ac:picMkLst>
            <pc:docMk/>
            <pc:sldMk cId="3233181271" sldId="303"/>
            <ac:picMk id="6" creationId="{AB71D7A9-2BFC-477A-AC46-31F61E9384E2}"/>
          </ac:picMkLst>
        </pc:picChg>
      </pc:sldChg>
      <pc:sldChg chg="delSp modSp mod modClrScheme chgLayout">
        <pc:chgData name="Smelley, Buffy" userId="514c8538-2dc0-4063-977a-2e21b3b25fe7" providerId="ADAL" clId="{F66AFA90-A9E1-4846-BA7A-18C81D9D035D}" dt="2024-03-26T16:37:45.360" v="3488" actId="20577"/>
        <pc:sldMkLst>
          <pc:docMk/>
          <pc:sldMk cId="1538815837" sldId="304"/>
        </pc:sldMkLst>
        <pc:spChg chg="mod ord">
          <ac:chgData name="Smelley, Buffy" userId="514c8538-2dc0-4063-977a-2e21b3b25fe7" providerId="ADAL" clId="{F66AFA90-A9E1-4846-BA7A-18C81D9D035D}" dt="2024-03-26T16:37:45.360" v="3488" actId="20577"/>
          <ac:spMkLst>
            <pc:docMk/>
            <pc:sldMk cId="1538815837" sldId="304"/>
            <ac:spMk id="2" creationId="{93C2F336-C0F7-430B-90F7-674924E1CC94}"/>
          </ac:spMkLst>
        </pc:spChg>
        <pc:spChg chg="mod ord">
          <ac:chgData name="Smelley, Buffy" userId="514c8538-2dc0-4063-977a-2e21b3b25fe7" providerId="ADAL" clId="{F66AFA90-A9E1-4846-BA7A-18C81D9D035D}" dt="2024-03-26T15:38:05.384" v="74" actId="1076"/>
          <ac:spMkLst>
            <pc:docMk/>
            <pc:sldMk cId="1538815837" sldId="304"/>
            <ac:spMk id="3" creationId="{BE427C81-E111-48B5-A51C-A730CB93DCD3}"/>
          </ac:spMkLst>
        </pc:spChg>
        <pc:picChg chg="del">
          <ac:chgData name="Smelley, Buffy" userId="514c8538-2dc0-4063-977a-2e21b3b25fe7" providerId="ADAL" clId="{F66AFA90-A9E1-4846-BA7A-18C81D9D035D}" dt="2024-03-26T15:38:18.496" v="76" actId="478"/>
          <ac:picMkLst>
            <pc:docMk/>
            <pc:sldMk cId="1538815837" sldId="304"/>
            <ac:picMk id="4" creationId="{C29C5D6A-D304-45C1-8094-1F57B546BA95}"/>
          </ac:picMkLst>
        </pc:picChg>
      </pc:sldChg>
      <pc:sldChg chg="delSp modSp mod">
        <pc:chgData name="Smelley, Buffy" userId="514c8538-2dc0-4063-977a-2e21b3b25fe7" providerId="ADAL" clId="{F66AFA90-A9E1-4846-BA7A-18C81D9D035D}" dt="2024-03-28T18:55:23.666" v="3584" actId="403"/>
        <pc:sldMkLst>
          <pc:docMk/>
          <pc:sldMk cId="3092428350" sldId="305"/>
        </pc:sldMkLst>
        <pc:spChg chg="mod">
          <ac:chgData name="Smelley, Buffy" userId="514c8538-2dc0-4063-977a-2e21b3b25fe7" providerId="ADAL" clId="{F66AFA90-A9E1-4846-BA7A-18C81D9D035D}" dt="2024-03-28T18:55:23.666" v="3584" actId="403"/>
          <ac:spMkLst>
            <pc:docMk/>
            <pc:sldMk cId="3092428350" sldId="305"/>
            <ac:spMk id="12" creationId="{D2F2F822-21EF-34DD-538D-0552D57E0F14}"/>
          </ac:spMkLst>
        </pc:spChg>
        <pc:spChg chg="del">
          <ac:chgData name="Smelley, Buffy" userId="514c8538-2dc0-4063-977a-2e21b3b25fe7" providerId="ADAL" clId="{F66AFA90-A9E1-4846-BA7A-18C81D9D035D}" dt="2024-03-26T16:39:06.835" v="3493" actId="478"/>
          <ac:spMkLst>
            <pc:docMk/>
            <pc:sldMk cId="3092428350" sldId="305"/>
            <ac:spMk id="80" creationId="{81398ED2-66DB-46EA-8D89-B07A5C039997}"/>
          </ac:spMkLst>
        </pc:spChg>
      </pc:sldChg>
      <pc:sldChg chg="delSp mod">
        <pc:chgData name="Smelley, Buffy" userId="514c8538-2dc0-4063-977a-2e21b3b25fe7" providerId="ADAL" clId="{F66AFA90-A9E1-4846-BA7A-18C81D9D035D}" dt="2024-03-26T15:29:35.018" v="19" actId="478"/>
        <pc:sldMkLst>
          <pc:docMk/>
          <pc:sldMk cId="254699030" sldId="306"/>
        </pc:sldMkLst>
        <pc:spChg chg="del">
          <ac:chgData name="Smelley, Buffy" userId="514c8538-2dc0-4063-977a-2e21b3b25fe7" providerId="ADAL" clId="{F66AFA90-A9E1-4846-BA7A-18C81D9D035D}" dt="2024-03-26T15:29:35.018" v="19" actId="478"/>
          <ac:spMkLst>
            <pc:docMk/>
            <pc:sldMk cId="254699030" sldId="306"/>
            <ac:spMk id="16" creationId="{9E6AABB2-1F36-4EF1-9359-6F0CB171B4C2}"/>
          </ac:spMkLst>
        </pc:spChg>
      </pc:sldChg>
      <pc:sldChg chg="delSp modSp del mod modShow">
        <pc:chgData name="Smelley, Buffy" userId="514c8538-2dc0-4063-977a-2e21b3b25fe7" providerId="ADAL" clId="{F66AFA90-A9E1-4846-BA7A-18C81D9D035D}" dt="2024-03-26T16:20:08.732" v="2593" actId="2696"/>
        <pc:sldMkLst>
          <pc:docMk/>
          <pc:sldMk cId="1299618005" sldId="309"/>
        </pc:sldMkLst>
        <pc:spChg chg="mod">
          <ac:chgData name="Smelley, Buffy" userId="514c8538-2dc0-4063-977a-2e21b3b25fe7" providerId="ADAL" clId="{F66AFA90-A9E1-4846-BA7A-18C81D9D035D}" dt="2024-03-26T15:29:49.635" v="21" actId="1076"/>
          <ac:spMkLst>
            <pc:docMk/>
            <pc:sldMk cId="1299618005" sldId="309"/>
            <ac:spMk id="2" creationId="{504FF0C8-6503-4D25-85DF-2BE13CA08E4F}"/>
          </ac:spMkLst>
        </pc:spChg>
        <pc:spChg chg="del">
          <ac:chgData name="Smelley, Buffy" userId="514c8538-2dc0-4063-977a-2e21b3b25fe7" providerId="ADAL" clId="{F66AFA90-A9E1-4846-BA7A-18C81D9D035D}" dt="2024-03-26T15:29:41.889" v="20" actId="478"/>
          <ac:spMkLst>
            <pc:docMk/>
            <pc:sldMk cId="1299618005" sldId="309"/>
            <ac:spMk id="12" creationId="{157F6F15-CABD-4B94-B989-9BF0C7826549}"/>
          </ac:spMkLst>
        </pc:spChg>
      </pc:sldChg>
      <pc:sldChg chg="modSp mod">
        <pc:chgData name="Smelley, Buffy" userId="514c8538-2dc0-4063-977a-2e21b3b25fe7" providerId="ADAL" clId="{F66AFA90-A9E1-4846-BA7A-18C81D9D035D}" dt="2024-03-26T15:40:05.437" v="90" actId="1076"/>
        <pc:sldMkLst>
          <pc:docMk/>
          <pc:sldMk cId="3317308" sldId="310"/>
        </pc:sldMkLst>
        <pc:spChg chg="mod">
          <ac:chgData name="Smelley, Buffy" userId="514c8538-2dc0-4063-977a-2e21b3b25fe7" providerId="ADAL" clId="{F66AFA90-A9E1-4846-BA7A-18C81D9D035D}" dt="2024-03-26T15:40:05.437" v="90" actId="1076"/>
          <ac:spMkLst>
            <pc:docMk/>
            <pc:sldMk cId="3317308" sldId="310"/>
            <ac:spMk id="2" creationId="{8E226FD9-1561-2EEB-839A-1DCCEFBDC3A5}"/>
          </ac:spMkLst>
        </pc:spChg>
      </pc:sldChg>
      <pc:sldChg chg="delSp modSp new mod">
        <pc:chgData name="Smelley, Buffy" userId="514c8538-2dc0-4063-977a-2e21b3b25fe7" providerId="ADAL" clId="{F66AFA90-A9E1-4846-BA7A-18C81D9D035D}" dt="2024-03-26T15:56:23.256" v="852" actId="20577"/>
        <pc:sldMkLst>
          <pc:docMk/>
          <pc:sldMk cId="2508012491" sldId="311"/>
        </pc:sldMkLst>
        <pc:spChg chg="del">
          <ac:chgData name="Smelley, Buffy" userId="514c8538-2dc0-4063-977a-2e21b3b25fe7" providerId="ADAL" clId="{F66AFA90-A9E1-4846-BA7A-18C81D9D035D}" dt="2024-03-26T15:46:54.726" v="120" actId="478"/>
          <ac:spMkLst>
            <pc:docMk/>
            <pc:sldMk cId="2508012491" sldId="311"/>
            <ac:spMk id="2" creationId="{8B9F6628-32FA-A7A9-B231-5F38A977BB6B}"/>
          </ac:spMkLst>
        </pc:spChg>
        <pc:spChg chg="del">
          <ac:chgData name="Smelley, Buffy" userId="514c8538-2dc0-4063-977a-2e21b3b25fe7" providerId="ADAL" clId="{F66AFA90-A9E1-4846-BA7A-18C81D9D035D}" dt="2024-03-26T15:46:57.930" v="121" actId="478"/>
          <ac:spMkLst>
            <pc:docMk/>
            <pc:sldMk cId="2508012491" sldId="311"/>
            <ac:spMk id="3" creationId="{DC77BE67-BDBC-A91C-9B42-9BB1193C3725}"/>
          </ac:spMkLst>
        </pc:spChg>
        <pc:spChg chg="del">
          <ac:chgData name="Smelley, Buffy" userId="514c8538-2dc0-4063-977a-2e21b3b25fe7" providerId="ADAL" clId="{F66AFA90-A9E1-4846-BA7A-18C81D9D035D}" dt="2024-03-26T15:47:01.964" v="122" actId="478"/>
          <ac:spMkLst>
            <pc:docMk/>
            <pc:sldMk cId="2508012491" sldId="311"/>
            <ac:spMk id="4" creationId="{0DDB170D-B222-0E04-DB70-E74915ADB140}"/>
          </ac:spMkLst>
        </pc:spChg>
        <pc:spChg chg="mod">
          <ac:chgData name="Smelley, Buffy" userId="514c8538-2dc0-4063-977a-2e21b3b25fe7" providerId="ADAL" clId="{F66AFA90-A9E1-4846-BA7A-18C81D9D035D}" dt="2024-03-26T15:48:48.663" v="392" actId="1076"/>
          <ac:spMkLst>
            <pc:docMk/>
            <pc:sldMk cId="2508012491" sldId="311"/>
            <ac:spMk id="5" creationId="{AC08FEEA-A5CB-C774-4667-A71FC7582E2A}"/>
          </ac:spMkLst>
        </pc:spChg>
        <pc:spChg chg="mod">
          <ac:chgData name="Smelley, Buffy" userId="514c8538-2dc0-4063-977a-2e21b3b25fe7" providerId="ADAL" clId="{F66AFA90-A9E1-4846-BA7A-18C81D9D035D}" dt="2024-03-26T15:56:23.256" v="852" actId="20577"/>
          <ac:spMkLst>
            <pc:docMk/>
            <pc:sldMk cId="2508012491" sldId="311"/>
            <ac:spMk id="6" creationId="{356E0396-DE36-CF53-6E96-5490C1A13D2C}"/>
          </ac:spMkLst>
        </pc:spChg>
        <pc:spChg chg="del">
          <ac:chgData name="Smelley, Buffy" userId="514c8538-2dc0-4063-977a-2e21b3b25fe7" providerId="ADAL" clId="{F66AFA90-A9E1-4846-BA7A-18C81D9D035D}" dt="2024-03-26T15:47:08.438" v="123" actId="478"/>
          <ac:spMkLst>
            <pc:docMk/>
            <pc:sldMk cId="2508012491" sldId="311"/>
            <ac:spMk id="7" creationId="{681ACF04-B423-E0CD-3DA4-EA60C2589E66}"/>
          </ac:spMkLst>
        </pc:spChg>
        <pc:spChg chg="del">
          <ac:chgData name="Smelley, Buffy" userId="514c8538-2dc0-4063-977a-2e21b3b25fe7" providerId="ADAL" clId="{F66AFA90-A9E1-4846-BA7A-18C81D9D035D}" dt="2024-03-26T15:47:11.642" v="124" actId="478"/>
          <ac:spMkLst>
            <pc:docMk/>
            <pc:sldMk cId="2508012491" sldId="311"/>
            <ac:spMk id="8" creationId="{116FB480-6AAA-4E8F-D641-D7D1F40CBC71}"/>
          </ac:spMkLst>
        </pc:spChg>
        <pc:spChg chg="del mod">
          <ac:chgData name="Smelley, Buffy" userId="514c8538-2dc0-4063-977a-2e21b3b25fe7" providerId="ADAL" clId="{F66AFA90-A9E1-4846-BA7A-18C81D9D035D}" dt="2024-03-26T15:47:17.157" v="126" actId="478"/>
          <ac:spMkLst>
            <pc:docMk/>
            <pc:sldMk cId="2508012491" sldId="311"/>
            <ac:spMk id="9" creationId="{8333C6C6-C955-4BE0-A7E3-6490D41C98C0}"/>
          </ac:spMkLst>
        </pc:spChg>
        <pc:spChg chg="del">
          <ac:chgData name="Smelley, Buffy" userId="514c8538-2dc0-4063-977a-2e21b3b25fe7" providerId="ADAL" clId="{F66AFA90-A9E1-4846-BA7A-18C81D9D035D}" dt="2024-03-26T15:47:22.779" v="127" actId="478"/>
          <ac:spMkLst>
            <pc:docMk/>
            <pc:sldMk cId="2508012491" sldId="311"/>
            <ac:spMk id="10" creationId="{E8F87C0C-8D28-AC85-4C4F-8B7A3BCE8CC7}"/>
          </ac:spMkLst>
        </pc:spChg>
      </pc:sldChg>
      <pc:sldChg chg="delSp modSp new mod">
        <pc:chgData name="Smelley, Buffy" userId="514c8538-2dc0-4063-977a-2e21b3b25fe7" providerId="ADAL" clId="{F66AFA90-A9E1-4846-BA7A-18C81D9D035D}" dt="2024-03-28T18:44:20.429" v="3536" actId="20577"/>
        <pc:sldMkLst>
          <pc:docMk/>
          <pc:sldMk cId="4258801347" sldId="312"/>
        </pc:sldMkLst>
        <pc:spChg chg="mod">
          <ac:chgData name="Smelley, Buffy" userId="514c8538-2dc0-4063-977a-2e21b3b25fe7" providerId="ADAL" clId="{F66AFA90-A9E1-4846-BA7A-18C81D9D035D}" dt="2024-03-26T16:10:14.832" v="1478" actId="20577"/>
          <ac:spMkLst>
            <pc:docMk/>
            <pc:sldMk cId="4258801347" sldId="312"/>
            <ac:spMk id="2" creationId="{D627BF57-386C-45C6-DEE7-94AFB69E0AEC}"/>
          </ac:spMkLst>
        </pc:spChg>
        <pc:spChg chg="del">
          <ac:chgData name="Smelley, Buffy" userId="514c8538-2dc0-4063-977a-2e21b3b25fe7" providerId="ADAL" clId="{F66AFA90-A9E1-4846-BA7A-18C81D9D035D}" dt="2024-03-26T16:10:20.814" v="1479" actId="478"/>
          <ac:spMkLst>
            <pc:docMk/>
            <pc:sldMk cId="4258801347" sldId="312"/>
            <ac:spMk id="3" creationId="{3D6E518D-EA15-E435-580A-EF70AC64CEF1}"/>
          </ac:spMkLst>
        </pc:spChg>
        <pc:spChg chg="mod">
          <ac:chgData name="Smelley, Buffy" userId="514c8538-2dc0-4063-977a-2e21b3b25fe7" providerId="ADAL" clId="{F66AFA90-A9E1-4846-BA7A-18C81D9D035D}" dt="2024-03-28T18:44:20.429" v="3536" actId="20577"/>
          <ac:spMkLst>
            <pc:docMk/>
            <pc:sldMk cId="4258801347" sldId="312"/>
            <ac:spMk id="4" creationId="{1420E393-414E-A344-B677-C459E8EB130A}"/>
          </ac:spMkLst>
        </pc:spChg>
        <pc:spChg chg="del">
          <ac:chgData name="Smelley, Buffy" userId="514c8538-2dc0-4063-977a-2e21b3b25fe7" providerId="ADAL" clId="{F66AFA90-A9E1-4846-BA7A-18C81D9D035D}" dt="2024-03-26T16:13:20.423" v="1868" actId="478"/>
          <ac:spMkLst>
            <pc:docMk/>
            <pc:sldMk cId="4258801347" sldId="312"/>
            <ac:spMk id="5" creationId="{B5133475-7888-70ED-AE26-06CEE6C88515}"/>
          </ac:spMkLst>
        </pc:spChg>
        <pc:spChg chg="del">
          <ac:chgData name="Smelley, Buffy" userId="514c8538-2dc0-4063-977a-2e21b3b25fe7" providerId="ADAL" clId="{F66AFA90-A9E1-4846-BA7A-18C81D9D035D}" dt="2024-03-26T16:13:22.111" v="1869" actId="478"/>
          <ac:spMkLst>
            <pc:docMk/>
            <pc:sldMk cId="4258801347" sldId="312"/>
            <ac:spMk id="6" creationId="{94BB4578-3378-AC21-4BCC-95D4F671BF40}"/>
          </ac:spMkLst>
        </pc:spChg>
        <pc:spChg chg="del">
          <ac:chgData name="Smelley, Buffy" userId="514c8538-2dc0-4063-977a-2e21b3b25fe7" providerId="ADAL" clId="{F66AFA90-A9E1-4846-BA7A-18C81D9D035D}" dt="2024-03-26T16:13:24.015" v="1870" actId="478"/>
          <ac:spMkLst>
            <pc:docMk/>
            <pc:sldMk cId="4258801347" sldId="312"/>
            <ac:spMk id="7" creationId="{33E9D29F-75B0-7CDE-CBFC-D0A7084AAC4F}"/>
          </ac:spMkLst>
        </pc:spChg>
        <pc:spChg chg="del">
          <ac:chgData name="Smelley, Buffy" userId="514c8538-2dc0-4063-977a-2e21b3b25fe7" providerId="ADAL" clId="{F66AFA90-A9E1-4846-BA7A-18C81D9D035D}" dt="2024-03-26T16:13:25.457" v="1871" actId="478"/>
          <ac:spMkLst>
            <pc:docMk/>
            <pc:sldMk cId="4258801347" sldId="312"/>
            <ac:spMk id="8" creationId="{5B4F99B7-4EBB-A467-B1F5-22458BE23969}"/>
          </ac:spMkLst>
        </pc:spChg>
        <pc:spChg chg="del">
          <ac:chgData name="Smelley, Buffy" userId="514c8538-2dc0-4063-977a-2e21b3b25fe7" providerId="ADAL" clId="{F66AFA90-A9E1-4846-BA7A-18C81D9D035D}" dt="2024-03-26T16:13:27.191" v="1872" actId="478"/>
          <ac:spMkLst>
            <pc:docMk/>
            <pc:sldMk cId="4258801347" sldId="312"/>
            <ac:spMk id="9" creationId="{12238EFD-E4D8-9E8D-74AA-F7EC9AEB0A6F}"/>
          </ac:spMkLst>
        </pc:spChg>
        <pc:spChg chg="del">
          <ac:chgData name="Smelley, Buffy" userId="514c8538-2dc0-4063-977a-2e21b3b25fe7" providerId="ADAL" clId="{F66AFA90-A9E1-4846-BA7A-18C81D9D035D}" dt="2024-03-26T16:13:28.848" v="1873" actId="478"/>
          <ac:spMkLst>
            <pc:docMk/>
            <pc:sldMk cId="4258801347" sldId="312"/>
            <ac:spMk id="10" creationId="{C86197CD-32F8-AB3D-CE16-A569CD19649E}"/>
          </ac:spMkLst>
        </pc:spChg>
        <pc:spChg chg="del">
          <ac:chgData name="Smelley, Buffy" userId="514c8538-2dc0-4063-977a-2e21b3b25fe7" providerId="ADAL" clId="{F66AFA90-A9E1-4846-BA7A-18C81D9D035D}" dt="2024-03-26T16:19:51.400" v="2591" actId="478"/>
          <ac:spMkLst>
            <pc:docMk/>
            <pc:sldMk cId="4258801347" sldId="312"/>
            <ac:spMk id="11" creationId="{374352AC-FD8C-7FCD-0747-829E863D3D0D}"/>
          </ac:spMkLst>
        </pc:spChg>
        <pc:spChg chg="del">
          <ac:chgData name="Smelley, Buffy" userId="514c8538-2dc0-4063-977a-2e21b3b25fe7" providerId="ADAL" clId="{F66AFA90-A9E1-4846-BA7A-18C81D9D035D}" dt="2024-03-26T16:19:55.561" v="2592" actId="478"/>
          <ac:spMkLst>
            <pc:docMk/>
            <pc:sldMk cId="4258801347" sldId="312"/>
            <ac:spMk id="12" creationId="{701F1E67-0C03-4B55-8D24-2871F28E2E1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E943D-9730-4DE4-9FF5-45E3A4E9790D}" type="doc">
      <dgm:prSet loTypeId="urn:microsoft.com/office/officeart/2005/8/layout/cycle8" loCatId="cycle" qsTypeId="urn:microsoft.com/office/officeart/2005/8/quickstyle/simple1" qsCatId="simple" csTypeId="urn:microsoft.com/office/officeart/2005/8/colors/accent1_2" csCatId="accent1" phldr="1"/>
      <dgm:spPr/>
    </dgm:pt>
    <dgm:pt modelId="{A990765F-CD95-467C-8036-CAA9DB71B610}">
      <dgm:prSet phldrT="[Text]"/>
      <dgm:spPr/>
      <dgm:t>
        <a:bodyPr/>
        <a:lstStyle/>
        <a:p>
          <a:r>
            <a:rPr lang="en-US" dirty="0">
              <a:solidFill>
                <a:schemeClr val="tx1"/>
              </a:solidFill>
            </a:rPr>
            <a:t>Step 3: Outcome-Based Evaluation</a:t>
          </a:r>
        </a:p>
      </dgm:t>
    </dgm:pt>
    <dgm:pt modelId="{B011DB15-3EB7-462E-AC56-7A5C8868C78A}" type="parTrans" cxnId="{92FEB6C3-B134-407D-A110-6C662697AA17}">
      <dgm:prSet/>
      <dgm:spPr/>
      <dgm:t>
        <a:bodyPr/>
        <a:lstStyle/>
        <a:p>
          <a:endParaRPr lang="en-US"/>
        </a:p>
      </dgm:t>
    </dgm:pt>
    <dgm:pt modelId="{4835CB45-D556-4029-BC99-8681A9E7D0E9}" type="sibTrans" cxnId="{92FEB6C3-B134-407D-A110-6C662697AA17}">
      <dgm:prSet/>
      <dgm:spPr/>
      <dgm:t>
        <a:bodyPr/>
        <a:lstStyle/>
        <a:p>
          <a:endParaRPr lang="en-US"/>
        </a:p>
      </dgm:t>
    </dgm:pt>
    <dgm:pt modelId="{03184168-9D6C-4E13-9FFD-F0F7D9DDE5E3}">
      <dgm:prSet phldrT="[Text]"/>
      <dgm:spPr/>
      <dgm:t>
        <a:bodyPr/>
        <a:lstStyle/>
        <a:p>
          <a:r>
            <a:rPr lang="en-US" dirty="0">
              <a:solidFill>
                <a:schemeClr val="tx1"/>
              </a:solidFill>
            </a:rPr>
            <a:t>Step 1: Identify the problem</a:t>
          </a:r>
        </a:p>
      </dgm:t>
    </dgm:pt>
    <dgm:pt modelId="{A7292BE8-842D-4996-A5D8-384280F72AE0}" type="parTrans" cxnId="{67C4D979-CCB9-4768-92A0-2DB7C4FA5672}">
      <dgm:prSet/>
      <dgm:spPr/>
      <dgm:t>
        <a:bodyPr/>
        <a:lstStyle/>
        <a:p>
          <a:endParaRPr lang="en-US"/>
        </a:p>
      </dgm:t>
    </dgm:pt>
    <dgm:pt modelId="{D91CE3C9-4743-4BD1-BDAE-7021BAF17EE2}" type="sibTrans" cxnId="{67C4D979-CCB9-4768-92A0-2DB7C4FA5672}">
      <dgm:prSet/>
      <dgm:spPr/>
      <dgm:t>
        <a:bodyPr/>
        <a:lstStyle/>
        <a:p>
          <a:endParaRPr lang="en-US"/>
        </a:p>
      </dgm:t>
    </dgm:pt>
    <dgm:pt modelId="{6C89BB83-205E-4796-A532-719348F5832B}">
      <dgm:prSet phldrT="[Text]"/>
      <dgm:spPr/>
      <dgm:t>
        <a:bodyPr/>
        <a:lstStyle/>
        <a:p>
          <a:r>
            <a:rPr lang="en-US" dirty="0">
              <a:solidFill>
                <a:schemeClr val="tx1"/>
              </a:solidFill>
            </a:rPr>
            <a:t>Step 2: Develop an Action Plan</a:t>
          </a:r>
        </a:p>
      </dgm:t>
    </dgm:pt>
    <dgm:pt modelId="{A1A7763C-2503-4739-A6F3-988B9C41B5FD}" type="sibTrans" cxnId="{E1B2FCE8-9641-4A07-9E94-146EEED9B6CE}">
      <dgm:prSet/>
      <dgm:spPr/>
      <dgm:t>
        <a:bodyPr/>
        <a:lstStyle/>
        <a:p>
          <a:endParaRPr lang="en-US"/>
        </a:p>
      </dgm:t>
    </dgm:pt>
    <dgm:pt modelId="{2E40F14F-A66C-4D93-8909-A20526C254F9}" type="parTrans" cxnId="{E1B2FCE8-9641-4A07-9E94-146EEED9B6CE}">
      <dgm:prSet/>
      <dgm:spPr/>
      <dgm:t>
        <a:bodyPr/>
        <a:lstStyle/>
        <a:p>
          <a:endParaRPr lang="en-US"/>
        </a:p>
      </dgm:t>
    </dgm:pt>
    <dgm:pt modelId="{AB6F90B1-BA2D-4B95-B74F-A45BF0357ABB}" type="pres">
      <dgm:prSet presAssocID="{968E943D-9730-4DE4-9FF5-45E3A4E9790D}" presName="compositeShape" presStyleCnt="0">
        <dgm:presLayoutVars>
          <dgm:chMax val="7"/>
          <dgm:dir/>
          <dgm:resizeHandles val="exact"/>
        </dgm:presLayoutVars>
      </dgm:prSet>
      <dgm:spPr/>
    </dgm:pt>
    <dgm:pt modelId="{835752DB-1D75-40E3-B4F4-FA1860EE43FC}" type="pres">
      <dgm:prSet presAssocID="{968E943D-9730-4DE4-9FF5-45E3A4E9790D}" presName="wedge1" presStyleLbl="node1" presStyleIdx="0" presStyleCnt="3"/>
      <dgm:spPr/>
    </dgm:pt>
    <dgm:pt modelId="{CE35CBF3-C25B-488A-A2E3-16957D62E622}" type="pres">
      <dgm:prSet presAssocID="{968E943D-9730-4DE4-9FF5-45E3A4E9790D}" presName="dummy1a" presStyleCnt="0"/>
      <dgm:spPr/>
    </dgm:pt>
    <dgm:pt modelId="{B7852B5F-33C2-4F04-9987-11A4031563A4}" type="pres">
      <dgm:prSet presAssocID="{968E943D-9730-4DE4-9FF5-45E3A4E9790D}" presName="dummy1b" presStyleCnt="0"/>
      <dgm:spPr/>
    </dgm:pt>
    <dgm:pt modelId="{8E335786-B908-42C2-906F-3F4C208F36F3}" type="pres">
      <dgm:prSet presAssocID="{968E943D-9730-4DE4-9FF5-45E3A4E9790D}" presName="wedge1Tx" presStyleLbl="node1" presStyleIdx="0" presStyleCnt="3">
        <dgm:presLayoutVars>
          <dgm:chMax val="0"/>
          <dgm:chPref val="0"/>
          <dgm:bulletEnabled val="1"/>
        </dgm:presLayoutVars>
      </dgm:prSet>
      <dgm:spPr/>
    </dgm:pt>
    <dgm:pt modelId="{6316E2CC-529E-423A-9141-0EE08A5492A4}" type="pres">
      <dgm:prSet presAssocID="{968E943D-9730-4DE4-9FF5-45E3A4E9790D}" presName="wedge2" presStyleLbl="node1" presStyleIdx="1" presStyleCnt="3"/>
      <dgm:spPr/>
    </dgm:pt>
    <dgm:pt modelId="{696BFF4F-BEC1-4A7E-B6ED-489A4F1C4958}" type="pres">
      <dgm:prSet presAssocID="{968E943D-9730-4DE4-9FF5-45E3A4E9790D}" presName="dummy2a" presStyleCnt="0"/>
      <dgm:spPr/>
    </dgm:pt>
    <dgm:pt modelId="{37D650F1-38A5-437D-8FFE-CFDEB21BB9E5}" type="pres">
      <dgm:prSet presAssocID="{968E943D-9730-4DE4-9FF5-45E3A4E9790D}" presName="dummy2b" presStyleCnt="0"/>
      <dgm:spPr/>
    </dgm:pt>
    <dgm:pt modelId="{D1924DA8-863A-4A84-B744-E0C5EC74BE1F}" type="pres">
      <dgm:prSet presAssocID="{968E943D-9730-4DE4-9FF5-45E3A4E9790D}" presName="wedge2Tx" presStyleLbl="node1" presStyleIdx="1" presStyleCnt="3">
        <dgm:presLayoutVars>
          <dgm:chMax val="0"/>
          <dgm:chPref val="0"/>
          <dgm:bulletEnabled val="1"/>
        </dgm:presLayoutVars>
      </dgm:prSet>
      <dgm:spPr/>
    </dgm:pt>
    <dgm:pt modelId="{1231C438-9508-417A-9C01-12433D321140}" type="pres">
      <dgm:prSet presAssocID="{968E943D-9730-4DE4-9FF5-45E3A4E9790D}" presName="wedge3" presStyleLbl="node1" presStyleIdx="2" presStyleCnt="3"/>
      <dgm:spPr/>
    </dgm:pt>
    <dgm:pt modelId="{DFFD5D71-C8E7-4CF4-9F05-A66C13795C7C}" type="pres">
      <dgm:prSet presAssocID="{968E943D-9730-4DE4-9FF5-45E3A4E9790D}" presName="dummy3a" presStyleCnt="0"/>
      <dgm:spPr/>
    </dgm:pt>
    <dgm:pt modelId="{8FFE639F-1AD1-4EF4-B7D3-518ED710E2D0}" type="pres">
      <dgm:prSet presAssocID="{968E943D-9730-4DE4-9FF5-45E3A4E9790D}" presName="dummy3b" presStyleCnt="0"/>
      <dgm:spPr/>
    </dgm:pt>
    <dgm:pt modelId="{4E1B5DA3-9891-4A86-9008-4AF9C6416B84}" type="pres">
      <dgm:prSet presAssocID="{968E943D-9730-4DE4-9FF5-45E3A4E9790D}" presName="wedge3Tx" presStyleLbl="node1" presStyleIdx="2" presStyleCnt="3">
        <dgm:presLayoutVars>
          <dgm:chMax val="0"/>
          <dgm:chPref val="0"/>
          <dgm:bulletEnabled val="1"/>
        </dgm:presLayoutVars>
      </dgm:prSet>
      <dgm:spPr/>
    </dgm:pt>
    <dgm:pt modelId="{18F9FCEE-A4E6-4459-958E-475614A6D786}" type="pres">
      <dgm:prSet presAssocID="{A1A7763C-2503-4739-A6F3-988B9C41B5FD}" presName="arrowWedge1" presStyleLbl="fgSibTrans2D1" presStyleIdx="0" presStyleCnt="3"/>
      <dgm:spPr/>
    </dgm:pt>
    <dgm:pt modelId="{6C66F5AF-2D2A-4596-AADA-780282DE36A8}" type="pres">
      <dgm:prSet presAssocID="{4835CB45-D556-4029-BC99-8681A9E7D0E9}" presName="arrowWedge2" presStyleLbl="fgSibTrans2D1" presStyleIdx="1" presStyleCnt="3"/>
      <dgm:spPr/>
    </dgm:pt>
    <dgm:pt modelId="{FCE5A233-7E87-40BD-91F4-430B32F3CA46}" type="pres">
      <dgm:prSet presAssocID="{D91CE3C9-4743-4BD1-BDAE-7021BAF17EE2}" presName="arrowWedge3" presStyleLbl="fgSibTrans2D1" presStyleIdx="2" presStyleCnt="3"/>
      <dgm:spPr/>
    </dgm:pt>
  </dgm:ptLst>
  <dgm:cxnLst>
    <dgm:cxn modelId="{1375D809-8CE8-45F4-B1AE-A6281FCBB243}" type="presOf" srcId="{A990765F-CD95-467C-8036-CAA9DB71B610}" destId="{6316E2CC-529E-423A-9141-0EE08A5492A4}" srcOrd="0" destOrd="0" presId="urn:microsoft.com/office/officeart/2005/8/layout/cycle8"/>
    <dgm:cxn modelId="{D3C5095F-AC51-40CE-B04F-75818216D538}" type="presOf" srcId="{03184168-9D6C-4E13-9FFD-F0F7D9DDE5E3}" destId="{1231C438-9508-417A-9C01-12433D321140}" srcOrd="0" destOrd="0" presId="urn:microsoft.com/office/officeart/2005/8/layout/cycle8"/>
    <dgm:cxn modelId="{7E472C56-9006-4E76-B049-7F616067767A}" type="presOf" srcId="{6C89BB83-205E-4796-A532-719348F5832B}" destId="{835752DB-1D75-40E3-B4F4-FA1860EE43FC}" srcOrd="0" destOrd="0" presId="urn:microsoft.com/office/officeart/2005/8/layout/cycle8"/>
    <dgm:cxn modelId="{67C4D979-CCB9-4768-92A0-2DB7C4FA5672}" srcId="{968E943D-9730-4DE4-9FF5-45E3A4E9790D}" destId="{03184168-9D6C-4E13-9FFD-F0F7D9DDE5E3}" srcOrd="2" destOrd="0" parTransId="{A7292BE8-842D-4996-A5D8-384280F72AE0}" sibTransId="{D91CE3C9-4743-4BD1-BDAE-7021BAF17EE2}"/>
    <dgm:cxn modelId="{86E918AA-8A29-4045-81D6-774D8EAE735A}" type="presOf" srcId="{03184168-9D6C-4E13-9FFD-F0F7D9DDE5E3}" destId="{4E1B5DA3-9891-4A86-9008-4AF9C6416B84}" srcOrd="1" destOrd="0" presId="urn:microsoft.com/office/officeart/2005/8/layout/cycle8"/>
    <dgm:cxn modelId="{EDB321B1-A601-4A8C-88BA-3829D9DBBADA}" type="presOf" srcId="{A990765F-CD95-467C-8036-CAA9DB71B610}" destId="{D1924DA8-863A-4A84-B744-E0C5EC74BE1F}" srcOrd="1" destOrd="0" presId="urn:microsoft.com/office/officeart/2005/8/layout/cycle8"/>
    <dgm:cxn modelId="{92FEB6C3-B134-407D-A110-6C662697AA17}" srcId="{968E943D-9730-4DE4-9FF5-45E3A4E9790D}" destId="{A990765F-CD95-467C-8036-CAA9DB71B610}" srcOrd="1" destOrd="0" parTransId="{B011DB15-3EB7-462E-AC56-7A5C8868C78A}" sibTransId="{4835CB45-D556-4029-BC99-8681A9E7D0E9}"/>
    <dgm:cxn modelId="{67A535D1-E245-4C5A-94BA-796861DAB0D4}" type="presOf" srcId="{968E943D-9730-4DE4-9FF5-45E3A4E9790D}" destId="{AB6F90B1-BA2D-4B95-B74F-A45BF0357ABB}" srcOrd="0" destOrd="0" presId="urn:microsoft.com/office/officeart/2005/8/layout/cycle8"/>
    <dgm:cxn modelId="{E1B2FCE8-9641-4A07-9E94-146EEED9B6CE}" srcId="{968E943D-9730-4DE4-9FF5-45E3A4E9790D}" destId="{6C89BB83-205E-4796-A532-719348F5832B}" srcOrd="0" destOrd="0" parTransId="{2E40F14F-A66C-4D93-8909-A20526C254F9}" sibTransId="{A1A7763C-2503-4739-A6F3-988B9C41B5FD}"/>
    <dgm:cxn modelId="{F451C2FA-43E3-44D6-8AF1-5620B827C286}" type="presOf" srcId="{6C89BB83-205E-4796-A532-719348F5832B}" destId="{8E335786-B908-42C2-906F-3F4C208F36F3}" srcOrd="1" destOrd="0" presId="urn:microsoft.com/office/officeart/2005/8/layout/cycle8"/>
    <dgm:cxn modelId="{E5EA5777-9EDB-4B55-935E-BDCA3EA7345F}" type="presParOf" srcId="{AB6F90B1-BA2D-4B95-B74F-A45BF0357ABB}" destId="{835752DB-1D75-40E3-B4F4-FA1860EE43FC}" srcOrd="0" destOrd="0" presId="urn:microsoft.com/office/officeart/2005/8/layout/cycle8"/>
    <dgm:cxn modelId="{377638FE-951E-443D-9EDF-E69F0607673A}" type="presParOf" srcId="{AB6F90B1-BA2D-4B95-B74F-A45BF0357ABB}" destId="{CE35CBF3-C25B-488A-A2E3-16957D62E622}" srcOrd="1" destOrd="0" presId="urn:microsoft.com/office/officeart/2005/8/layout/cycle8"/>
    <dgm:cxn modelId="{77AD36EA-2D18-400E-AA55-1A27D96FC0D0}" type="presParOf" srcId="{AB6F90B1-BA2D-4B95-B74F-A45BF0357ABB}" destId="{B7852B5F-33C2-4F04-9987-11A4031563A4}" srcOrd="2" destOrd="0" presId="urn:microsoft.com/office/officeart/2005/8/layout/cycle8"/>
    <dgm:cxn modelId="{AB8F7BA8-B003-441E-B6B0-AED6F385B543}" type="presParOf" srcId="{AB6F90B1-BA2D-4B95-B74F-A45BF0357ABB}" destId="{8E335786-B908-42C2-906F-3F4C208F36F3}" srcOrd="3" destOrd="0" presId="urn:microsoft.com/office/officeart/2005/8/layout/cycle8"/>
    <dgm:cxn modelId="{97894359-A961-41B8-8C3C-04AA07CF7BCB}" type="presParOf" srcId="{AB6F90B1-BA2D-4B95-B74F-A45BF0357ABB}" destId="{6316E2CC-529E-423A-9141-0EE08A5492A4}" srcOrd="4" destOrd="0" presId="urn:microsoft.com/office/officeart/2005/8/layout/cycle8"/>
    <dgm:cxn modelId="{E1BAA90D-7C79-4BD3-8BDE-02D0E6C8B062}" type="presParOf" srcId="{AB6F90B1-BA2D-4B95-B74F-A45BF0357ABB}" destId="{696BFF4F-BEC1-4A7E-B6ED-489A4F1C4958}" srcOrd="5" destOrd="0" presId="urn:microsoft.com/office/officeart/2005/8/layout/cycle8"/>
    <dgm:cxn modelId="{8F55D604-7A52-49F4-941F-C0EDBC55D517}" type="presParOf" srcId="{AB6F90B1-BA2D-4B95-B74F-A45BF0357ABB}" destId="{37D650F1-38A5-437D-8FFE-CFDEB21BB9E5}" srcOrd="6" destOrd="0" presId="urn:microsoft.com/office/officeart/2005/8/layout/cycle8"/>
    <dgm:cxn modelId="{44267DD2-AD6D-429E-9DCC-7801933A5677}" type="presParOf" srcId="{AB6F90B1-BA2D-4B95-B74F-A45BF0357ABB}" destId="{D1924DA8-863A-4A84-B744-E0C5EC74BE1F}" srcOrd="7" destOrd="0" presId="urn:microsoft.com/office/officeart/2005/8/layout/cycle8"/>
    <dgm:cxn modelId="{A868925D-55B8-43CD-9673-FA141EC1B963}" type="presParOf" srcId="{AB6F90B1-BA2D-4B95-B74F-A45BF0357ABB}" destId="{1231C438-9508-417A-9C01-12433D321140}" srcOrd="8" destOrd="0" presId="urn:microsoft.com/office/officeart/2005/8/layout/cycle8"/>
    <dgm:cxn modelId="{BBB4B43D-E587-4486-9548-AFDB67A110EC}" type="presParOf" srcId="{AB6F90B1-BA2D-4B95-B74F-A45BF0357ABB}" destId="{DFFD5D71-C8E7-4CF4-9F05-A66C13795C7C}" srcOrd="9" destOrd="0" presId="urn:microsoft.com/office/officeart/2005/8/layout/cycle8"/>
    <dgm:cxn modelId="{70CF1BF5-56F7-420C-B603-F422F3A88F6B}" type="presParOf" srcId="{AB6F90B1-BA2D-4B95-B74F-A45BF0357ABB}" destId="{8FFE639F-1AD1-4EF4-B7D3-518ED710E2D0}" srcOrd="10" destOrd="0" presId="urn:microsoft.com/office/officeart/2005/8/layout/cycle8"/>
    <dgm:cxn modelId="{40D5D5C4-C851-449A-8114-839C3E3C6B36}" type="presParOf" srcId="{AB6F90B1-BA2D-4B95-B74F-A45BF0357ABB}" destId="{4E1B5DA3-9891-4A86-9008-4AF9C6416B84}" srcOrd="11" destOrd="0" presId="urn:microsoft.com/office/officeart/2005/8/layout/cycle8"/>
    <dgm:cxn modelId="{6F545183-0F6B-4F15-8BCE-A8623D0163C9}" type="presParOf" srcId="{AB6F90B1-BA2D-4B95-B74F-A45BF0357ABB}" destId="{18F9FCEE-A4E6-4459-958E-475614A6D786}" srcOrd="12" destOrd="0" presId="urn:microsoft.com/office/officeart/2005/8/layout/cycle8"/>
    <dgm:cxn modelId="{E11C91BA-376F-4DBD-9673-68AF23219F04}" type="presParOf" srcId="{AB6F90B1-BA2D-4B95-B74F-A45BF0357ABB}" destId="{6C66F5AF-2D2A-4596-AADA-780282DE36A8}" srcOrd="13" destOrd="0" presId="urn:microsoft.com/office/officeart/2005/8/layout/cycle8"/>
    <dgm:cxn modelId="{6D0533E3-418F-44D1-A2BB-31FA52F7FC07}" type="presParOf" srcId="{AB6F90B1-BA2D-4B95-B74F-A45BF0357ABB}" destId="{FCE5A233-7E87-40BD-91F4-430B32F3CA4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752DB-1D75-40E3-B4F4-FA1860EE43FC}">
      <dsp:nvSpPr>
        <dsp:cNvPr id="0" name=""/>
        <dsp:cNvSpPr/>
      </dsp:nvSpPr>
      <dsp:spPr>
        <a:xfrm>
          <a:off x="516857" y="218055"/>
          <a:ext cx="2817948" cy="281794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2: Develop an Action Plan</a:t>
          </a:r>
        </a:p>
      </dsp:txBody>
      <dsp:txXfrm>
        <a:off x="2001983" y="815192"/>
        <a:ext cx="1006410" cy="838675"/>
      </dsp:txXfrm>
    </dsp:sp>
    <dsp:sp modelId="{6316E2CC-529E-423A-9141-0EE08A5492A4}">
      <dsp:nvSpPr>
        <dsp:cNvPr id="0" name=""/>
        <dsp:cNvSpPr/>
      </dsp:nvSpPr>
      <dsp:spPr>
        <a:xfrm>
          <a:off x="458821" y="318696"/>
          <a:ext cx="2817948" cy="281794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3: Outcome-Based Evaluation</a:t>
          </a:r>
        </a:p>
      </dsp:txBody>
      <dsp:txXfrm>
        <a:off x="1129761" y="2147008"/>
        <a:ext cx="1509615" cy="738034"/>
      </dsp:txXfrm>
    </dsp:sp>
    <dsp:sp modelId="{1231C438-9508-417A-9C01-12433D321140}">
      <dsp:nvSpPr>
        <dsp:cNvPr id="0" name=""/>
        <dsp:cNvSpPr/>
      </dsp:nvSpPr>
      <dsp:spPr>
        <a:xfrm>
          <a:off x="400785" y="218055"/>
          <a:ext cx="2817948" cy="281794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1: Identify the problem</a:t>
          </a:r>
        </a:p>
      </dsp:txBody>
      <dsp:txXfrm>
        <a:off x="727197" y="815192"/>
        <a:ext cx="1006410" cy="838675"/>
      </dsp:txXfrm>
    </dsp:sp>
    <dsp:sp modelId="{18F9FCEE-A4E6-4459-958E-475614A6D786}">
      <dsp:nvSpPr>
        <dsp:cNvPr id="0" name=""/>
        <dsp:cNvSpPr/>
      </dsp:nvSpPr>
      <dsp:spPr>
        <a:xfrm>
          <a:off x="342646" y="43611"/>
          <a:ext cx="3166836" cy="316683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6F5AF-2D2A-4596-AADA-780282DE36A8}">
      <dsp:nvSpPr>
        <dsp:cNvPr id="0" name=""/>
        <dsp:cNvSpPr/>
      </dsp:nvSpPr>
      <dsp:spPr>
        <a:xfrm>
          <a:off x="284377" y="144073"/>
          <a:ext cx="3166836" cy="316683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5A233-7E87-40BD-91F4-430B32F3CA46}">
      <dsp:nvSpPr>
        <dsp:cNvPr id="0" name=""/>
        <dsp:cNvSpPr/>
      </dsp:nvSpPr>
      <dsp:spPr>
        <a:xfrm>
          <a:off x="226108" y="43611"/>
          <a:ext cx="3166836" cy="316683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352A77B-D33C-49B3-A83C-450AA2ED72B3}" type="datetimeFigureOut">
              <a:rPr lang="en-US" smtClean="0"/>
              <a:t>3/28/2024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38D8F9A-F5CB-4EF8-A859-ED5E107B9763}" type="datetimeFigureOut">
              <a:rPr lang="en-US" smtClean="0"/>
              <a:t>3/28/2024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userDrawn="1"/>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1" name="Date Placehold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2" name="Footer Placehold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02625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dirty="0"/>
              <a:t>Click icon to add chart</a:t>
            </a:r>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4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685"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jjdp.ojp.gov/sites/g/files/xyckuh176/files/media/document/254285.pdf"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https://ojjdp.ojp.gov/sites/g/files/xyckuh176/files/media/document/254285.pdf"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ojjdp.ojp.gov/sites/g/files/xyckuh176/files/media/document/254285.pdf"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ojjdp.ojp.gov/about"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s://ojjdp.ojp.gov/about/jjdpa-50th-legislative-timeline.pdf"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ojjdp.ojp.gov/sites/g/files/xyckuh176/files/pubs/252961.pdf"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ojjdp.ojp.gov/sites/g/files/xyckuh176/files/media/document/254285.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4941771" cy="1122202"/>
          </a:xfrm>
        </p:spPr>
        <p:txBody>
          <a:bodyPr/>
          <a:lstStyle/>
          <a:p>
            <a:r>
              <a:rPr lang="en-US" dirty="0"/>
              <a:t>Alabama State advisory group on juvenile justice and Delinquency prevention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a:lstStyle/>
          <a:p>
            <a:r>
              <a:rPr lang="en-US" dirty="0"/>
              <a:t>SAG Orientation</a:t>
            </a:r>
          </a:p>
          <a:p>
            <a:endParaRPr lang="en-US" dirty="0"/>
          </a:p>
        </p:txBody>
      </p:sp>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slow" p14:dur="5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F336-C0F7-430B-90F7-674924E1CC94}"/>
              </a:ext>
            </a:extLst>
          </p:cNvPr>
          <p:cNvSpPr>
            <a:spLocks noGrp="1"/>
          </p:cNvSpPr>
          <p:nvPr>
            <p:ph type="title"/>
          </p:nvPr>
        </p:nvSpPr>
        <p:spPr>
          <a:xfrm>
            <a:off x="6095999" y="1612916"/>
            <a:ext cx="5111750" cy="1204912"/>
          </a:xfrm>
        </p:spPr>
        <p:txBody>
          <a:bodyPr/>
          <a:lstStyle/>
          <a:p>
            <a:pPr algn="r"/>
            <a:r>
              <a:rPr lang="en-US" b="1" dirty="0"/>
              <a:t>Jail Removal (JR)</a:t>
            </a:r>
          </a:p>
        </p:txBody>
      </p:sp>
      <p:sp>
        <p:nvSpPr>
          <p:cNvPr id="3" name="Subtitle 2">
            <a:extLst>
              <a:ext uri="{FF2B5EF4-FFF2-40B4-BE49-F238E27FC236}">
                <a16:creationId xmlns:a16="http://schemas.microsoft.com/office/drawing/2014/main" id="{BE427C81-E111-48B5-A51C-A730CB93DCD3}"/>
              </a:ext>
            </a:extLst>
          </p:cNvPr>
          <p:cNvSpPr>
            <a:spLocks noGrp="1"/>
          </p:cNvSpPr>
          <p:nvPr>
            <p:ph type="body" idx="1"/>
          </p:nvPr>
        </p:nvSpPr>
        <p:spPr>
          <a:xfrm>
            <a:off x="5325872" y="3038558"/>
            <a:ext cx="6074765" cy="2147803"/>
          </a:xfrm>
        </p:spPr>
        <p:txBody>
          <a:bodyPr>
            <a:normAutofit fontScale="92500"/>
          </a:bodyPr>
          <a:lstStyle/>
          <a:p>
            <a:pPr marL="285750" indent="-285750">
              <a:buFont typeface="Wingdings" panose="05000000000000000000" pitchFamily="2" charset="2"/>
              <a:buChar char="§"/>
            </a:pPr>
            <a:r>
              <a:rPr lang="en-US" sz="2000" dirty="0"/>
              <a:t>No juvenile will be detained or confined in any jail or lockup for adults. </a:t>
            </a:r>
          </a:p>
          <a:p>
            <a:pPr marL="285750" indent="-285750">
              <a:buFont typeface="Wingdings" panose="05000000000000000000" pitchFamily="2" charset="2"/>
              <a:buChar char="§"/>
            </a:pPr>
            <a:r>
              <a:rPr lang="en-US" sz="2000" dirty="0"/>
              <a:t>By December 21, 2021, states must comply with the “interest of justice requirement” that applies to youth who are awaiting trial as adults.</a:t>
            </a:r>
          </a:p>
          <a:p>
            <a:pPr marL="285750" indent="-285750">
              <a:buFont typeface="Wingdings" panose="05000000000000000000" pitchFamily="2" charset="2"/>
              <a:buChar char="§"/>
            </a:pPr>
            <a:r>
              <a:rPr lang="en-US" dirty="0">
                <a:hlinkClick r:id="rId2"/>
              </a:rPr>
              <a:t>SEC. 223(a)(13)</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53881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3361-9376-476D-B790-645817F755DD}"/>
              </a:ext>
            </a:extLst>
          </p:cNvPr>
          <p:cNvSpPr>
            <a:spLocks noGrp="1"/>
          </p:cNvSpPr>
          <p:nvPr>
            <p:ph type="title"/>
          </p:nvPr>
        </p:nvSpPr>
        <p:spPr>
          <a:xfrm>
            <a:off x="5375275" y="420234"/>
            <a:ext cx="5111750" cy="1204912"/>
          </a:xfrm>
        </p:spPr>
        <p:txBody>
          <a:bodyPr/>
          <a:lstStyle/>
          <a:p>
            <a:pPr algn="r"/>
            <a:r>
              <a:rPr lang="en-US" dirty="0"/>
              <a:t>In the interest of justice</a:t>
            </a:r>
          </a:p>
        </p:txBody>
      </p:sp>
      <p:sp>
        <p:nvSpPr>
          <p:cNvPr id="6" name="Slide Number Placeholder 5">
            <a:extLst>
              <a:ext uri="{FF2B5EF4-FFF2-40B4-BE49-F238E27FC236}">
                <a16:creationId xmlns:a16="http://schemas.microsoft.com/office/drawing/2014/main" id="{42439179-270E-48E4-B7F2-238122946142}"/>
              </a:ext>
            </a:extLst>
          </p:cNvPr>
          <p:cNvSpPr>
            <a:spLocks noGrp="1"/>
          </p:cNvSpPr>
          <p:nvPr>
            <p:ph type="sldNum" sz="quarter" idx="12"/>
          </p:nvPr>
        </p:nvSpPr>
        <p:spPr/>
        <p:txBody>
          <a:bodyPr/>
          <a:lstStyle/>
          <a:p>
            <a:fld id="{B5CEABB6-07DC-46E8-9B57-56EC44A396E5}" type="slidenum">
              <a:rPr lang="en-US" smtClean="0"/>
              <a:t>11</a:t>
            </a:fld>
            <a:endParaRPr lang="en-US" dirty="0"/>
          </a:p>
        </p:txBody>
      </p:sp>
      <p:sp>
        <p:nvSpPr>
          <p:cNvPr id="7" name="Text Placeholder 6">
            <a:extLst>
              <a:ext uri="{FF2B5EF4-FFF2-40B4-BE49-F238E27FC236}">
                <a16:creationId xmlns:a16="http://schemas.microsoft.com/office/drawing/2014/main" id="{CAA77491-BEFF-4C7A-A2D6-1A36A6F338C8}"/>
              </a:ext>
            </a:extLst>
          </p:cNvPr>
          <p:cNvSpPr txBox="1">
            <a:spLocks noGrp="1"/>
          </p:cNvSpPr>
          <p:nvPr>
            <p:ph type="body" idx="1"/>
          </p:nvPr>
        </p:nvSpPr>
        <p:spPr>
          <a:xfrm>
            <a:off x="5375275" y="1691431"/>
            <a:ext cx="5111750" cy="4847481"/>
          </a:xfrm>
          <a:prstGeom prst="rect">
            <a:avLst/>
          </a:prstGeom>
          <a:noFill/>
        </p:spPr>
        <p:txBody>
          <a:bodyPr wrap="square">
            <a:spAutoFit/>
          </a:bodyPr>
          <a:lstStyle/>
          <a:p>
            <a:r>
              <a:rPr lang="en-US" sz="1800" dirty="0"/>
              <a:t>In the Interest of Justice Require that—</a:t>
            </a:r>
          </a:p>
          <a:p>
            <a:pPr marL="285750" indent="-285750">
              <a:buFont typeface="Wingdings" panose="05000000000000000000" pitchFamily="2" charset="2"/>
              <a:buChar char="§"/>
            </a:pPr>
            <a:r>
              <a:rPr lang="en-US" sz="1800" dirty="0"/>
              <a:t> Not later than 3 years after the date of enactment of the Juvenile Justice Reform Act of 2018, unless a court finds, after a hearing and in writing, that it is in the interest of justice, juveniles awaiting trial or other legal process who are treated as adults for purposes of prosecution in criminal court and housed in a secure facility— </a:t>
            </a:r>
          </a:p>
          <a:p>
            <a:pPr marL="742950" lvl="1" indent="-285750">
              <a:buFont typeface="Wingdings" panose="05000000000000000000" pitchFamily="2" charset="2"/>
              <a:buChar char="§"/>
            </a:pPr>
            <a:r>
              <a:rPr lang="en-US" sz="1800" dirty="0">
                <a:solidFill>
                  <a:schemeClr val="tx1"/>
                </a:solidFill>
              </a:rPr>
              <a:t>shall not have sight or sound contact with adult inmates; and </a:t>
            </a:r>
          </a:p>
          <a:p>
            <a:pPr marL="742950" lvl="1" indent="-285750">
              <a:buFont typeface="Wingdings" panose="05000000000000000000" pitchFamily="2" charset="2"/>
              <a:buChar char="§"/>
            </a:pPr>
            <a:r>
              <a:rPr lang="en-US" sz="1800" dirty="0">
                <a:solidFill>
                  <a:schemeClr val="tx1"/>
                </a:solidFill>
              </a:rPr>
              <a:t> except as provided in paragraph (13), may not be held in any jail or lockup for adults</a:t>
            </a:r>
          </a:p>
          <a:p>
            <a:pPr marL="285750" indent="-285750">
              <a:buFont typeface="Wingdings" panose="05000000000000000000" pitchFamily="2" charset="2"/>
              <a:buChar char="§"/>
            </a:pPr>
            <a:r>
              <a:rPr lang="en-US" dirty="0">
                <a:hlinkClick r:id="rId2"/>
              </a:rPr>
              <a:t>SEC. 223(a)(11)(B)</a:t>
            </a:r>
            <a:endParaRPr lang="en-US" dirty="0"/>
          </a:p>
        </p:txBody>
      </p:sp>
    </p:spTree>
    <p:extLst>
      <p:ext uri="{BB962C8B-B14F-4D97-AF65-F5344CB8AC3E}">
        <p14:creationId xmlns:p14="http://schemas.microsoft.com/office/powerpoint/2010/main" val="79300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C7FB-BE08-4A77-AA15-AD29B913A42E}"/>
              </a:ext>
            </a:extLst>
          </p:cNvPr>
          <p:cNvSpPr>
            <a:spLocks noGrp="1"/>
          </p:cNvSpPr>
          <p:nvPr>
            <p:ph type="title"/>
          </p:nvPr>
        </p:nvSpPr>
        <p:spPr>
          <a:xfrm>
            <a:off x="5733175" y="1291050"/>
            <a:ext cx="5620624" cy="846301"/>
          </a:xfrm>
        </p:spPr>
        <p:txBody>
          <a:bodyPr>
            <a:normAutofit fontScale="90000"/>
          </a:bodyPr>
          <a:lstStyle/>
          <a:p>
            <a:pPr algn="ctr"/>
            <a:r>
              <a:rPr lang="en-US" dirty="0"/>
              <a:t>Role of a Compliance Monitor</a:t>
            </a:r>
          </a:p>
        </p:txBody>
      </p:sp>
      <p:sp>
        <p:nvSpPr>
          <p:cNvPr id="8" name="Text Placeholder 7">
            <a:extLst>
              <a:ext uri="{FF2B5EF4-FFF2-40B4-BE49-F238E27FC236}">
                <a16:creationId xmlns:a16="http://schemas.microsoft.com/office/drawing/2014/main" id="{0341334C-5DAB-42BE-A43A-6BEE2DD0D759}"/>
              </a:ext>
            </a:extLst>
          </p:cNvPr>
          <p:cNvSpPr>
            <a:spLocks noGrp="1"/>
          </p:cNvSpPr>
          <p:nvPr>
            <p:ph type="body" sz="quarter" idx="26"/>
          </p:nvPr>
        </p:nvSpPr>
        <p:spPr>
          <a:xfrm>
            <a:off x="5921828" y="2235199"/>
            <a:ext cx="5431971" cy="3925455"/>
          </a:xfrm>
        </p:spPr>
        <p:txBody>
          <a:bodyPr>
            <a:normAutofit/>
          </a:bodyPr>
          <a:lstStyle/>
          <a:p>
            <a:pPr marL="285750" indent="-285750">
              <a:buFont typeface="Wingdings" panose="05000000000000000000" pitchFamily="2" charset="2"/>
              <a:buChar char="§"/>
            </a:pPr>
            <a:r>
              <a:rPr lang="en-US" sz="1800" dirty="0"/>
              <a:t>Monitoring compliance with DSO, Sight and Sound Separation, Jail Removal, and Interest of Justice </a:t>
            </a:r>
          </a:p>
          <a:p>
            <a:pPr marL="285750" indent="-285750">
              <a:buFont typeface="Wingdings" panose="05000000000000000000" pitchFamily="2" charset="2"/>
              <a:buChar char="§"/>
            </a:pPr>
            <a:r>
              <a:rPr lang="en-US" sz="1800" dirty="0"/>
              <a:t>Submitting a plan for compliance monitoring, the monitoring universe, and compliance data to OJJDP addressing compliance issues</a:t>
            </a:r>
          </a:p>
          <a:p>
            <a:pPr marL="285750" indent="-285750">
              <a:buFont typeface="Wingdings" panose="05000000000000000000" pitchFamily="2" charset="2"/>
              <a:buChar char="§"/>
            </a:pPr>
            <a:r>
              <a:rPr lang="en-US" sz="1800" dirty="0"/>
              <a:t>Identifying and responding to the types and locations of violations </a:t>
            </a:r>
          </a:p>
          <a:p>
            <a:pPr marL="285750" indent="-285750">
              <a:buFont typeface="Wingdings" panose="05000000000000000000" pitchFamily="2" charset="2"/>
              <a:buChar char="§"/>
            </a:pPr>
            <a:r>
              <a:rPr lang="en-US" sz="1800" dirty="0"/>
              <a:t>Engaging in collaborative site visits to address compliance shortfalls  </a:t>
            </a:r>
          </a:p>
          <a:p>
            <a:pPr marL="285750" indent="-285750">
              <a:buFont typeface="Wingdings" panose="05000000000000000000" pitchFamily="2" charset="2"/>
              <a:buChar char="§"/>
            </a:pPr>
            <a:r>
              <a:rPr lang="en-US" sz="1800" dirty="0"/>
              <a:t>Hosting regional law enforcement trainings with SAG involvement</a:t>
            </a:r>
          </a:p>
        </p:txBody>
      </p:sp>
      <p:sp>
        <p:nvSpPr>
          <p:cNvPr id="11" name="Slide Number Placeholder 10">
            <a:extLst>
              <a:ext uri="{FF2B5EF4-FFF2-40B4-BE49-F238E27FC236}">
                <a16:creationId xmlns:a16="http://schemas.microsoft.com/office/drawing/2014/main" id="{1D2B8304-6568-461E-91AB-FDC9DC85EA27}"/>
              </a:ext>
            </a:extLst>
          </p:cNvPr>
          <p:cNvSpPr>
            <a:spLocks noGrp="1"/>
          </p:cNvSpPr>
          <p:nvPr>
            <p:ph type="sldNum" sz="quarter" idx="22"/>
          </p:nvPr>
        </p:nvSpPr>
        <p:spPr/>
        <p:txBody>
          <a:bodyPr/>
          <a:lstStyle/>
          <a:p>
            <a:fld id="{B5CEABB6-07DC-46E8-9B57-56EC44A396E5}" type="slidenum">
              <a:rPr lang="en-US" smtClean="0"/>
              <a:pPr/>
              <a:t>12</a:t>
            </a:fld>
            <a:endParaRPr lang="en-US" dirty="0"/>
          </a:p>
        </p:txBody>
      </p:sp>
      <p:sp>
        <p:nvSpPr>
          <p:cNvPr id="9" name="TextBox 8">
            <a:extLst>
              <a:ext uri="{FF2B5EF4-FFF2-40B4-BE49-F238E27FC236}">
                <a16:creationId xmlns:a16="http://schemas.microsoft.com/office/drawing/2014/main" id="{B93D612C-0458-4EB3-8CED-9D25464E73E0}"/>
              </a:ext>
            </a:extLst>
          </p:cNvPr>
          <p:cNvSpPr txBox="1"/>
          <p:nvPr/>
        </p:nvSpPr>
        <p:spPr>
          <a:xfrm>
            <a:off x="421547" y="2235199"/>
            <a:ext cx="4947407" cy="3416320"/>
          </a:xfrm>
          <a:prstGeom prst="rect">
            <a:avLst/>
          </a:prstGeom>
          <a:noFill/>
        </p:spPr>
        <p:txBody>
          <a:bodyPr wrap="square">
            <a:spAutoFit/>
          </a:bodyPr>
          <a:lstStyle/>
          <a:p>
            <a:pPr marL="285750" indent="-285750">
              <a:buFont typeface="Wingdings" panose="05000000000000000000" pitchFamily="2" charset="2"/>
              <a:buChar char="§"/>
            </a:pPr>
            <a:r>
              <a:rPr lang="en-US" dirty="0"/>
              <a:t>Knowing and fully understanding the core requirements and the requirements of an effective system of monitoring, including OJJDP policy guidance </a:t>
            </a:r>
          </a:p>
          <a:p>
            <a:pPr marL="285750" indent="-285750">
              <a:buFont typeface="Wingdings" panose="05000000000000000000" pitchFamily="2" charset="2"/>
              <a:buChar char="§"/>
            </a:pPr>
            <a:r>
              <a:rPr lang="en-US" dirty="0"/>
              <a:t>Annual update and review of the state’s Compliance Monitoring Policy and Procedure Manual </a:t>
            </a:r>
          </a:p>
          <a:p>
            <a:pPr marL="285750" indent="-285750">
              <a:buFont typeface="Wingdings" panose="05000000000000000000" pitchFamily="2" charset="2"/>
              <a:buChar char="§"/>
            </a:pPr>
            <a:r>
              <a:rPr lang="en-US" dirty="0"/>
              <a:t>Identification and classification of the monitoring universe – Data collection and data verification </a:t>
            </a:r>
          </a:p>
          <a:p>
            <a:pPr marL="285750" indent="-285750">
              <a:buFont typeface="Wingdings" panose="05000000000000000000" pitchFamily="2" charset="2"/>
              <a:buChar char="§"/>
            </a:pPr>
            <a:r>
              <a:rPr lang="en-US" dirty="0"/>
              <a:t>Developing and implementing an effective system of monitoring for compliance </a:t>
            </a:r>
          </a:p>
        </p:txBody>
      </p:sp>
      <p:sp>
        <p:nvSpPr>
          <p:cNvPr id="3" name="TextBox 2">
            <a:extLst>
              <a:ext uri="{FF2B5EF4-FFF2-40B4-BE49-F238E27FC236}">
                <a16:creationId xmlns:a16="http://schemas.microsoft.com/office/drawing/2014/main" id="{CA78D3C9-414D-4789-8808-65414E1E50CA}"/>
              </a:ext>
            </a:extLst>
          </p:cNvPr>
          <p:cNvSpPr txBox="1"/>
          <p:nvPr/>
        </p:nvSpPr>
        <p:spPr>
          <a:xfrm>
            <a:off x="5217952" y="374180"/>
            <a:ext cx="6211348" cy="646331"/>
          </a:xfrm>
          <a:prstGeom prst="rect">
            <a:avLst/>
          </a:prstGeom>
          <a:noFill/>
        </p:spPr>
        <p:txBody>
          <a:bodyPr wrap="square" rtlCol="0">
            <a:spAutoFit/>
          </a:bodyPr>
          <a:lstStyle/>
          <a:p>
            <a:pPr algn="r"/>
            <a:r>
              <a:rPr lang="en-US" dirty="0"/>
              <a:t>Two compliance monitors monitor for compliance with the JJDPA core requirements of DSO, JR, and SSS.  </a:t>
            </a:r>
          </a:p>
        </p:txBody>
      </p:sp>
    </p:spTree>
    <p:extLst>
      <p:ext uri="{BB962C8B-B14F-4D97-AF65-F5344CB8AC3E}">
        <p14:creationId xmlns:p14="http://schemas.microsoft.com/office/powerpoint/2010/main" val="355345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CC36-599C-4C73-871D-178CE7EC75D4}"/>
              </a:ext>
            </a:extLst>
          </p:cNvPr>
          <p:cNvSpPr>
            <a:spLocks noGrp="1"/>
          </p:cNvSpPr>
          <p:nvPr>
            <p:ph type="title"/>
          </p:nvPr>
        </p:nvSpPr>
        <p:spPr>
          <a:xfrm>
            <a:off x="1362075" y="564292"/>
            <a:ext cx="5111750" cy="1204912"/>
          </a:xfrm>
        </p:spPr>
        <p:txBody>
          <a:bodyPr/>
          <a:lstStyle/>
          <a:p>
            <a:r>
              <a:rPr lang="en-US" dirty="0"/>
              <a:t>Racial and Ethnic Disparities (R/ED)</a:t>
            </a:r>
          </a:p>
        </p:txBody>
      </p:sp>
      <p:sp>
        <p:nvSpPr>
          <p:cNvPr id="3" name="Text Placeholder 2">
            <a:extLst>
              <a:ext uri="{FF2B5EF4-FFF2-40B4-BE49-F238E27FC236}">
                <a16:creationId xmlns:a16="http://schemas.microsoft.com/office/drawing/2014/main" id="{CB4B888C-AB24-4195-8E75-E89DF395C592}"/>
              </a:ext>
            </a:extLst>
          </p:cNvPr>
          <p:cNvSpPr>
            <a:spLocks noGrp="1"/>
          </p:cNvSpPr>
          <p:nvPr>
            <p:ph type="body" idx="1"/>
          </p:nvPr>
        </p:nvSpPr>
        <p:spPr>
          <a:xfrm>
            <a:off x="1362075" y="1950304"/>
            <a:ext cx="5257421" cy="2309811"/>
          </a:xfrm>
        </p:spPr>
        <p:txBody>
          <a:bodyPr>
            <a:normAutofit fontScale="92500"/>
          </a:bodyPr>
          <a:lstStyle/>
          <a:p>
            <a:r>
              <a:rPr lang="en-US" sz="2200" dirty="0"/>
              <a:t>The term ‘‘racial and ethnic disparity’’ means minority youth populations are involved at a decision point in the juvenile justice system at disproportionately higher rates than nonminority youth at the same decision point.</a:t>
            </a:r>
          </a:p>
          <a:p>
            <a:r>
              <a:rPr lang="en-US" sz="1600" dirty="0">
                <a:hlinkClick r:id="rId2"/>
              </a:rPr>
              <a:t>SEC. 223(a)(15)</a:t>
            </a:r>
            <a:endParaRPr lang="en-US" sz="1600" dirty="0"/>
          </a:p>
          <a:p>
            <a:endParaRPr lang="en-US" sz="1600" dirty="0"/>
          </a:p>
        </p:txBody>
      </p:sp>
      <p:sp>
        <p:nvSpPr>
          <p:cNvPr id="4" name="Date Placeholder 3">
            <a:extLst>
              <a:ext uri="{FF2B5EF4-FFF2-40B4-BE49-F238E27FC236}">
                <a16:creationId xmlns:a16="http://schemas.microsoft.com/office/drawing/2014/main" id="{B5D08B78-89ED-46F6-9241-99ADDDEACA02}"/>
              </a:ext>
            </a:extLst>
          </p:cNvPr>
          <p:cNvSpPr>
            <a:spLocks noGrp="1"/>
          </p:cNvSpPr>
          <p:nvPr>
            <p:ph type="dt" sz="half" idx="10"/>
          </p:nvPr>
        </p:nvSpPr>
        <p:spPr>
          <a:xfrm>
            <a:off x="8045041" y="5357368"/>
            <a:ext cx="3372375" cy="365125"/>
          </a:xfrm>
        </p:spPr>
        <p:txBody>
          <a:bodyPr/>
          <a:lstStyle/>
          <a:p>
            <a:pPr algn="ctr"/>
            <a:r>
              <a:rPr lang="en-US" sz="1800" dirty="0">
                <a:solidFill>
                  <a:schemeClr val="tx1"/>
                </a:solidFill>
              </a:rPr>
              <a:t>Three Steps to Addressing R/ED</a:t>
            </a:r>
          </a:p>
        </p:txBody>
      </p:sp>
      <p:sp>
        <p:nvSpPr>
          <p:cNvPr id="6" name="Slide Number Placeholder 5">
            <a:extLst>
              <a:ext uri="{FF2B5EF4-FFF2-40B4-BE49-F238E27FC236}">
                <a16:creationId xmlns:a16="http://schemas.microsoft.com/office/drawing/2014/main" id="{1D9C5B91-B3DB-452A-8056-451A95BECB98}"/>
              </a:ext>
            </a:extLst>
          </p:cNvPr>
          <p:cNvSpPr>
            <a:spLocks noGrp="1"/>
          </p:cNvSpPr>
          <p:nvPr>
            <p:ph type="sldNum" sz="quarter" idx="12"/>
          </p:nvPr>
        </p:nvSpPr>
        <p:spPr/>
        <p:txBody>
          <a:bodyPr/>
          <a:lstStyle/>
          <a:p>
            <a:fld id="{B5CEABB6-07DC-46E8-9B57-56EC44A396E5}" type="slidenum">
              <a:rPr lang="en-US" smtClean="0"/>
              <a:t>13</a:t>
            </a:fld>
            <a:endParaRPr lang="en-US" dirty="0"/>
          </a:p>
        </p:txBody>
      </p:sp>
      <p:graphicFrame>
        <p:nvGraphicFramePr>
          <p:cNvPr id="7" name="Diagram 6">
            <a:extLst>
              <a:ext uri="{FF2B5EF4-FFF2-40B4-BE49-F238E27FC236}">
                <a16:creationId xmlns:a16="http://schemas.microsoft.com/office/drawing/2014/main" id="{D41E80B1-AA51-4E6D-A400-C16E537A5E4C}"/>
              </a:ext>
            </a:extLst>
          </p:cNvPr>
          <p:cNvGraphicFramePr/>
          <p:nvPr>
            <p:extLst>
              <p:ext uri="{D42A27DB-BD31-4B8C-83A1-F6EECF244321}">
                <p14:modId xmlns:p14="http://schemas.microsoft.com/office/powerpoint/2010/main" val="3573108966"/>
              </p:ext>
            </p:extLst>
          </p:nvPr>
        </p:nvGraphicFramePr>
        <p:xfrm>
          <a:off x="7778844" y="2022745"/>
          <a:ext cx="3735591" cy="335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BE3C76F-4A95-F45B-EAC4-153814851104}"/>
              </a:ext>
            </a:extLst>
          </p:cNvPr>
          <p:cNvSpPr txBox="1"/>
          <p:nvPr/>
        </p:nvSpPr>
        <p:spPr>
          <a:xfrm>
            <a:off x="1362075" y="4418244"/>
            <a:ext cx="4798503" cy="1631216"/>
          </a:xfrm>
          <a:prstGeom prst="rect">
            <a:avLst/>
          </a:prstGeom>
          <a:noFill/>
        </p:spPr>
        <p:txBody>
          <a:bodyPr wrap="square" rtlCol="0">
            <a:spAutoFit/>
          </a:bodyPr>
          <a:lstStyle/>
          <a:p>
            <a:r>
              <a:rPr lang="en-US" sz="2000" dirty="0"/>
              <a:t>The Racial and Ethnic Disparity Coordinator is responsible for data collection, data distribution, developing an R/ED plan, and communicating disparities with stakeholders.</a:t>
            </a:r>
          </a:p>
        </p:txBody>
      </p:sp>
    </p:spTree>
    <p:extLst>
      <p:ext uri="{BB962C8B-B14F-4D97-AF65-F5344CB8AC3E}">
        <p14:creationId xmlns:p14="http://schemas.microsoft.com/office/powerpoint/2010/main" val="55415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592208" y="3053593"/>
            <a:ext cx="5177546" cy="3006789"/>
          </a:xfrm>
        </p:spPr>
        <p:txBody>
          <a:bodyPr/>
          <a:lstStyle/>
          <a:p>
            <a:r>
              <a:rPr lang="en-US" sz="5400" dirty="0"/>
              <a:t>SAG Roster Requirements</a:t>
            </a:r>
            <a:br>
              <a:rPr lang="en-US" dirty="0"/>
            </a:br>
            <a:endParaRPr lang="en-US" dirty="0"/>
          </a:p>
        </p:txBody>
      </p:sp>
    </p:spTree>
    <p:extLst>
      <p:ext uri="{BB962C8B-B14F-4D97-AF65-F5344CB8AC3E}">
        <p14:creationId xmlns:p14="http://schemas.microsoft.com/office/powerpoint/2010/main" val="70778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6FD9-1561-2EEB-839A-1DCCEFBDC3A5}"/>
              </a:ext>
            </a:extLst>
          </p:cNvPr>
          <p:cNvSpPr>
            <a:spLocks noGrp="1"/>
          </p:cNvSpPr>
          <p:nvPr>
            <p:ph type="title"/>
          </p:nvPr>
        </p:nvSpPr>
        <p:spPr>
          <a:xfrm>
            <a:off x="838200" y="576803"/>
            <a:ext cx="10515600" cy="967532"/>
          </a:xfrm>
        </p:spPr>
        <p:txBody>
          <a:bodyPr>
            <a:normAutofit fontScale="90000"/>
          </a:bodyPr>
          <a:lstStyle/>
          <a:p>
            <a:r>
              <a:rPr lang="en-US" sz="1800" dirty="0">
                <a:latin typeface="+mn-lt"/>
              </a:rPr>
              <a:t>State advisory groups must consist of not less than 15 members and not more than 33 members.  SAG members are appointed by the chief executive and must include representatives of the categories below.</a:t>
            </a:r>
            <a:br>
              <a:rPr lang="en-US" dirty="0"/>
            </a:br>
            <a:endParaRPr lang="en-US" dirty="0"/>
          </a:p>
        </p:txBody>
      </p:sp>
      <p:sp>
        <p:nvSpPr>
          <p:cNvPr id="6" name="Slide Number Placeholder 5">
            <a:extLst>
              <a:ext uri="{FF2B5EF4-FFF2-40B4-BE49-F238E27FC236}">
                <a16:creationId xmlns:a16="http://schemas.microsoft.com/office/drawing/2014/main" id="{D563E28F-21A3-DCEE-DABE-721C7D3A155C}"/>
              </a:ext>
            </a:extLst>
          </p:cNvPr>
          <p:cNvSpPr>
            <a:spLocks noGrp="1"/>
          </p:cNvSpPr>
          <p:nvPr>
            <p:ph type="sldNum" sz="quarter" idx="12"/>
          </p:nvPr>
        </p:nvSpPr>
        <p:spPr/>
        <p:txBody>
          <a:bodyPr/>
          <a:lstStyle/>
          <a:p>
            <a:fld id="{B5CEABB6-07DC-46E8-9B57-56EC44A396E5}" type="slidenum">
              <a:rPr lang="en-US" smtClean="0"/>
              <a:t>15</a:t>
            </a:fld>
            <a:endParaRPr lang="en-US" dirty="0"/>
          </a:p>
        </p:txBody>
      </p:sp>
      <p:sp>
        <p:nvSpPr>
          <p:cNvPr id="8" name="TextBox 7">
            <a:extLst>
              <a:ext uri="{FF2B5EF4-FFF2-40B4-BE49-F238E27FC236}">
                <a16:creationId xmlns:a16="http://schemas.microsoft.com/office/drawing/2014/main" id="{3F9FA690-14B2-70AA-D0FE-3A5A150A1B43}"/>
              </a:ext>
            </a:extLst>
          </p:cNvPr>
          <p:cNvSpPr txBox="1"/>
          <p:nvPr/>
        </p:nvSpPr>
        <p:spPr>
          <a:xfrm>
            <a:off x="406168" y="1385965"/>
            <a:ext cx="10947632" cy="5262979"/>
          </a:xfrm>
          <a:prstGeom prst="rect">
            <a:avLst/>
          </a:prstGeom>
          <a:noFill/>
        </p:spPr>
        <p:txBody>
          <a:bodyPr wrap="square">
            <a:spAutoFit/>
          </a:bodyPr>
          <a:lstStyle/>
          <a:p>
            <a:pPr marL="342900" indent="-342900">
              <a:buAutoNum type="alphaUcPeriod"/>
            </a:pPr>
            <a:r>
              <a:rPr lang="en-US" sz="1400" dirty="0"/>
              <a:t>At least one locally elected official representing general purpose local government; </a:t>
            </a:r>
          </a:p>
          <a:p>
            <a:pPr marL="342900" indent="-342900">
              <a:buAutoNum type="alphaUcPeriod"/>
            </a:pPr>
            <a:r>
              <a:rPr lang="en-US" sz="1400" dirty="0"/>
              <a:t>Representatives of law enforcement and juvenile justice agencies, including juvenile and family court judges, prosecutors, publicly supported court-appointed legal counsel for children and youth charged in delinquency matters, and probation workers; </a:t>
            </a:r>
          </a:p>
          <a:p>
            <a:pPr marL="342900" indent="-342900">
              <a:buAutoNum type="alphaUcPeriod"/>
            </a:pPr>
            <a:r>
              <a:rPr lang="en-US" sz="1400" dirty="0"/>
              <a:t>Representatives of public agencies concerned with delinquency prevention or treatment, such as welfare, social services, children’s mental health, education, child and adolescent substance abuse, special education, services for youth with disabilities, recreation, and youth services;</a:t>
            </a:r>
          </a:p>
          <a:p>
            <a:pPr marL="342900" indent="-342900">
              <a:buAutoNum type="alphaUcPeriod"/>
            </a:pPr>
            <a:r>
              <a:rPr lang="en-US" sz="1400" dirty="0"/>
              <a:t>Representatives of private nonprofit organizations, including persons with a special focus on preserving and strengthening families, parent groups and parent self-help groups, youth development, delinquency prevention and treatment, neglected or dependent children, the quality of juvenile justice, education, and social services for children;</a:t>
            </a:r>
          </a:p>
          <a:p>
            <a:pPr marL="342900" indent="-342900">
              <a:buAutoNum type="alphaUcPeriod"/>
            </a:pPr>
            <a:r>
              <a:rPr lang="en-US" sz="1400" dirty="0"/>
              <a:t>Volunteers who work with delinquent youth or youth at risk of delinquency;</a:t>
            </a:r>
          </a:p>
          <a:p>
            <a:pPr marL="342900" indent="-342900">
              <a:buAutoNum type="alphaUcPeriod"/>
            </a:pPr>
            <a:r>
              <a:rPr lang="en-US" sz="1400" dirty="0"/>
              <a:t>Representatives of programs that are alternatives to incarceration, including programs providing organized recreation activities;</a:t>
            </a:r>
          </a:p>
          <a:p>
            <a:pPr marL="342900" indent="-342900">
              <a:buAutoNum type="alphaUcPeriod"/>
            </a:pPr>
            <a:r>
              <a:rPr lang="en-US" sz="1400" dirty="0"/>
              <a:t>Persons with special experience and competence in addressing problems related to school violence and vandalism and alternatives to suspension and expulsion;</a:t>
            </a:r>
          </a:p>
          <a:p>
            <a:pPr marL="342900" indent="-342900">
              <a:buAutoNum type="alphaUcPeriod"/>
            </a:pPr>
            <a:r>
              <a:rPr lang="en-US" sz="1400" dirty="0"/>
              <a:t>Persons, licensed or certified by the state, with expertise and competence in preventing and addressing mental health and substance abuse needs in juvenile delinquents and those at risk of delinquency;</a:t>
            </a:r>
          </a:p>
          <a:p>
            <a:pPr marL="342900" indent="-342900">
              <a:buAutoNum type="alphaUcPeriod"/>
            </a:pPr>
            <a:r>
              <a:rPr lang="en-US" sz="1400" dirty="0"/>
              <a:t>Representatives of victim or witness advocacy groups, including at least one individual with expertise in addressing the challenges of sexual abuse and exploitation and trauma, particularly the needs of youth who experienced disproportionate levels of sexual abuse, exploitation, and trauma before entering the juvenile justice system;</a:t>
            </a:r>
          </a:p>
          <a:p>
            <a:pPr marL="342900" indent="-342900">
              <a:buAutoNum type="alphaUcPeriod"/>
            </a:pPr>
            <a:r>
              <a:rPr lang="en-US" sz="1400" dirty="0"/>
              <a:t>For a state in which one or more Indian Tribes are located, an Indian tribal representative (if such a representative is available) or other individual with significant expertise in tribal law enforcement and juvenile justice in Indian tribal communities.</a:t>
            </a:r>
          </a:p>
          <a:p>
            <a:endParaRPr lang="en-US" sz="1400" dirty="0"/>
          </a:p>
          <a:p>
            <a:pPr marL="171450" indent="-171450">
              <a:buFont typeface="Arial" panose="020B0604020202020204" pitchFamily="34" charset="0"/>
              <a:buChar char="•"/>
            </a:pPr>
            <a:r>
              <a:rPr lang="en-US" sz="1400" dirty="0"/>
              <a:t>A majority of which members (including the chairperson) shall not be full-time employees of the Federal, State, or local government;</a:t>
            </a:r>
          </a:p>
          <a:p>
            <a:pPr marL="171450" indent="-171450">
              <a:buFont typeface="Arial" panose="020B0604020202020204" pitchFamily="34" charset="0"/>
              <a:buChar char="•"/>
            </a:pPr>
            <a:r>
              <a:rPr lang="en-US" sz="1400" dirty="0"/>
              <a:t>At least one-fifth of which members shall be under the age of 28 at the time of appointment; and </a:t>
            </a:r>
          </a:p>
          <a:p>
            <a:pPr marL="171450" indent="-171450">
              <a:buFont typeface="Arial" panose="020B0604020202020204" pitchFamily="34" charset="0"/>
              <a:buChar char="•"/>
            </a:pPr>
            <a:r>
              <a:rPr lang="en-US" sz="1400" dirty="0"/>
              <a:t>At least three members who have been or are currently under the jurisdiction of the juvenile justice system</a:t>
            </a:r>
            <a:endParaRPr lang="en-US" sz="1200" dirty="0"/>
          </a:p>
        </p:txBody>
      </p:sp>
    </p:spTree>
    <p:extLst>
      <p:ext uri="{BB962C8B-B14F-4D97-AF65-F5344CB8AC3E}">
        <p14:creationId xmlns:p14="http://schemas.microsoft.com/office/powerpoint/2010/main" val="331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4082142" cy="585788"/>
          </a:xfrm>
        </p:spPr>
        <p:txBody>
          <a:bodyPr>
            <a:normAutofit/>
          </a:bodyPr>
          <a:lstStyle/>
          <a:p>
            <a:r>
              <a:rPr lang="en-US" dirty="0"/>
              <a:t>Alabama SAG</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324487" y="1528091"/>
            <a:ext cx="2141764" cy="514350"/>
          </a:xfrm>
        </p:spPr>
        <p:txBody>
          <a:bodyPr vert="horz" lIns="91440" tIns="45720" rIns="91440" bIns="45720" rtlCol="0" anchor="ctr">
            <a:normAutofit/>
          </a:bodyPr>
          <a:lstStyle/>
          <a:p>
            <a:r>
              <a:rPr lang="en-US" dirty="0"/>
              <a:t>Established</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968342" y="2591312"/>
            <a:ext cx="2141764" cy="514350"/>
          </a:xfrm>
        </p:spPr>
        <p:txBody>
          <a:bodyPr/>
          <a:lstStyle/>
          <a:p>
            <a:r>
              <a:rPr lang="en-US" dirty="0"/>
              <a:t>Meetings</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505358" y="3689054"/>
            <a:ext cx="2141764" cy="514350"/>
          </a:xfrm>
        </p:spPr>
        <p:txBody>
          <a:bodyPr/>
          <a:lstStyle/>
          <a:p>
            <a:r>
              <a:rPr lang="en-US" dirty="0"/>
              <a:t>reporting</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2168323" y="4786796"/>
            <a:ext cx="2141764" cy="514350"/>
          </a:xfrm>
        </p:spPr>
        <p:txBody>
          <a:bodyPr/>
          <a:lstStyle/>
          <a:p>
            <a:r>
              <a:rPr lang="en-US" dirty="0"/>
              <a:t>Three-Year Plan</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310087" y="1401947"/>
            <a:ext cx="5539095" cy="1010842"/>
          </a:xfrm>
        </p:spPr>
        <p:txBody>
          <a:bodyPr>
            <a:normAutofit lnSpcReduction="10000"/>
          </a:bodyPr>
          <a:lstStyle/>
          <a:p>
            <a:r>
              <a:rPr lang="en-US" sz="1600" dirty="0"/>
              <a:t>Executive Order 2014-46 named the “Alabama State Advisory Group” as the entity appointed to fulfill the requirements of Section 223 of the Juvenile Justice and Delinquency Prevention Act.</a:t>
            </a:r>
          </a:p>
          <a:p>
            <a:endParaRPr lang="en-US"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20342" y="2547836"/>
            <a:ext cx="5539095" cy="1010842"/>
          </a:xfrm>
        </p:spPr>
        <p:txBody>
          <a:bodyPr/>
          <a:lstStyle/>
          <a:p>
            <a:r>
              <a:rPr lang="en-US" sz="1600" dirty="0"/>
              <a:t>Attend quarterly SAG meetings, special meetings, and annual conference.</a:t>
            </a:r>
          </a:p>
          <a:p>
            <a:endParaRPr lang="en-US" dirty="0"/>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43241" y="3553049"/>
            <a:ext cx="5539095" cy="1010842"/>
          </a:xfrm>
        </p:spPr>
        <p:txBody>
          <a:bodyPr/>
          <a:lstStyle/>
          <a:p>
            <a:r>
              <a:rPr lang="en-US" sz="1600" dirty="0"/>
              <a:t>Submit biennially to the Governor recommendations related to its functions, including State compliance with requirements of the JJDPA and any other SAG concerns.</a:t>
            </a:r>
          </a:p>
          <a:p>
            <a:endParaRPr lang="en-US" dirty="0"/>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824430"/>
            <a:ext cx="5539095" cy="1010842"/>
          </a:xfrm>
        </p:spPr>
        <p:txBody>
          <a:bodyPr/>
          <a:lstStyle/>
          <a:p>
            <a:r>
              <a:rPr lang="en-US" sz="1600" dirty="0"/>
              <a:t>Assist in the development, writing, and implementation of the State’s Title II Formula Grant Comprehensive Three-Year Plan.</a:t>
            </a:r>
          </a:p>
          <a:p>
            <a:endParaRPr lang="en-US" dirty="0"/>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173856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4082142" cy="585788"/>
          </a:xfrm>
        </p:spPr>
        <p:txBody>
          <a:bodyPr>
            <a:normAutofit/>
          </a:bodyPr>
          <a:lstStyle/>
          <a:p>
            <a:r>
              <a:rPr lang="en-US" dirty="0"/>
              <a:t>Alabama SAG</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r>
              <a:rPr lang="en-US" dirty="0"/>
              <a:t>responsibilities</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714375" y="2557463"/>
            <a:ext cx="2141764" cy="514350"/>
          </a:xfrm>
        </p:spPr>
        <p:txBody>
          <a:bodyPr/>
          <a:lstStyle/>
          <a:p>
            <a:r>
              <a:rPr lang="en-US" dirty="0"/>
              <a:t>Responsibilities</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en-US" dirty="0"/>
              <a:t>responsibilities</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a:lstStyle/>
          <a:p>
            <a:r>
              <a:rPr lang="en-US" dirty="0"/>
              <a:t>responsibilities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310087" y="1403756"/>
            <a:ext cx="5539095" cy="1010842"/>
          </a:xfrm>
        </p:spPr>
        <p:txBody>
          <a:bodyPr/>
          <a:lstStyle/>
          <a:p>
            <a:r>
              <a:rPr lang="en-US" sz="1600" dirty="0"/>
              <a:t>Monitor the State’s compliance with the Core Requirements of the JJDPA.</a:t>
            </a:r>
          </a:p>
          <a:p>
            <a:endParaRPr lang="en-US"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5354476" y="3642717"/>
            <a:ext cx="5539095" cy="1010842"/>
          </a:xfrm>
        </p:spPr>
        <p:txBody>
          <a:bodyPr>
            <a:noAutofit/>
          </a:bodyPr>
          <a:lstStyle/>
          <a:p>
            <a:r>
              <a:rPr lang="en-US" sz="1600" dirty="0"/>
              <a:t>Review the progress and accomplishments of the projects funded under the State plan. </a:t>
            </a:r>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4819555" y="2361539"/>
            <a:ext cx="6051645" cy="1010842"/>
          </a:xfrm>
        </p:spPr>
        <p:txBody>
          <a:bodyPr>
            <a:normAutofit fontScale="70000" lnSpcReduction="20000"/>
          </a:bodyPr>
          <a:lstStyle/>
          <a:p>
            <a:r>
              <a:rPr lang="en-US" sz="2100" dirty="0"/>
              <a:t>Develop procedures that address Request for Applications, receipt of applications, review of applications, and recommend funding for projects funded with Title II funds. Review and comment on all contract and grant applications submitted for consideration. </a:t>
            </a:r>
          </a:p>
          <a:p>
            <a:endParaRPr lang="en-US" dirty="0"/>
          </a:p>
          <a:p>
            <a:endParaRPr lang="en-US" dirty="0"/>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17</a:t>
            </a:fld>
            <a:endParaRPr lang="en-US" dirty="0"/>
          </a:p>
        </p:txBody>
      </p:sp>
      <p:sp>
        <p:nvSpPr>
          <p:cNvPr id="12" name="Text Placeholder 11">
            <a:extLst>
              <a:ext uri="{FF2B5EF4-FFF2-40B4-BE49-F238E27FC236}">
                <a16:creationId xmlns:a16="http://schemas.microsoft.com/office/drawing/2014/main" id="{D2F2F822-21EF-34DD-538D-0552D57E0F14}"/>
              </a:ext>
            </a:extLst>
          </p:cNvPr>
          <p:cNvSpPr>
            <a:spLocks noGrp="1"/>
          </p:cNvSpPr>
          <p:nvPr>
            <p:ph type="body" sz="quarter" idx="20"/>
          </p:nvPr>
        </p:nvSpPr>
        <p:spPr>
          <a:xfrm>
            <a:off x="6096000" y="4791471"/>
            <a:ext cx="5539095" cy="1010842"/>
          </a:xfrm>
        </p:spPr>
        <p:txBody>
          <a:bodyPr/>
          <a:lstStyle/>
          <a:p>
            <a:r>
              <a:rPr lang="en-US" sz="1600" dirty="0"/>
              <a:t>Regularly seek comments, recommendations, and opinions from juveniles currently under the jurisdiction of the juvenile justice system.</a:t>
            </a:r>
          </a:p>
          <a:p>
            <a:endParaRPr lang="en-US" dirty="0"/>
          </a:p>
        </p:txBody>
      </p:sp>
    </p:spTree>
    <p:extLst>
      <p:ext uri="{BB962C8B-B14F-4D97-AF65-F5344CB8AC3E}">
        <p14:creationId xmlns:p14="http://schemas.microsoft.com/office/powerpoint/2010/main" val="3092428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a:lstStyle/>
          <a:p>
            <a:r>
              <a:rPr lang="en-US" dirty="0"/>
              <a:t>Alabama Sag </a:t>
            </a:r>
            <a:br>
              <a:rPr lang="en-US" dirty="0"/>
            </a:br>
            <a:r>
              <a:rPr lang="en-US" dirty="0"/>
              <a:t>Areas of focus</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5476875" y="3246317"/>
            <a:ext cx="5111750" cy="1845799"/>
          </a:xfrm>
        </p:spPr>
        <p:txBody>
          <a:bodyPr vert="horz" lIns="91440" tIns="45720" rIns="91440" bIns="45720" rtlCol="0" anchor="b">
            <a:normAutofit/>
          </a:bodyPr>
          <a:lstStyle/>
          <a:p>
            <a:pPr marL="285750" indent="-285750">
              <a:buFont typeface="Arial" panose="020B0604020202020204" pitchFamily="34" charset="0"/>
              <a:buChar char="•"/>
            </a:pPr>
            <a:r>
              <a:rPr lang="en-US" sz="1800" dirty="0"/>
              <a:t>Membership</a:t>
            </a:r>
          </a:p>
          <a:p>
            <a:pPr marL="285750" indent="-285750">
              <a:buFont typeface="Arial" panose="020B0604020202020204" pitchFamily="34" charset="0"/>
              <a:buChar char="•"/>
            </a:pPr>
            <a:r>
              <a:rPr lang="en-US" sz="1800" dirty="0"/>
              <a:t>Community-based programs</a:t>
            </a:r>
          </a:p>
          <a:p>
            <a:pPr marL="285750" indent="-285750">
              <a:buFont typeface="Arial" panose="020B0604020202020204" pitchFamily="34" charset="0"/>
              <a:buChar char="•"/>
            </a:pPr>
            <a:r>
              <a:rPr lang="en-US" sz="1800" dirty="0"/>
              <a:t>JJDPA Compliance</a:t>
            </a:r>
          </a:p>
          <a:p>
            <a:pPr marL="285750" indent="-285750">
              <a:buFont typeface="Arial" panose="020B0604020202020204" pitchFamily="34" charset="0"/>
              <a:buChar char="•"/>
            </a:pPr>
            <a:r>
              <a:rPr lang="en-US" sz="1800" dirty="0"/>
              <a:t>Having relevant impact for Alabama juveniles</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9CDC4F-5692-47EF-B836-4F2FB2AF20DC}"/>
              </a:ext>
            </a:extLst>
          </p:cNvPr>
          <p:cNvSpPr>
            <a:spLocks noGrp="1"/>
          </p:cNvSpPr>
          <p:nvPr>
            <p:ph type="sldNum" sz="quarter" idx="22"/>
          </p:nvPr>
        </p:nvSpPr>
        <p:spPr/>
        <p:txBody>
          <a:bodyPr/>
          <a:lstStyle/>
          <a:p>
            <a:fld id="{B5CEABB6-07DC-46E8-9B57-56EC44A396E5}" type="slidenum">
              <a:rPr lang="en-US" smtClean="0"/>
              <a:pPr/>
              <a:t>19</a:t>
            </a:fld>
            <a:endParaRPr lang="en-US" dirty="0"/>
          </a:p>
        </p:txBody>
      </p:sp>
      <p:pic>
        <p:nvPicPr>
          <p:cNvPr id="12" name="Picture 11">
            <a:extLst>
              <a:ext uri="{FF2B5EF4-FFF2-40B4-BE49-F238E27FC236}">
                <a16:creationId xmlns:a16="http://schemas.microsoft.com/office/drawing/2014/main" id="{F362A5E0-2BAA-418B-9AC4-EE080BA9235D}"/>
              </a:ext>
            </a:extLst>
          </p:cNvPr>
          <p:cNvPicPr>
            <a:picLocks noChangeAspect="1"/>
          </p:cNvPicPr>
          <p:nvPr/>
        </p:nvPicPr>
        <p:blipFill>
          <a:blip r:embed="rId2"/>
          <a:stretch>
            <a:fillRect/>
          </a:stretch>
        </p:blipFill>
        <p:spPr>
          <a:xfrm>
            <a:off x="5857371" y="486562"/>
            <a:ext cx="5169856" cy="3919524"/>
          </a:xfrm>
          <a:prstGeom prst="rect">
            <a:avLst/>
          </a:prstGeom>
        </p:spPr>
      </p:pic>
      <p:sp>
        <p:nvSpPr>
          <p:cNvPr id="8" name="Text Placeholder 7">
            <a:extLst>
              <a:ext uri="{FF2B5EF4-FFF2-40B4-BE49-F238E27FC236}">
                <a16:creationId xmlns:a16="http://schemas.microsoft.com/office/drawing/2014/main" id="{DCA2599A-5883-4D0A-A208-8B10A61C6B30}"/>
              </a:ext>
            </a:extLst>
          </p:cNvPr>
          <p:cNvSpPr>
            <a:spLocks noGrp="1"/>
          </p:cNvSpPr>
          <p:nvPr>
            <p:ph type="body" sz="quarter" idx="26"/>
          </p:nvPr>
        </p:nvSpPr>
        <p:spPr>
          <a:xfrm>
            <a:off x="5857371" y="4211274"/>
            <a:ext cx="5309302" cy="1627464"/>
          </a:xfrm>
        </p:spPr>
        <p:txBody>
          <a:bodyPr>
            <a:normAutofit/>
          </a:bodyPr>
          <a:lstStyle/>
          <a:p>
            <a:r>
              <a:rPr lang="en-US" sz="1800" dirty="0"/>
              <a:t>We are very thankful for your willingness to serve on the Alabama State Advisory Group on Juvenile Justice and Delinquency Prevention.  Your time and experience are greatly appreciated!</a:t>
            </a:r>
          </a:p>
        </p:txBody>
      </p:sp>
    </p:spTree>
    <p:extLst>
      <p:ext uri="{BB962C8B-B14F-4D97-AF65-F5344CB8AC3E}">
        <p14:creationId xmlns:p14="http://schemas.microsoft.com/office/powerpoint/2010/main" val="229457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08FEEA-A5CB-C774-4667-A71FC7582E2A}"/>
              </a:ext>
            </a:extLst>
          </p:cNvPr>
          <p:cNvSpPr>
            <a:spLocks noGrp="1"/>
          </p:cNvSpPr>
          <p:nvPr>
            <p:ph type="body" sz="quarter" idx="23"/>
          </p:nvPr>
        </p:nvSpPr>
        <p:spPr>
          <a:xfrm>
            <a:off x="5267452" y="2210295"/>
            <a:ext cx="5433204" cy="365125"/>
          </a:xfrm>
        </p:spPr>
        <p:txBody>
          <a:bodyPr>
            <a:normAutofit lnSpcReduction="10000"/>
          </a:bodyPr>
          <a:lstStyle/>
          <a:p>
            <a:r>
              <a:rPr lang="en-US" dirty="0"/>
              <a:t>FOREWARD</a:t>
            </a:r>
          </a:p>
        </p:txBody>
      </p:sp>
      <p:sp>
        <p:nvSpPr>
          <p:cNvPr id="6" name="Text Placeholder 5">
            <a:extLst>
              <a:ext uri="{FF2B5EF4-FFF2-40B4-BE49-F238E27FC236}">
                <a16:creationId xmlns:a16="http://schemas.microsoft.com/office/drawing/2014/main" id="{356E0396-DE36-CF53-6E96-5490C1A13D2C}"/>
              </a:ext>
            </a:extLst>
          </p:cNvPr>
          <p:cNvSpPr>
            <a:spLocks noGrp="1"/>
          </p:cNvSpPr>
          <p:nvPr>
            <p:ph type="body" sz="quarter" idx="24"/>
          </p:nvPr>
        </p:nvSpPr>
        <p:spPr>
          <a:xfrm>
            <a:off x="5268685" y="2592198"/>
            <a:ext cx="5431971" cy="1845578"/>
          </a:xfrm>
        </p:spPr>
        <p:txBody>
          <a:bodyPr>
            <a:normAutofit/>
          </a:bodyPr>
          <a:lstStyle/>
          <a:p>
            <a:r>
              <a:rPr lang="en-US" dirty="0"/>
              <a:t>Understanding that State Advisory Group members vary in experience and knowledge of the Juvenile Justice and Delinquency Prevention Act, this presentation serves as an orientation and overview for SAG membership.</a:t>
            </a:r>
          </a:p>
          <a:p>
            <a:r>
              <a:rPr lang="en-US" dirty="0"/>
              <a:t>The SAG is an important component for the implementation of ADECA LETS Title II Part B Formula Grant Program and makes positive contributions in the program’s execution and impact.</a:t>
            </a:r>
          </a:p>
        </p:txBody>
      </p:sp>
      <p:sp>
        <p:nvSpPr>
          <p:cNvPr id="11" name="Slide Number Placeholder 10">
            <a:extLst>
              <a:ext uri="{FF2B5EF4-FFF2-40B4-BE49-F238E27FC236}">
                <a16:creationId xmlns:a16="http://schemas.microsoft.com/office/drawing/2014/main" id="{45BD86D8-3BED-6FEA-1511-7389B944CA18}"/>
              </a:ext>
            </a:extLst>
          </p:cNvPr>
          <p:cNvSpPr>
            <a:spLocks noGrp="1"/>
          </p:cNvSpPr>
          <p:nvPr>
            <p:ph type="sldNum" sz="quarter" idx="2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50801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919679" y="296961"/>
            <a:ext cx="5431971" cy="846301"/>
          </a:xfrm>
        </p:spPr>
        <p:txBody>
          <a:bodyPr/>
          <a:lstStyle/>
          <a:p>
            <a:r>
              <a:rPr lang="en-ZA" dirty="0"/>
              <a:t>Key Terms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916900" y="803568"/>
            <a:ext cx="5433204" cy="2880026"/>
          </a:xfrm>
        </p:spPr>
        <p:txBody>
          <a:bodyPr vert="horz" lIns="91440" tIns="45720" rIns="91440" bIns="45720" rtlCol="0" anchor="t">
            <a:noAutofit/>
          </a:bodyPr>
          <a:lstStyle/>
          <a:p>
            <a:r>
              <a:rPr lang="en-ZA" noProof="1"/>
              <a:t>OJJDP</a:t>
            </a:r>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916900" y="1045583"/>
            <a:ext cx="5431971" cy="557950"/>
          </a:xfrm>
        </p:spPr>
        <p:txBody>
          <a:bodyPr>
            <a:normAutofit/>
          </a:bodyPr>
          <a:lstStyle/>
          <a:p>
            <a:r>
              <a:rPr lang="en-ZA" noProof="1"/>
              <a:t>-Office of Juvenile Justice and Delinquency Prevention</a:t>
            </a:r>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927245" y="1371586"/>
            <a:ext cx="5433204" cy="365125"/>
          </a:xfrm>
        </p:spPr>
        <p:txBody>
          <a:bodyPr vert="horz" lIns="91440" tIns="45720" rIns="91440" bIns="45720" rtlCol="0" anchor="t">
            <a:noAutofit/>
          </a:bodyPr>
          <a:lstStyle/>
          <a:p>
            <a:r>
              <a:rPr lang="en-ZA" noProof="1"/>
              <a:t>JJDPA</a:t>
            </a:r>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916900" y="1622176"/>
            <a:ext cx="5431971" cy="557950"/>
          </a:xfrm>
        </p:spPr>
        <p:txBody>
          <a:bodyPr>
            <a:normAutofit/>
          </a:bodyPr>
          <a:lstStyle/>
          <a:p>
            <a:r>
              <a:rPr lang="en-ZA" noProof="1"/>
              <a:t>-Juvenile Justice and Delinquency Prevention Act</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25"/>
          </p:nvPr>
        </p:nvSpPr>
        <p:spPr>
          <a:xfrm>
            <a:off x="5927245" y="1982565"/>
            <a:ext cx="5433204" cy="365125"/>
          </a:xfrm>
        </p:spPr>
        <p:txBody>
          <a:bodyPr vert="horz" lIns="91440" tIns="45720" rIns="91440" bIns="45720" rtlCol="0" anchor="t">
            <a:normAutofit lnSpcReduction="10000"/>
          </a:bodyPr>
          <a:lstStyle/>
          <a:p>
            <a:r>
              <a:rPr lang="en-ZA" noProof="1"/>
              <a:t>JJRA</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938823" y="2174612"/>
            <a:ext cx="5431971" cy="557950"/>
          </a:xfrm>
        </p:spPr>
        <p:txBody>
          <a:bodyPr>
            <a:normAutofit/>
          </a:bodyPr>
          <a:lstStyle/>
          <a:p>
            <a:r>
              <a:rPr lang="en-ZA" noProof="1"/>
              <a:t>-Juvenile Justice Reform Act of 2018</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3</a:t>
            </a:fld>
            <a:endParaRPr lang="en-ZA" dirty="0"/>
          </a:p>
        </p:txBody>
      </p:sp>
      <p:sp>
        <p:nvSpPr>
          <p:cNvPr id="12" name="Text Placeholder 9">
            <a:extLst>
              <a:ext uri="{FF2B5EF4-FFF2-40B4-BE49-F238E27FC236}">
                <a16:creationId xmlns:a16="http://schemas.microsoft.com/office/drawing/2014/main" id="{F4C878BD-5FF7-4194-BEF3-7124E4417B6B}"/>
              </a:ext>
            </a:extLst>
          </p:cNvPr>
          <p:cNvSpPr txBox="1">
            <a:spLocks/>
          </p:cNvSpPr>
          <p:nvPr/>
        </p:nvSpPr>
        <p:spPr>
          <a:xfrm>
            <a:off x="5898370" y="2584548"/>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SAG</a:t>
            </a:r>
          </a:p>
        </p:txBody>
      </p:sp>
      <p:sp>
        <p:nvSpPr>
          <p:cNvPr id="13" name="Text Placeholder 4">
            <a:extLst>
              <a:ext uri="{FF2B5EF4-FFF2-40B4-BE49-F238E27FC236}">
                <a16:creationId xmlns:a16="http://schemas.microsoft.com/office/drawing/2014/main" id="{AEFE9AC0-A8A0-45FA-9C2B-DD67D1D0BF61}"/>
              </a:ext>
            </a:extLst>
          </p:cNvPr>
          <p:cNvSpPr txBox="1">
            <a:spLocks/>
          </p:cNvSpPr>
          <p:nvPr/>
        </p:nvSpPr>
        <p:spPr>
          <a:xfrm>
            <a:off x="5888334" y="2782844"/>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-State Advisory Group</a:t>
            </a:r>
          </a:p>
        </p:txBody>
      </p:sp>
      <p:sp>
        <p:nvSpPr>
          <p:cNvPr id="14" name="Text Placeholder 9">
            <a:extLst>
              <a:ext uri="{FF2B5EF4-FFF2-40B4-BE49-F238E27FC236}">
                <a16:creationId xmlns:a16="http://schemas.microsoft.com/office/drawing/2014/main" id="{3F3A7473-F656-4413-AD11-3902C208A900}"/>
              </a:ext>
            </a:extLst>
          </p:cNvPr>
          <p:cNvSpPr txBox="1">
            <a:spLocks/>
          </p:cNvSpPr>
          <p:nvPr/>
        </p:nvSpPr>
        <p:spPr>
          <a:xfrm>
            <a:off x="5888334" y="3106675"/>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DSA</a:t>
            </a:r>
          </a:p>
        </p:txBody>
      </p:sp>
      <p:sp>
        <p:nvSpPr>
          <p:cNvPr id="15" name="Text Placeholder 4">
            <a:extLst>
              <a:ext uri="{FF2B5EF4-FFF2-40B4-BE49-F238E27FC236}">
                <a16:creationId xmlns:a16="http://schemas.microsoft.com/office/drawing/2014/main" id="{4D3495B1-8E18-4FC4-9B6F-8BD5EE8ECEF3}"/>
              </a:ext>
            </a:extLst>
          </p:cNvPr>
          <p:cNvSpPr txBox="1">
            <a:spLocks/>
          </p:cNvSpPr>
          <p:nvPr/>
        </p:nvSpPr>
        <p:spPr>
          <a:xfrm>
            <a:off x="5916900" y="3303635"/>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-Designated State Agency</a:t>
            </a:r>
          </a:p>
        </p:txBody>
      </p:sp>
      <p:sp>
        <p:nvSpPr>
          <p:cNvPr id="16" name="Text Placeholder 9">
            <a:extLst>
              <a:ext uri="{FF2B5EF4-FFF2-40B4-BE49-F238E27FC236}">
                <a16:creationId xmlns:a16="http://schemas.microsoft.com/office/drawing/2014/main" id="{CFCABF66-4080-4D3E-92A6-0A1029A32752}"/>
              </a:ext>
            </a:extLst>
          </p:cNvPr>
          <p:cNvSpPr txBox="1">
            <a:spLocks/>
          </p:cNvSpPr>
          <p:nvPr/>
        </p:nvSpPr>
        <p:spPr>
          <a:xfrm>
            <a:off x="5905939" y="3683594"/>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STRAD</a:t>
            </a:r>
          </a:p>
        </p:txBody>
      </p:sp>
      <p:sp>
        <p:nvSpPr>
          <p:cNvPr id="17" name="Text Placeholder 4">
            <a:extLst>
              <a:ext uri="{FF2B5EF4-FFF2-40B4-BE49-F238E27FC236}">
                <a16:creationId xmlns:a16="http://schemas.microsoft.com/office/drawing/2014/main" id="{DA6E0EBD-A879-47EB-AFCA-5E3A3D581C43}"/>
              </a:ext>
            </a:extLst>
          </p:cNvPr>
          <p:cNvSpPr txBox="1">
            <a:spLocks/>
          </p:cNvSpPr>
          <p:nvPr/>
        </p:nvSpPr>
        <p:spPr>
          <a:xfrm>
            <a:off x="5916900" y="3869514"/>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-State and Tribal Relations Assistance Division</a:t>
            </a:r>
          </a:p>
        </p:txBody>
      </p:sp>
      <p:sp>
        <p:nvSpPr>
          <p:cNvPr id="18" name="Text Placeholder 9">
            <a:extLst>
              <a:ext uri="{FF2B5EF4-FFF2-40B4-BE49-F238E27FC236}">
                <a16:creationId xmlns:a16="http://schemas.microsoft.com/office/drawing/2014/main" id="{58F2A0C4-EF56-47E1-AD79-FD4EEE75DDB4}"/>
              </a:ext>
            </a:extLst>
          </p:cNvPr>
          <p:cNvSpPr txBox="1">
            <a:spLocks/>
          </p:cNvSpPr>
          <p:nvPr/>
        </p:nvSpPr>
        <p:spPr>
          <a:xfrm>
            <a:off x="5927862" y="4843154"/>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ADECA</a:t>
            </a:r>
          </a:p>
        </p:txBody>
      </p:sp>
      <p:sp>
        <p:nvSpPr>
          <p:cNvPr id="19" name="Text Placeholder 4">
            <a:extLst>
              <a:ext uri="{FF2B5EF4-FFF2-40B4-BE49-F238E27FC236}">
                <a16:creationId xmlns:a16="http://schemas.microsoft.com/office/drawing/2014/main" id="{77CAC6FB-2631-4EB2-B59C-2167105BB26D}"/>
              </a:ext>
            </a:extLst>
          </p:cNvPr>
          <p:cNvSpPr txBox="1">
            <a:spLocks/>
          </p:cNvSpPr>
          <p:nvPr/>
        </p:nvSpPr>
        <p:spPr>
          <a:xfrm>
            <a:off x="5918442" y="5039852"/>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-Alabama Department of Economic and Community Affairs</a:t>
            </a:r>
          </a:p>
        </p:txBody>
      </p:sp>
      <p:sp>
        <p:nvSpPr>
          <p:cNvPr id="20" name="Text Placeholder 9">
            <a:extLst>
              <a:ext uri="{FF2B5EF4-FFF2-40B4-BE49-F238E27FC236}">
                <a16:creationId xmlns:a16="http://schemas.microsoft.com/office/drawing/2014/main" id="{79E758CE-C34A-44C2-B83E-4BB6A0CCB33D}"/>
              </a:ext>
            </a:extLst>
          </p:cNvPr>
          <p:cNvSpPr txBox="1">
            <a:spLocks/>
          </p:cNvSpPr>
          <p:nvPr/>
        </p:nvSpPr>
        <p:spPr>
          <a:xfrm>
            <a:off x="5917209" y="5468510"/>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LETS</a:t>
            </a:r>
          </a:p>
        </p:txBody>
      </p:sp>
      <p:sp>
        <p:nvSpPr>
          <p:cNvPr id="21" name="Text Placeholder 4">
            <a:extLst>
              <a:ext uri="{FF2B5EF4-FFF2-40B4-BE49-F238E27FC236}">
                <a16:creationId xmlns:a16="http://schemas.microsoft.com/office/drawing/2014/main" id="{ED36BA64-48D1-477A-9879-4D0418B453A1}"/>
              </a:ext>
            </a:extLst>
          </p:cNvPr>
          <p:cNvSpPr txBox="1">
            <a:spLocks/>
          </p:cNvSpPr>
          <p:nvPr/>
        </p:nvSpPr>
        <p:spPr>
          <a:xfrm>
            <a:off x="5927862" y="5656266"/>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-Law Enforcement and Traffic Safety Division</a:t>
            </a:r>
          </a:p>
        </p:txBody>
      </p:sp>
      <p:sp>
        <p:nvSpPr>
          <p:cNvPr id="22" name="Text Placeholder 9">
            <a:extLst>
              <a:ext uri="{FF2B5EF4-FFF2-40B4-BE49-F238E27FC236}">
                <a16:creationId xmlns:a16="http://schemas.microsoft.com/office/drawing/2014/main" id="{D81B8D5C-9C28-4632-9336-4E021133A06E}"/>
              </a:ext>
            </a:extLst>
          </p:cNvPr>
          <p:cNvSpPr txBox="1">
            <a:spLocks/>
          </p:cNvSpPr>
          <p:nvPr/>
        </p:nvSpPr>
        <p:spPr>
          <a:xfrm>
            <a:off x="5905939" y="4279257"/>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CYJT</a:t>
            </a:r>
          </a:p>
        </p:txBody>
      </p:sp>
      <p:sp>
        <p:nvSpPr>
          <p:cNvPr id="23" name="Text Placeholder 4">
            <a:extLst>
              <a:ext uri="{FF2B5EF4-FFF2-40B4-BE49-F238E27FC236}">
                <a16:creationId xmlns:a16="http://schemas.microsoft.com/office/drawing/2014/main" id="{C71D8808-EA24-4E7B-AD66-AAFE7282AE22}"/>
              </a:ext>
            </a:extLst>
          </p:cNvPr>
          <p:cNvSpPr txBox="1">
            <a:spLocks/>
          </p:cNvSpPr>
          <p:nvPr/>
        </p:nvSpPr>
        <p:spPr>
          <a:xfrm>
            <a:off x="5907172" y="4445610"/>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-Center for Youth Justice Transformation</a:t>
            </a:r>
          </a:p>
          <a:p>
            <a:endParaRPr lang="en-ZA" noProof="1"/>
          </a:p>
        </p:txBody>
      </p:sp>
    </p:spTree>
    <p:extLst>
      <p:ext uri="{BB962C8B-B14F-4D97-AF65-F5344CB8AC3E}">
        <p14:creationId xmlns:p14="http://schemas.microsoft.com/office/powerpoint/2010/main" val="206939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BF57-386C-45C6-DEE7-94AFB69E0AEC}"/>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1420E393-414E-A344-B677-C459E8EB130A}"/>
              </a:ext>
            </a:extLst>
          </p:cNvPr>
          <p:cNvSpPr>
            <a:spLocks noGrp="1"/>
          </p:cNvSpPr>
          <p:nvPr>
            <p:ph type="body" sz="quarter" idx="15"/>
          </p:nvPr>
        </p:nvSpPr>
        <p:spPr>
          <a:xfrm>
            <a:off x="4798503" y="735459"/>
            <a:ext cx="6555296" cy="4746509"/>
          </a:xfrm>
        </p:spPr>
        <p:txBody>
          <a:bodyPr>
            <a:normAutofit lnSpcReduction="10000"/>
          </a:bodyPr>
          <a:lstStyle/>
          <a:p>
            <a:r>
              <a:rPr lang="en-US" dirty="0"/>
              <a:t>The requirement to establish a State Advisory Group on Juvenile Justice and Delinquency Prevention comes from the Juvenile Justice and Delinquency Prevention Act of 1974 (JJDPA).  </a:t>
            </a:r>
          </a:p>
          <a:p>
            <a:r>
              <a:rPr lang="en-US" dirty="0"/>
              <a:t>The JJDPA is a federal law designed to help states address juvenile delinquency and improve the juvenile justice system by providing grants to states based on a state’s juvenile population.  </a:t>
            </a:r>
          </a:p>
          <a:p>
            <a:r>
              <a:rPr lang="en-US" dirty="0"/>
              <a:t>The JJDPA also created the Office of Juvenile Justice and Delinquency Prevention to administer the Title II Part B Formula Grant Program to states.</a:t>
            </a:r>
          </a:p>
          <a:p>
            <a:r>
              <a:rPr lang="en-US" dirty="0"/>
              <a:t>The Alabama Department of Economic and Community Affairs (ADECA) is the designated state agency charged with implementing the Title II program for Alabama.  The Law Enforcement and Traffic Safety Division (LETS) is the division with in ADECA that manages the Title II Grant Program.  Buffy Smelley is tasked with managing the Title II program for LETS.  </a:t>
            </a:r>
          </a:p>
          <a:p>
            <a:r>
              <a:rPr lang="en-US" dirty="0"/>
              <a:t>EMAIL: buffy.smelley@adeca.alabama.gov  	PHONE: (334) 353-2554</a:t>
            </a:r>
          </a:p>
          <a:p>
            <a:r>
              <a:rPr lang="en-US" dirty="0"/>
              <a:t>The SAG has the responsibility to advise and make recommendations for grant applications, develop a comprehensive three-year plan and biennial report to the Governor, and relate issues, trends, practices, and concerns regarding the juvenile justice system and delinquency prevention efforts in Alabama.</a:t>
            </a:r>
          </a:p>
          <a:p>
            <a:r>
              <a:rPr lang="en-US" dirty="0"/>
              <a:t>The SAG meets quarterly throughout the year.  Members can attend virtually if needed.  </a:t>
            </a:r>
          </a:p>
        </p:txBody>
      </p:sp>
      <p:sp>
        <p:nvSpPr>
          <p:cNvPr id="13" name="Slide Number Placeholder 12">
            <a:extLst>
              <a:ext uri="{FF2B5EF4-FFF2-40B4-BE49-F238E27FC236}">
                <a16:creationId xmlns:a16="http://schemas.microsoft.com/office/drawing/2014/main" id="{B2EEF660-C4BB-A6B4-4ECC-4C8C71CEEA53}"/>
              </a:ext>
            </a:extLst>
          </p:cNvPr>
          <p:cNvSpPr>
            <a:spLocks noGrp="1"/>
          </p:cNvSpPr>
          <p:nvPr>
            <p:ph type="sldNum" sz="quarter" idx="22"/>
          </p:nvPr>
        </p:nvSpPr>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425880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63B1-93C7-4046-A2E3-5D36E08EC983}"/>
              </a:ext>
            </a:extLst>
          </p:cNvPr>
          <p:cNvSpPr>
            <a:spLocks noGrp="1"/>
          </p:cNvSpPr>
          <p:nvPr>
            <p:ph type="title"/>
          </p:nvPr>
        </p:nvSpPr>
        <p:spPr>
          <a:xfrm>
            <a:off x="1885156" y="187990"/>
            <a:ext cx="8421688" cy="1325563"/>
          </a:xfrm>
        </p:spPr>
        <p:txBody>
          <a:bodyPr>
            <a:normAutofit/>
          </a:bodyPr>
          <a:lstStyle/>
          <a:p>
            <a:r>
              <a:rPr lang="en-ZA" sz="4000" dirty="0">
                <a:solidFill>
                  <a:schemeClr val="tx1"/>
                </a:solidFill>
              </a:rPr>
              <a:t>About ojjdp</a:t>
            </a:r>
            <a:endParaRPr lang="en-US" sz="4000" dirty="0"/>
          </a:p>
        </p:txBody>
      </p:sp>
      <p:sp>
        <p:nvSpPr>
          <p:cNvPr id="4" name="Text Placeholder 3">
            <a:extLst>
              <a:ext uri="{FF2B5EF4-FFF2-40B4-BE49-F238E27FC236}">
                <a16:creationId xmlns:a16="http://schemas.microsoft.com/office/drawing/2014/main" id="{17A384F5-E782-46E8-9B54-2ACC70E8A5A9}"/>
              </a:ext>
            </a:extLst>
          </p:cNvPr>
          <p:cNvSpPr>
            <a:spLocks noGrp="1"/>
          </p:cNvSpPr>
          <p:nvPr>
            <p:ph type="body" idx="1"/>
          </p:nvPr>
        </p:nvSpPr>
        <p:spPr>
          <a:xfrm>
            <a:off x="1098958" y="1513553"/>
            <a:ext cx="10368792" cy="4285673"/>
          </a:xfrm>
        </p:spPr>
        <p:txBody>
          <a:bodyPr/>
          <a:lstStyle/>
          <a:p>
            <a:r>
              <a:rPr lang="en-US" sz="2000" dirty="0">
                <a:solidFill>
                  <a:schemeClr val="tx1"/>
                </a:solidFill>
              </a:rPr>
              <a:t>The Juvenile Justice and Delinquency Prevention Act of 1974, Public Law 93–415, as amended, established the Office of Juvenile Justice and Delinquency Prevention (OJJDP) to support local and state efforts to prevent delinquency and improve juvenile justice systems.</a:t>
            </a:r>
          </a:p>
          <a:p>
            <a:endParaRPr lang="en-US" sz="2000" dirty="0">
              <a:solidFill>
                <a:schemeClr val="tx1"/>
              </a:solidFill>
            </a:endParaRPr>
          </a:p>
          <a:p>
            <a:r>
              <a:rPr lang="en-US" sz="2000" dirty="0">
                <a:solidFill>
                  <a:schemeClr val="tx1"/>
                </a:solidFill>
              </a:rPr>
              <a:t>A component of the Office of Justice Programs within the U.S. Department of Justice, OJJDP works to prevent and respond to youth delinquency and protect children.</a:t>
            </a:r>
          </a:p>
          <a:p>
            <a:endParaRPr lang="en-US" sz="2000" dirty="0">
              <a:solidFill>
                <a:schemeClr val="tx1"/>
              </a:solidFill>
            </a:endParaRPr>
          </a:p>
          <a:p>
            <a:r>
              <a:rPr lang="en-US" sz="2000" dirty="0">
                <a:solidFill>
                  <a:schemeClr val="tx1"/>
                </a:solidFill>
              </a:rPr>
              <a:t>Through its divisions, OJJDP sponsors research, program, and training initiatives; develops priorities and goals and sets policies to guide federal juvenile justice issues; disseminates information about juvenile justice issues; and awards funds to states to support local programming. </a:t>
            </a:r>
          </a:p>
          <a:p>
            <a:endParaRPr lang="en-US" dirty="0"/>
          </a:p>
        </p:txBody>
      </p:sp>
      <p:sp>
        <p:nvSpPr>
          <p:cNvPr id="17" name="Slide Number Placeholder 16">
            <a:extLst>
              <a:ext uri="{FF2B5EF4-FFF2-40B4-BE49-F238E27FC236}">
                <a16:creationId xmlns:a16="http://schemas.microsoft.com/office/drawing/2014/main" id="{CF631B64-E85A-4050-8AB8-CFE8977E0859}"/>
              </a:ext>
            </a:extLst>
          </p:cNvPr>
          <p:cNvSpPr>
            <a:spLocks noGrp="1"/>
          </p:cNvSpPr>
          <p:nvPr>
            <p:ph type="sldNum" sz="quarter" idx="12"/>
          </p:nvPr>
        </p:nvSpPr>
        <p:spPr/>
        <p:txBody>
          <a:bodyPr/>
          <a:lstStyle/>
          <a:p>
            <a:fld id="{B5CEABB6-07DC-46E8-9B57-56EC44A396E5}" type="slidenum">
              <a:rPr lang="en-US" smtClean="0"/>
              <a:t>5</a:t>
            </a:fld>
            <a:endParaRPr lang="en-US" dirty="0"/>
          </a:p>
        </p:txBody>
      </p:sp>
      <p:sp>
        <p:nvSpPr>
          <p:cNvPr id="19" name="TextBox 18">
            <a:extLst>
              <a:ext uri="{FF2B5EF4-FFF2-40B4-BE49-F238E27FC236}">
                <a16:creationId xmlns:a16="http://schemas.microsoft.com/office/drawing/2014/main" id="{CD64C7AA-16DE-42B0-82D0-B6A51AE53957}"/>
              </a:ext>
            </a:extLst>
          </p:cNvPr>
          <p:cNvSpPr txBox="1"/>
          <p:nvPr/>
        </p:nvSpPr>
        <p:spPr>
          <a:xfrm>
            <a:off x="2175142" y="5799226"/>
            <a:ext cx="7841715" cy="369332"/>
          </a:xfrm>
          <a:prstGeom prst="rect">
            <a:avLst/>
          </a:prstGeom>
          <a:noFill/>
        </p:spPr>
        <p:txBody>
          <a:bodyPr wrap="square">
            <a:spAutoFit/>
          </a:bodyPr>
          <a:lstStyle/>
          <a:p>
            <a:r>
              <a:rPr lang="en-US" dirty="0">
                <a:hlinkClick r:id="rId2"/>
              </a:rPr>
              <a:t>About OJJDP | Office of Juvenile Justice and Delinquency Prevention (ojp.gov)</a:t>
            </a:r>
            <a:endParaRPr lang="en-US" dirty="0"/>
          </a:p>
        </p:txBody>
      </p:sp>
    </p:spTree>
    <p:extLst>
      <p:ext uri="{BB962C8B-B14F-4D97-AF65-F5344CB8AC3E}">
        <p14:creationId xmlns:p14="http://schemas.microsoft.com/office/powerpoint/2010/main" val="25469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255650" y="1506924"/>
            <a:ext cx="5431971" cy="846301"/>
          </a:xfrm>
        </p:spPr>
        <p:txBody>
          <a:bodyPr/>
          <a:lstStyle/>
          <a:p>
            <a:r>
              <a:rPr lang="en-ZA" dirty="0"/>
              <a:t>History of the JJDPA</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6</a:t>
            </a:fld>
            <a:endParaRPr lang="en-ZA" dirty="0"/>
          </a:p>
        </p:txBody>
      </p:sp>
      <p:sp>
        <p:nvSpPr>
          <p:cNvPr id="21" name="Text Placeholder 4">
            <a:extLst>
              <a:ext uri="{FF2B5EF4-FFF2-40B4-BE49-F238E27FC236}">
                <a16:creationId xmlns:a16="http://schemas.microsoft.com/office/drawing/2014/main" id="{ED36BA64-48D1-477A-9879-4D0418B453A1}"/>
              </a:ext>
            </a:extLst>
          </p:cNvPr>
          <p:cNvSpPr txBox="1">
            <a:spLocks/>
          </p:cNvSpPr>
          <p:nvPr/>
        </p:nvSpPr>
        <p:spPr>
          <a:xfrm>
            <a:off x="5919679" y="1062182"/>
            <a:ext cx="5431971" cy="51797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noProof="1"/>
          </a:p>
        </p:txBody>
      </p:sp>
      <p:sp>
        <p:nvSpPr>
          <p:cNvPr id="37" name="TextBox 36">
            <a:extLst>
              <a:ext uri="{FF2B5EF4-FFF2-40B4-BE49-F238E27FC236}">
                <a16:creationId xmlns:a16="http://schemas.microsoft.com/office/drawing/2014/main" id="{A8DC32EC-D76C-4CAB-893B-BEC848497437}"/>
              </a:ext>
            </a:extLst>
          </p:cNvPr>
          <p:cNvSpPr txBox="1"/>
          <p:nvPr/>
        </p:nvSpPr>
        <p:spPr>
          <a:xfrm>
            <a:off x="5255650" y="2353225"/>
            <a:ext cx="6096000" cy="3477875"/>
          </a:xfrm>
          <a:prstGeom prst="rect">
            <a:avLst/>
          </a:prstGeom>
          <a:noFill/>
        </p:spPr>
        <p:txBody>
          <a:bodyPr wrap="square">
            <a:spAutoFit/>
          </a:bodyPr>
          <a:lstStyle/>
          <a:p>
            <a:r>
              <a:rPr lang="en-ZA" sz="2000" noProof="1"/>
              <a:t>Congress-</a:t>
            </a:r>
          </a:p>
          <a:p>
            <a:pPr marL="285750" indent="-285750">
              <a:buFont typeface="Wingdings" panose="05000000000000000000" pitchFamily="2" charset="2"/>
              <a:buChar char="§"/>
            </a:pPr>
            <a:r>
              <a:rPr lang="en-ZA" sz="2000" noProof="1"/>
              <a:t>Enacted the Juvenile Justice and Delinquency Prevention Act in 1974 to support local and state efforts to prevent delinquency and improve the juvenile justice system, </a:t>
            </a:r>
          </a:p>
          <a:p>
            <a:pPr marL="285750" indent="-285750">
              <a:buFont typeface="Wingdings" panose="05000000000000000000" pitchFamily="2" charset="2"/>
              <a:buChar char="§"/>
            </a:pPr>
            <a:r>
              <a:rPr lang="en-ZA" sz="2000" noProof="1"/>
              <a:t>Created the Title II Formula Grants program</a:t>
            </a:r>
          </a:p>
          <a:p>
            <a:pPr marL="285750" indent="-285750">
              <a:buFont typeface="Wingdings" panose="05000000000000000000" pitchFamily="2" charset="2"/>
              <a:buChar char="§"/>
            </a:pPr>
            <a:r>
              <a:rPr lang="en-ZA" sz="2000" noProof="1"/>
              <a:t>Established what would become known as the Core Requirements, and</a:t>
            </a:r>
          </a:p>
          <a:p>
            <a:pPr marL="285750" indent="-285750">
              <a:buFont typeface="Wingdings" panose="05000000000000000000" pitchFamily="2" charset="2"/>
              <a:buChar char="§"/>
            </a:pPr>
            <a:r>
              <a:rPr lang="en-ZA" sz="2000" noProof="1"/>
              <a:t>Reauthorized the JJDPA seven times since 1974.</a:t>
            </a:r>
          </a:p>
          <a:p>
            <a:pPr marL="285750" indent="-285750">
              <a:buFont typeface="Wingdings" panose="05000000000000000000" pitchFamily="2" charset="2"/>
              <a:buChar char="§"/>
            </a:pPr>
            <a:r>
              <a:rPr lang="en-ZA" sz="2000" noProof="1">
                <a:hlinkClick r:id="rId2"/>
              </a:rPr>
              <a:t>Timeline of the JJDPA</a:t>
            </a:r>
            <a:endParaRPr lang="en-ZA" sz="2000" noProof="1"/>
          </a:p>
          <a:p>
            <a:pPr marL="285750" indent="-285750">
              <a:buFont typeface="Wingdings" panose="05000000000000000000" pitchFamily="2" charset="2"/>
              <a:buChar char="§"/>
            </a:pPr>
            <a:endParaRPr lang="en-ZA" sz="2000" noProof="1"/>
          </a:p>
        </p:txBody>
      </p:sp>
    </p:spTree>
    <p:extLst>
      <p:ext uri="{BB962C8B-B14F-4D97-AF65-F5344CB8AC3E}">
        <p14:creationId xmlns:p14="http://schemas.microsoft.com/office/powerpoint/2010/main" val="367102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66774002-D7B3-6FC4-FBBA-741DD6A325CA}"/>
              </a:ext>
            </a:extLst>
          </p:cNvPr>
          <p:cNvSpPr/>
          <p:nvPr/>
        </p:nvSpPr>
        <p:spPr>
          <a:xfrm>
            <a:off x="5403908" y="3031311"/>
            <a:ext cx="1384184" cy="1467151"/>
          </a:xfrm>
          <a:prstGeom prst="flowChartConnector">
            <a:avLst/>
          </a:prstGeom>
          <a:solidFill>
            <a:schemeClr val="bg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 name="Title 1">
            <a:extLst>
              <a:ext uri="{FF2B5EF4-FFF2-40B4-BE49-F238E27FC236}">
                <a16:creationId xmlns:a16="http://schemas.microsoft.com/office/drawing/2014/main" id="{935C0770-A36E-4500-AA2E-F3DE8416AD1E}"/>
              </a:ext>
            </a:extLst>
          </p:cNvPr>
          <p:cNvSpPr>
            <a:spLocks noGrp="1"/>
          </p:cNvSpPr>
          <p:nvPr>
            <p:ph type="title"/>
          </p:nvPr>
        </p:nvSpPr>
        <p:spPr>
          <a:xfrm>
            <a:off x="838200" y="365125"/>
            <a:ext cx="10515600" cy="1325563"/>
          </a:xfrm>
        </p:spPr>
        <p:txBody>
          <a:bodyPr/>
          <a:lstStyle/>
          <a:p>
            <a:pPr algn="ctr"/>
            <a:r>
              <a:rPr lang="en-ZA" sz="3600" b="1" dirty="0"/>
              <a:t>JJDPA Core REQUIREMENTS</a:t>
            </a:r>
            <a:br>
              <a:rPr lang="en-ZA" dirty="0"/>
            </a:br>
            <a:r>
              <a:rPr lang="en-US" sz="1800" dirty="0">
                <a:hlinkClick r:id="rId2"/>
              </a:rPr>
              <a:t>OJJDP Fact Sheet: JJRA Key Amendments </a:t>
            </a:r>
            <a:endParaRPr lang="en-ZA" dirty="0"/>
          </a:p>
        </p:txBody>
      </p:sp>
      <p:sp>
        <p:nvSpPr>
          <p:cNvPr id="8" name="Text Placeholder 7">
            <a:extLst>
              <a:ext uri="{FF2B5EF4-FFF2-40B4-BE49-F238E27FC236}">
                <a16:creationId xmlns:a16="http://schemas.microsoft.com/office/drawing/2014/main" id="{B2F06784-6A30-4941-B70A-A58B611950D4}"/>
              </a:ext>
            </a:extLst>
          </p:cNvPr>
          <p:cNvSpPr>
            <a:spLocks noGrp="1"/>
          </p:cNvSpPr>
          <p:nvPr>
            <p:ph type="body" sz="quarter" idx="20"/>
          </p:nvPr>
        </p:nvSpPr>
        <p:spPr>
          <a:xfrm>
            <a:off x="7016710" y="4092905"/>
            <a:ext cx="2743200" cy="1325562"/>
          </a:xfrm>
        </p:spPr>
        <p:txBody>
          <a:bodyPr>
            <a:normAutofit fontScale="92500" lnSpcReduction="10000"/>
          </a:bodyPr>
          <a:lstStyle/>
          <a:p>
            <a:r>
              <a:rPr lang="en-ZA" sz="1800" dirty="0"/>
              <a:t>Sight and Sound Separation</a:t>
            </a:r>
          </a:p>
          <a:p>
            <a:r>
              <a:rPr lang="en-ZA" sz="1800" dirty="0"/>
              <a:t>(Separation)</a:t>
            </a:r>
          </a:p>
          <a:p>
            <a:r>
              <a:rPr lang="en-ZA" sz="1800" dirty="0"/>
              <a:t>1974</a:t>
            </a:r>
            <a:endParaRPr lang="en-ZA" dirty="0"/>
          </a:p>
        </p:txBody>
      </p:sp>
      <p:sp>
        <p:nvSpPr>
          <p:cNvPr id="6" name="Text Placeholder 5">
            <a:extLst>
              <a:ext uri="{FF2B5EF4-FFF2-40B4-BE49-F238E27FC236}">
                <a16:creationId xmlns:a16="http://schemas.microsoft.com/office/drawing/2014/main" id="{7F0BD43D-EBFD-48E7-A1D3-EB9228D4C58B}"/>
              </a:ext>
            </a:extLst>
          </p:cNvPr>
          <p:cNvSpPr>
            <a:spLocks noGrp="1"/>
          </p:cNvSpPr>
          <p:nvPr>
            <p:ph type="body" sz="quarter" idx="17"/>
          </p:nvPr>
        </p:nvSpPr>
        <p:spPr>
          <a:xfrm>
            <a:off x="4481119" y="5669779"/>
            <a:ext cx="3229762" cy="492025"/>
          </a:xfrm>
          <a:solidFill>
            <a:schemeClr val="bg2"/>
          </a:solidFill>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ZA" dirty="0">
                <a:latin typeface="+mn-lt"/>
              </a:rPr>
              <a:t>In the interest of Justice</a:t>
            </a:r>
          </a:p>
          <a:p>
            <a:r>
              <a:rPr lang="en-ZA" dirty="0">
                <a:latin typeface="+mn-lt"/>
              </a:rPr>
              <a:t>Section 223 (a)(11)(B)</a:t>
            </a:r>
          </a:p>
        </p:txBody>
      </p:sp>
      <p:sp>
        <p:nvSpPr>
          <p:cNvPr id="4" name="Slide Number Placeholder 3">
            <a:extLst>
              <a:ext uri="{FF2B5EF4-FFF2-40B4-BE49-F238E27FC236}">
                <a16:creationId xmlns:a16="http://schemas.microsoft.com/office/drawing/2014/main" id="{5CE495FC-7E0A-4342-A40D-3B65DCA780C6}"/>
              </a:ext>
            </a:extLst>
          </p:cNvPr>
          <p:cNvSpPr>
            <a:spLocks noGrp="1"/>
          </p:cNvSpPr>
          <p:nvPr>
            <p:ph type="sldNum" sz="quarter" idx="12"/>
          </p:nvPr>
        </p:nvSpPr>
        <p:spPr>
          <a:xfrm>
            <a:off x="8610600" y="6356350"/>
            <a:ext cx="2743200" cy="365125"/>
          </a:xfrm>
        </p:spPr>
        <p:txBody>
          <a:bodyPr/>
          <a:lstStyle/>
          <a:p>
            <a:fld id="{19B51A1E-902D-48AF-9020-955120F399B6}" type="slidenum">
              <a:rPr lang="en-ZA" smtClean="0"/>
              <a:pPr/>
              <a:t>7</a:t>
            </a:fld>
            <a:endParaRPr lang="en-ZA" dirty="0"/>
          </a:p>
        </p:txBody>
      </p:sp>
      <p:sp>
        <p:nvSpPr>
          <p:cNvPr id="29" name="Text Placeholder 28">
            <a:extLst>
              <a:ext uri="{FF2B5EF4-FFF2-40B4-BE49-F238E27FC236}">
                <a16:creationId xmlns:a16="http://schemas.microsoft.com/office/drawing/2014/main" id="{BF7EE2E1-DA9E-4645-BC0D-305C1F12118B}"/>
              </a:ext>
            </a:extLst>
          </p:cNvPr>
          <p:cNvSpPr>
            <a:spLocks noGrp="1"/>
          </p:cNvSpPr>
          <p:nvPr>
            <p:ph type="body" sz="quarter" idx="26"/>
          </p:nvPr>
        </p:nvSpPr>
        <p:spPr>
          <a:xfrm>
            <a:off x="5268857" y="3240598"/>
            <a:ext cx="1706965" cy="1048575"/>
          </a:xfrm>
          <a:noFill/>
        </p:spPr>
        <p:txBody>
          <a:bodyPr/>
          <a:lstStyle/>
          <a:p>
            <a:r>
              <a:rPr lang="en-US" sz="3200" dirty="0"/>
              <a:t>jjdpa</a:t>
            </a:r>
          </a:p>
        </p:txBody>
      </p:sp>
      <p:sp>
        <p:nvSpPr>
          <p:cNvPr id="30" name="Text Placeholder 7">
            <a:extLst>
              <a:ext uri="{FF2B5EF4-FFF2-40B4-BE49-F238E27FC236}">
                <a16:creationId xmlns:a16="http://schemas.microsoft.com/office/drawing/2014/main" id="{2FC4A686-5BAF-4CE7-A58D-4E93D980E10B}"/>
              </a:ext>
            </a:extLst>
          </p:cNvPr>
          <p:cNvSpPr txBox="1">
            <a:spLocks/>
          </p:cNvSpPr>
          <p:nvPr/>
        </p:nvSpPr>
        <p:spPr>
          <a:xfrm>
            <a:off x="6923144" y="1994084"/>
            <a:ext cx="2743200" cy="1411211"/>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t>Racial and Ethnic Disparities (R/ED) formerly DMC</a:t>
            </a:r>
          </a:p>
          <a:p>
            <a:r>
              <a:rPr lang="en-ZA" sz="1800" dirty="0"/>
              <a:t>1988</a:t>
            </a:r>
            <a:endParaRPr lang="en-ZA" dirty="0"/>
          </a:p>
        </p:txBody>
      </p:sp>
      <p:sp>
        <p:nvSpPr>
          <p:cNvPr id="38" name="Text Placeholder 7">
            <a:extLst>
              <a:ext uri="{FF2B5EF4-FFF2-40B4-BE49-F238E27FC236}">
                <a16:creationId xmlns:a16="http://schemas.microsoft.com/office/drawing/2014/main" id="{46CDC404-CFD1-4E9C-9E15-12E0FA1E0178}"/>
              </a:ext>
            </a:extLst>
          </p:cNvPr>
          <p:cNvSpPr txBox="1">
            <a:spLocks/>
          </p:cNvSpPr>
          <p:nvPr/>
        </p:nvSpPr>
        <p:spPr>
          <a:xfrm>
            <a:off x="2566545" y="4092905"/>
            <a:ext cx="2743200" cy="132556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t>Removal from Jails and Lockups </a:t>
            </a:r>
          </a:p>
          <a:p>
            <a:r>
              <a:rPr lang="en-ZA" sz="1800" dirty="0"/>
              <a:t>(Jail Removal)</a:t>
            </a:r>
          </a:p>
          <a:p>
            <a:r>
              <a:rPr lang="en-ZA" sz="1800" dirty="0"/>
              <a:t>1980</a:t>
            </a:r>
            <a:endParaRPr lang="en-ZA" dirty="0"/>
          </a:p>
        </p:txBody>
      </p:sp>
      <p:sp>
        <p:nvSpPr>
          <p:cNvPr id="40" name="Text Placeholder 7">
            <a:extLst>
              <a:ext uri="{FF2B5EF4-FFF2-40B4-BE49-F238E27FC236}">
                <a16:creationId xmlns:a16="http://schemas.microsoft.com/office/drawing/2014/main" id="{BB43EED1-6DE4-42C5-BBDF-B523A1CC484C}"/>
              </a:ext>
            </a:extLst>
          </p:cNvPr>
          <p:cNvSpPr txBox="1">
            <a:spLocks/>
          </p:cNvSpPr>
          <p:nvPr/>
        </p:nvSpPr>
        <p:spPr>
          <a:xfrm>
            <a:off x="2819400" y="2270018"/>
            <a:ext cx="2743200" cy="132556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t>Deinstitutionalization of Status Offenders</a:t>
            </a:r>
          </a:p>
          <a:p>
            <a:r>
              <a:rPr lang="en-ZA" sz="1800" dirty="0"/>
              <a:t> (DSO)</a:t>
            </a:r>
          </a:p>
          <a:p>
            <a:r>
              <a:rPr lang="en-ZA" sz="1800" dirty="0"/>
              <a:t>1974</a:t>
            </a:r>
            <a:endParaRPr lang="en-ZA" dirty="0"/>
          </a:p>
        </p:txBody>
      </p:sp>
      <p:cxnSp>
        <p:nvCxnSpPr>
          <p:cNvPr id="32" name="Straight Connector 31">
            <a:extLst>
              <a:ext uri="{FF2B5EF4-FFF2-40B4-BE49-F238E27FC236}">
                <a16:creationId xmlns:a16="http://schemas.microsoft.com/office/drawing/2014/main" id="{F9D9B034-F465-4764-98EB-835A55C7CD10}"/>
              </a:ext>
            </a:extLst>
          </p:cNvPr>
          <p:cNvCxnSpPr>
            <a:cxnSpLocks/>
            <a:stCxn id="38" idx="2"/>
          </p:cNvCxnSpPr>
          <p:nvPr/>
        </p:nvCxnSpPr>
        <p:spPr>
          <a:xfrm>
            <a:off x="3938145" y="5418467"/>
            <a:ext cx="542974" cy="248662"/>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5EE3C903-C6CE-44F0-96BF-ECDB58CF54B7}"/>
              </a:ext>
            </a:extLst>
          </p:cNvPr>
          <p:cNvCxnSpPr>
            <a:cxnSpLocks/>
            <a:endCxn id="8" idx="2"/>
          </p:cNvCxnSpPr>
          <p:nvPr/>
        </p:nvCxnSpPr>
        <p:spPr>
          <a:xfrm flipV="1">
            <a:off x="7710881" y="5418467"/>
            <a:ext cx="677429" cy="24866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739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F336-C0F7-430B-90F7-674924E1CC94}"/>
              </a:ext>
            </a:extLst>
          </p:cNvPr>
          <p:cNvSpPr>
            <a:spLocks noGrp="1"/>
          </p:cNvSpPr>
          <p:nvPr>
            <p:ph type="title"/>
          </p:nvPr>
        </p:nvSpPr>
        <p:spPr/>
        <p:txBody>
          <a:bodyPr/>
          <a:lstStyle/>
          <a:p>
            <a:pPr algn="r"/>
            <a:r>
              <a:rPr lang="en-US" b="1" dirty="0"/>
              <a:t>DSO   </a:t>
            </a:r>
            <a:r>
              <a:rPr lang="en-US" sz="2400" b="1" dirty="0"/>
              <a:t>Deinstitutionalization </a:t>
            </a:r>
            <a:br>
              <a:rPr lang="en-US" sz="2400" b="1" dirty="0"/>
            </a:br>
            <a:r>
              <a:rPr lang="en-US" sz="2400" b="1" dirty="0"/>
              <a:t>of Status Offenders</a:t>
            </a:r>
            <a:endParaRPr lang="en-US" b="1" dirty="0"/>
          </a:p>
        </p:txBody>
      </p:sp>
      <p:sp>
        <p:nvSpPr>
          <p:cNvPr id="3" name="Subtitle 2">
            <a:extLst>
              <a:ext uri="{FF2B5EF4-FFF2-40B4-BE49-F238E27FC236}">
                <a16:creationId xmlns:a16="http://schemas.microsoft.com/office/drawing/2014/main" id="{BE427C81-E111-48B5-A51C-A730CB93DCD3}"/>
              </a:ext>
            </a:extLst>
          </p:cNvPr>
          <p:cNvSpPr>
            <a:spLocks noGrp="1"/>
          </p:cNvSpPr>
          <p:nvPr>
            <p:ph type="body" idx="1"/>
          </p:nvPr>
        </p:nvSpPr>
        <p:spPr>
          <a:xfrm>
            <a:off x="5476875" y="3003259"/>
            <a:ext cx="5655316" cy="2491530"/>
          </a:xfrm>
        </p:spPr>
        <p:txBody>
          <a:bodyPr>
            <a:normAutofit fontScale="85000" lnSpcReduction="20000"/>
          </a:bodyPr>
          <a:lstStyle/>
          <a:p>
            <a:r>
              <a:rPr lang="en-US" sz="2000" dirty="0"/>
              <a:t>Youth who are:</a:t>
            </a:r>
          </a:p>
          <a:p>
            <a:pPr marL="285750" indent="-285750">
              <a:buFont typeface="Wingdings" panose="05000000000000000000" pitchFamily="2" charset="2"/>
              <a:buChar char="§"/>
            </a:pPr>
            <a:r>
              <a:rPr lang="en-US" sz="2000" dirty="0"/>
              <a:t>Charged with or who have committed an offense that would not be criminal if committed by an adult;</a:t>
            </a:r>
          </a:p>
          <a:p>
            <a:pPr marL="285750" indent="-285750">
              <a:buFont typeface="Wingdings" panose="05000000000000000000" pitchFamily="2" charset="2"/>
              <a:buChar char="§"/>
            </a:pPr>
            <a:r>
              <a:rPr lang="en-US" sz="2000" dirty="0"/>
              <a:t>Non-offenders who are aliens; and</a:t>
            </a:r>
          </a:p>
          <a:p>
            <a:pPr marL="285750" indent="-285750">
              <a:buFont typeface="Wingdings" panose="05000000000000000000" pitchFamily="2" charset="2"/>
              <a:buChar char="§"/>
            </a:pPr>
            <a:r>
              <a:rPr lang="en-US" sz="2000" dirty="0"/>
              <a:t>Non-offenders alleged to be dependent, neglected, or abused</a:t>
            </a:r>
          </a:p>
          <a:p>
            <a:r>
              <a:rPr lang="en-US" sz="2000" dirty="0"/>
              <a:t>shall not be placed in a secure detention or a correctional facility.</a:t>
            </a:r>
          </a:p>
        </p:txBody>
      </p:sp>
    </p:spTree>
    <p:extLst>
      <p:ext uri="{BB962C8B-B14F-4D97-AF65-F5344CB8AC3E}">
        <p14:creationId xmlns:p14="http://schemas.microsoft.com/office/powerpoint/2010/main" val="68000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F336-C0F7-430B-90F7-674924E1CC94}"/>
              </a:ext>
            </a:extLst>
          </p:cNvPr>
          <p:cNvSpPr>
            <a:spLocks noGrp="1"/>
          </p:cNvSpPr>
          <p:nvPr>
            <p:ph type="title"/>
          </p:nvPr>
        </p:nvSpPr>
        <p:spPr>
          <a:xfrm>
            <a:off x="1362074" y="1554193"/>
            <a:ext cx="5111750" cy="1204912"/>
          </a:xfrm>
        </p:spPr>
        <p:txBody>
          <a:bodyPr/>
          <a:lstStyle/>
          <a:p>
            <a:r>
              <a:rPr lang="en-US" b="1" dirty="0"/>
              <a:t>Sight and Sound Separation (SSS)</a:t>
            </a:r>
          </a:p>
        </p:txBody>
      </p:sp>
      <p:sp>
        <p:nvSpPr>
          <p:cNvPr id="3" name="Subtitle 2">
            <a:extLst>
              <a:ext uri="{FF2B5EF4-FFF2-40B4-BE49-F238E27FC236}">
                <a16:creationId xmlns:a16="http://schemas.microsoft.com/office/drawing/2014/main" id="{BE427C81-E111-48B5-A51C-A730CB93DCD3}"/>
              </a:ext>
            </a:extLst>
          </p:cNvPr>
          <p:cNvSpPr>
            <a:spLocks noGrp="1"/>
          </p:cNvSpPr>
          <p:nvPr>
            <p:ph type="body" idx="1"/>
          </p:nvPr>
        </p:nvSpPr>
        <p:spPr>
          <a:xfrm>
            <a:off x="1362074" y="2876551"/>
            <a:ext cx="6364187" cy="2651794"/>
          </a:xfrm>
        </p:spPr>
        <p:txBody>
          <a:bodyPr>
            <a:normAutofit fontScale="85000" lnSpcReduction="20000"/>
          </a:bodyPr>
          <a:lstStyle/>
          <a:p>
            <a:pPr marL="285750" indent="-285750">
              <a:buFont typeface="Wingdings" panose="05000000000000000000" pitchFamily="2" charset="2"/>
              <a:buChar char="§"/>
            </a:pPr>
            <a:r>
              <a:rPr lang="en-US" sz="2200" dirty="0"/>
              <a:t>Juveniles alleged to be or found to be delinquent (or status offenders and nonoffenders who are aliens or non-offenders alleged to be dependent, neglected, or abused) will not be detained or confined in any institution in which they have sight or sound contact with adult inmates. </a:t>
            </a:r>
          </a:p>
          <a:p>
            <a:pPr marL="285750" indent="-285750">
              <a:buFont typeface="Wingdings" panose="05000000000000000000" pitchFamily="2" charset="2"/>
              <a:buChar char="§"/>
            </a:pPr>
            <a:r>
              <a:rPr lang="en-US" sz="2200" dirty="0"/>
              <a:t>By December 21, 2021, states must comply with the “interest of justice requirement” that applies to youth who are awaiting trial as adults. </a:t>
            </a:r>
          </a:p>
          <a:p>
            <a:pPr marL="285750" indent="-285750">
              <a:buFont typeface="Wingdings" panose="05000000000000000000" pitchFamily="2" charset="2"/>
              <a:buChar char="§"/>
            </a:pPr>
            <a:r>
              <a:rPr lang="en-US" dirty="0">
                <a:hlinkClick r:id="rId2"/>
              </a:rPr>
              <a:t>SEC. 223(a)(12)</a:t>
            </a:r>
            <a:endParaRPr lang="en-US" dirty="0"/>
          </a:p>
        </p:txBody>
      </p:sp>
    </p:spTree>
    <p:extLst>
      <p:ext uri="{BB962C8B-B14F-4D97-AF65-F5344CB8AC3E}">
        <p14:creationId xmlns:p14="http://schemas.microsoft.com/office/powerpoint/2010/main" val="3233181271"/>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761791-33a0-47b7-8145-9d3c2515a3a0" xsi:nil="true"/>
    <lcf76f155ced4ddcb4097134ff3c332f xmlns="ead14a2b-0901-4851-9135-e440dd1a60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4" ma:contentTypeDescription="Create a new document." ma:contentTypeScope="" ma:versionID="9ab502d2ef48a0fa6606d91c30b32af9">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bb740f5bfe4c4def29498592f95f8cc2"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2.xml><?xml version="1.0" encoding="utf-8"?>
<ds:datastoreItem xmlns:ds="http://schemas.openxmlformats.org/officeDocument/2006/customXml" ds:itemID="{B5BA3906-9696-4247-AC0D-DD5C26B2A70A}">
  <ds:schemaRefs>
    <ds:schemaRef ds:uri="71af3243-3dd4-4a8d-8c0d-dd76da1f02a5"/>
    <ds:schemaRef ds:uri="http://schemas.microsoft.com/office/infopath/2007/PartnerControls"/>
    <ds:schemaRef ds:uri="http://purl.org/dc/terms/"/>
    <ds:schemaRef ds:uri="http://www.w3.org/XML/1998/namespace"/>
    <ds:schemaRef ds:uri="http://purl.org/dc/elements/1.1/"/>
    <ds:schemaRef ds:uri="http://purl.org/dc/dcmitype/"/>
    <ds:schemaRef ds:uri="http://schemas.microsoft.com/office/2006/documentManagement/types"/>
    <ds:schemaRef ds:uri="16c05727-aa75-4e4a-9b5f-8a80a1165891"/>
    <ds:schemaRef ds:uri="http://schemas.openxmlformats.org/package/2006/metadata/core-properties"/>
    <ds:schemaRef ds:uri="230e9df3-be65-4c73-a93b-d1236ebd677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6C54EAE4-F281-403F-B0A4-7949AB803302}"/>
</file>

<file path=docMetadata/LabelInfo.xml><?xml version="1.0" encoding="utf-8"?>
<clbl:labelList xmlns:clbl="http://schemas.microsoft.com/office/2020/mipLabelMetadata">
  <clbl:label id="{bedd5d6f-bcfc-46d4-918d-7fb210e57897}" enabled="0" method="" siteId="{bedd5d6f-bcfc-46d4-918d-7fb210e57897}"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sales pitch</Template>
  <TotalTime>7342</TotalTime>
  <Words>1890</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Tenorite</vt:lpstr>
      <vt:lpstr>Wingdings</vt:lpstr>
      <vt:lpstr>Monoline</vt:lpstr>
      <vt:lpstr>Alabama State advisory group on juvenile justice and Delinquency prevention</vt:lpstr>
      <vt:lpstr>PowerPoint Presentation</vt:lpstr>
      <vt:lpstr>Key Terms</vt:lpstr>
      <vt:lpstr>INTRODUCTION</vt:lpstr>
      <vt:lpstr>About ojjdp</vt:lpstr>
      <vt:lpstr>History of the JJDPA</vt:lpstr>
      <vt:lpstr>JJDPA Core REQUIREMENTS OJJDP Fact Sheet: JJRA Key Amendments </vt:lpstr>
      <vt:lpstr>DSO   Deinstitutionalization  of Status Offenders</vt:lpstr>
      <vt:lpstr>Sight and Sound Separation (SSS)</vt:lpstr>
      <vt:lpstr>Jail Removal (JR)</vt:lpstr>
      <vt:lpstr>In the interest of justice</vt:lpstr>
      <vt:lpstr>Role of a Compliance Monitor</vt:lpstr>
      <vt:lpstr>Racial and Ethnic Disparities (R/ED)</vt:lpstr>
      <vt:lpstr>SAG Roster Requirements </vt:lpstr>
      <vt:lpstr>State advisory groups must consist of not less than 15 members and not more than 33 members.  SAG members are appointed by the chief executive and must include representatives of the categories below. </vt:lpstr>
      <vt:lpstr>Alabama SAG</vt:lpstr>
      <vt:lpstr>Alabama SAG</vt:lpstr>
      <vt:lpstr>Alabama Sag  Areas of focus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State advisory group on juvenile justice and Delinquency prevention</dc:title>
  <dc:creator>Smelley, Buffy</dc:creator>
  <cp:lastModifiedBy>Smelley, Buffy</cp:lastModifiedBy>
  <cp:revision>3</cp:revision>
  <cp:lastPrinted>2024-03-26T16:39:58Z</cp:lastPrinted>
  <dcterms:created xsi:type="dcterms:W3CDTF">2022-10-17T18:27:52Z</dcterms:created>
  <dcterms:modified xsi:type="dcterms:W3CDTF">2024-03-28T18:55:35Z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