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slides/slide11.xml" ContentType="application/vnd.openxmlformats-officedocument.presentationml.slide+xml"/>
  <Override PartName="/ppt/presentation.xml" ContentType="application/vnd.openxmlformats-officedocument.presentationml.presentation.main+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Layouts/slideLayout21.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48.xml" ContentType="application/vnd.openxmlformats-officedocument.presentationml.slideLayout+xml"/>
  <Override PartName="/ppt/slideLayouts/slideLayout13.xml" ContentType="application/vnd.openxmlformats-officedocument.presentationml.slideLayout+xml"/>
  <Override PartName="/ppt/slideLayouts/slideLayout50.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1.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86" r:id="rId3"/>
    <p:sldMasterId id="2147483714" r:id="rId4"/>
    <p:sldMasterId id="2147483729" r:id="rId5"/>
  </p:sldMasterIdLst>
  <p:notesMasterIdLst>
    <p:notesMasterId r:id="rId17"/>
  </p:notesMasterIdLst>
  <p:sldIdLst>
    <p:sldId id="580" r:id="rId6"/>
    <p:sldId id="588" r:id="rId7"/>
    <p:sldId id="590" r:id="rId8"/>
    <p:sldId id="589" r:id="rId9"/>
    <p:sldId id="595" r:id="rId10"/>
    <p:sldId id="591" r:id="rId11"/>
    <p:sldId id="593" r:id="rId12"/>
    <p:sldId id="592" r:id="rId13"/>
    <p:sldId id="596" r:id="rId14"/>
    <p:sldId id="598" r:id="rId15"/>
    <p:sldId id="59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varScale="1">
        <p:scale>
          <a:sx n="87" d="100"/>
          <a:sy n="87" d="100"/>
        </p:scale>
        <p:origin x="149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3BF70A3-A64E-482B-9822-211A182A941E}" type="datetimeFigureOut">
              <a:rPr lang="en-US" smtClean="0"/>
              <a:t>3/15/2018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FBC2FFF-13E7-4FA9-9CB1-52BD40148F5F}" type="slidenum">
              <a:rPr lang="en-US" smtClean="0"/>
              <a:t>‹#›</a:t>
            </a:fld>
            <a:endParaRPr lang="en-US"/>
          </a:p>
        </p:txBody>
      </p:sp>
    </p:spTree>
    <p:extLst>
      <p:ext uri="{BB962C8B-B14F-4D97-AF65-F5344CB8AC3E}">
        <p14:creationId xmlns:p14="http://schemas.microsoft.com/office/powerpoint/2010/main" val="59584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93800" y="698500"/>
            <a:ext cx="4635500" cy="3478213"/>
          </a:xfrm>
          <a:ln/>
        </p:spPr>
      </p:sp>
      <p:sp>
        <p:nvSpPr>
          <p:cNvPr id="71683" name="Rectangle 3"/>
          <p:cNvSpPr>
            <a:spLocks noGrp="1" noChangeArrowheads="1"/>
          </p:cNvSpPr>
          <p:nvPr>
            <p:ph type="body" idx="1"/>
          </p:nvPr>
        </p:nvSpPr>
        <p:spPr>
          <a:xfrm>
            <a:off x="1187450" y="4414838"/>
            <a:ext cx="5230813" cy="4187825"/>
          </a:xfrm>
          <a:noFill/>
        </p:spPr>
        <p:txBody>
          <a:bodyPr/>
          <a:lstStyle/>
          <a:p>
            <a:endParaRPr lang="en-US" dirty="0" smtClean="0">
              <a:latin typeface="Arial" charset="0"/>
            </a:endParaRPr>
          </a:p>
        </p:txBody>
      </p:sp>
    </p:spTree>
    <p:extLst>
      <p:ext uri="{BB962C8B-B14F-4D97-AF65-F5344CB8AC3E}">
        <p14:creationId xmlns:p14="http://schemas.microsoft.com/office/powerpoint/2010/main" val="2851085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3257" name="Rectangle 9"/>
          <p:cNvSpPr>
            <a:spLocks noGrp="1" noChangeArrowheads="1"/>
          </p:cNvSpPr>
          <p:nvPr>
            <p:ph type="subTitle" idx="1"/>
          </p:nvPr>
        </p:nvSpPr>
        <p:spPr>
          <a:xfrm>
            <a:off x="473075" y="2120900"/>
            <a:ext cx="4684713" cy="490538"/>
          </a:xfrm>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D4D4D"/>
                  </a:outerShdw>
                </a:effectLst>
              </a14:hiddenEffects>
            </a:ext>
          </a:extLst>
        </p:spPr>
        <p:txBody>
          <a:bodyPr lIns="91436" tIns="45718" rIns="91436" bIns="45718"/>
          <a:lstStyle>
            <a:lvl1pPr marL="0" indent="0">
              <a:lnSpc>
                <a:spcPct val="100000"/>
              </a:lnSpc>
              <a:spcBef>
                <a:spcPts val="400"/>
              </a:spcBef>
              <a:buSzTx/>
              <a:buFontTx/>
              <a:buNone/>
              <a:defRPr b="0">
                <a:solidFill>
                  <a:srgbClr val="5F5F5F"/>
                </a:solidFill>
              </a:defRPr>
            </a:lvl1pPr>
          </a:lstStyle>
          <a:p>
            <a:pPr lvl="0"/>
            <a:r>
              <a:rPr lang="en-US" noProof="0" smtClean="0"/>
              <a:t>Click to edit Master subtitle style</a:t>
            </a:r>
          </a:p>
        </p:txBody>
      </p:sp>
      <p:sp>
        <p:nvSpPr>
          <p:cNvPr id="53300" name="Rectangle 52"/>
          <p:cNvSpPr>
            <a:spLocks noGrp="1" noChangeArrowheads="1"/>
          </p:cNvSpPr>
          <p:nvPr>
            <p:ph type="ctrTitle"/>
          </p:nvPr>
        </p:nvSpPr>
        <p:spPr>
          <a:xfrm>
            <a:off x="473075" y="1455738"/>
            <a:ext cx="5495925" cy="5619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D4D4D"/>
                  </a:outerShdw>
                </a:effectLst>
              </a14:hiddenEffects>
            </a:ext>
          </a:extLst>
        </p:spPr>
        <p:txBody>
          <a:bodyPr lIns="91436" tIns="45718" rIns="91436" bIns="45718"/>
          <a:lstStyle>
            <a:lvl1pPr defTabSz="914400">
              <a:lnSpc>
                <a:spcPct val="100000"/>
              </a:lnSpc>
              <a:spcBef>
                <a:spcPts val="400"/>
              </a:spcBef>
              <a:defRPr>
                <a:solidFill>
                  <a:srgbClr val="5F5F5F"/>
                </a:solidFill>
              </a:defRPr>
            </a:lvl1pPr>
          </a:lstStyle>
          <a:p>
            <a:pPr lvl="0"/>
            <a:r>
              <a:rPr lang="en-US" noProof="0" smtClean="0"/>
              <a:t>Click to edit Master title style</a:t>
            </a:r>
          </a:p>
        </p:txBody>
      </p:sp>
      <p:sp>
        <p:nvSpPr>
          <p:cNvPr id="53470" name="Line 222"/>
          <p:cNvSpPr>
            <a:spLocks noChangeShapeType="1"/>
          </p:cNvSpPr>
          <p:nvPr/>
        </p:nvSpPr>
        <p:spPr bwMode="gray">
          <a:xfrm flipH="1">
            <a:off x="565150" y="2024063"/>
            <a:ext cx="5391150" cy="0"/>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pic>
        <p:nvPicPr>
          <p:cNvPr id="53517" name="Picture 2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659461" y="6305550"/>
            <a:ext cx="14620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10"/>
          <p:cNvSpPr>
            <a:spLocks noChangeShapeType="1"/>
          </p:cNvSpPr>
          <p:nvPr/>
        </p:nvSpPr>
        <p:spPr bwMode="gray">
          <a:xfrm flipV="1">
            <a:off x="9129486" y="0"/>
            <a:ext cx="0" cy="6858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1200" dirty="0">
              <a:solidFill>
                <a:srgbClr val="000000"/>
              </a:solidFill>
            </a:endParaRPr>
          </a:p>
        </p:txBody>
      </p:sp>
      <p:sp>
        <p:nvSpPr>
          <p:cNvPr id="17" name="Rectangle 20"/>
          <p:cNvSpPr>
            <a:spLocks noChangeArrowheads="1"/>
          </p:cNvSpPr>
          <p:nvPr/>
        </p:nvSpPr>
        <p:spPr bwMode="gray">
          <a:xfrm>
            <a:off x="7486424" y="0"/>
            <a:ext cx="69850" cy="6858000"/>
          </a:xfrm>
          <a:prstGeom prst="rect">
            <a:avLst/>
          </a:prstGeom>
          <a:solidFill>
            <a:schemeClr val="bg1"/>
          </a:solidFill>
          <a:ln w="9525">
            <a:solidFill>
              <a:schemeClr val="bg1"/>
            </a:solidFill>
            <a:miter lim="800000"/>
            <a:headEnd/>
            <a:tailEnd/>
          </a:ln>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21" name="Line 222"/>
          <p:cNvSpPr>
            <a:spLocks noChangeShapeType="1"/>
          </p:cNvSpPr>
          <p:nvPr userDrawn="1"/>
        </p:nvSpPr>
        <p:spPr bwMode="gray">
          <a:xfrm flipH="1">
            <a:off x="565150" y="2024063"/>
            <a:ext cx="5391150" cy="0"/>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28" name="Line 10"/>
          <p:cNvSpPr>
            <a:spLocks noChangeShapeType="1"/>
          </p:cNvSpPr>
          <p:nvPr userDrawn="1"/>
        </p:nvSpPr>
        <p:spPr bwMode="gray">
          <a:xfrm flipV="1">
            <a:off x="9129486" y="0"/>
            <a:ext cx="0" cy="6858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1200" dirty="0">
              <a:solidFill>
                <a:srgbClr val="000000"/>
              </a:solidFill>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731" y="6407165"/>
            <a:ext cx="1326984" cy="266667"/>
          </a:xfrm>
          <a:prstGeom prst="rect">
            <a:avLst/>
          </a:prstGeom>
        </p:spPr>
      </p:pic>
      <p:sp>
        <p:nvSpPr>
          <p:cNvPr id="11" name="Text Box 14"/>
          <p:cNvSpPr txBox="1">
            <a:spLocks noChangeArrowheads="1"/>
          </p:cNvSpPr>
          <p:nvPr userDrawn="1"/>
        </p:nvSpPr>
        <p:spPr bwMode="gray">
          <a:xfrm>
            <a:off x="228023" y="6412567"/>
            <a:ext cx="7087177" cy="286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29" tIns="45714" rIns="91429" bIns="45714">
            <a:spAutoFit/>
          </a:bodyPr>
          <a:lstStyle>
            <a:lvl1pPr algn="l" defTabSz="1019175">
              <a:defRPr>
                <a:solidFill>
                  <a:schemeClr val="tx1"/>
                </a:solidFill>
                <a:latin typeface="Arial" charset="0"/>
              </a:defRPr>
            </a:lvl1pPr>
            <a:lvl2pPr marL="509588" algn="l" defTabSz="1019175">
              <a:defRPr>
                <a:solidFill>
                  <a:schemeClr val="tx1"/>
                </a:solidFill>
                <a:latin typeface="Arial" charset="0"/>
              </a:defRPr>
            </a:lvl2pPr>
            <a:lvl3pPr marL="1019175" algn="l" defTabSz="1019175">
              <a:defRPr>
                <a:solidFill>
                  <a:schemeClr val="tx1"/>
                </a:solidFill>
                <a:latin typeface="Arial" charset="0"/>
              </a:defRPr>
            </a:lvl3pPr>
            <a:lvl4pPr marL="1528763" algn="l" defTabSz="1019175">
              <a:defRPr>
                <a:solidFill>
                  <a:schemeClr val="tx1"/>
                </a:solidFill>
                <a:latin typeface="Arial" charset="0"/>
              </a:defRPr>
            </a:lvl4pPr>
            <a:lvl5pPr marL="2038350" algn="l"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lgn="just">
              <a:lnSpc>
                <a:spcPct val="90000"/>
              </a:lnSpc>
              <a:buFont typeface="Monotype Sorts" pitchFamily="2" charset="2"/>
              <a:buNone/>
              <a:defRPr/>
            </a:pPr>
            <a:r>
              <a:rPr lang="en-US" sz="700" dirty="0" smtClean="0">
                <a:solidFill>
                  <a:srgbClr val="003366"/>
                </a:solidFill>
              </a:rPr>
              <a:t>This document may contain data and/or information proprietary (competition sensitive) to Space Systems/Loral (SSL). This data/information shall not be disclosed, disseminated or reproduced, in whole or in part, without the express prior written approval of SSL. </a:t>
            </a:r>
            <a:endParaRPr lang="en-US" sz="700" b="0" dirty="0" smtClean="0">
              <a:solidFill>
                <a:srgbClr val="003366"/>
              </a:solidFill>
            </a:endParaRPr>
          </a:p>
        </p:txBody>
      </p:sp>
    </p:spTree>
    <p:extLst>
      <p:ext uri="{BB962C8B-B14F-4D97-AF65-F5344CB8AC3E}">
        <p14:creationId xmlns:p14="http://schemas.microsoft.com/office/powerpoint/2010/main" val="3731929637"/>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5" name="Rectangle 4"/>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219024093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50" y="234950"/>
            <a:ext cx="2082800" cy="6161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5" y="234950"/>
            <a:ext cx="6099175" cy="6161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5" name="Rectangle 4"/>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4134868254"/>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2450" y="234950"/>
            <a:ext cx="7937500" cy="4508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5775" y="847725"/>
            <a:ext cx="4090988" cy="5548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9163" y="847725"/>
            <a:ext cx="4090987" cy="5548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6" name="Rectangle 5"/>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1582925493"/>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52450" y="234950"/>
            <a:ext cx="7937500" cy="4508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85775" y="847725"/>
            <a:ext cx="8334375" cy="5548313"/>
          </a:xfrm>
        </p:spPr>
        <p:txBody>
          <a:bodyPr/>
          <a:lstStyle/>
          <a:p>
            <a:r>
              <a:rPr lang="en-US" smtClean="0"/>
              <a:t>Click icon to add table</a:t>
            </a:r>
            <a:endParaRPr lang="en-US" dirty="0"/>
          </a:p>
        </p:txBody>
      </p:sp>
    </p:spTree>
    <p:extLst>
      <p:ext uri="{BB962C8B-B14F-4D97-AF65-F5344CB8AC3E}">
        <p14:creationId xmlns:p14="http://schemas.microsoft.com/office/powerpoint/2010/main" val="928549069"/>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1546" t="1" b="5920"/>
          <a:stretch/>
        </p:blipFill>
        <p:spPr bwMode="auto">
          <a:xfrm>
            <a:off x="0" y="-3195"/>
            <a:ext cx="9144000" cy="686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61"/>
          <p:cNvSpPr>
            <a:spLocks noChangeShapeType="1"/>
          </p:cNvSpPr>
          <p:nvPr userDrawn="1"/>
        </p:nvSpPr>
        <p:spPr bwMode="gray">
          <a:xfrm flipH="1">
            <a:off x="0" y="683895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sz="1200" b="1">
              <a:solidFill>
                <a:prstClr val="black"/>
              </a:solidFill>
              <a:latin typeface="Arial" charset="0"/>
            </a:endParaRPr>
          </a:p>
        </p:txBody>
      </p:sp>
      <p:pic>
        <p:nvPicPr>
          <p:cNvPr id="10" name="Picture 2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625" y="2688269"/>
            <a:ext cx="205581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856153" y="2950810"/>
            <a:ext cx="4957133" cy="762056"/>
          </a:xfrm>
        </p:spPr>
        <p:txBody>
          <a:bodyPr/>
          <a:lstStyle>
            <a:lvl1pPr algn="ctr">
              <a:defRPr sz="3200">
                <a:solidFill>
                  <a:schemeClr val="tx1"/>
                </a:solidFill>
              </a:defRPr>
            </a:lvl1pPr>
          </a:lstStyle>
          <a:p>
            <a:pPr algn="l">
              <a:spcBef>
                <a:spcPts val="400"/>
              </a:spcBef>
            </a:pPr>
            <a:r>
              <a:rPr lang="en-US" sz="2400" smtClean="0">
                <a:solidFill>
                  <a:srgbClr val="003366"/>
                </a:solidFill>
              </a:rPr>
              <a:t>Click to edit Master title style</a:t>
            </a:r>
            <a:endParaRPr lang="en-US" sz="2400" dirty="0">
              <a:solidFill>
                <a:srgbClr val="003366"/>
              </a:solidFill>
            </a:endParaRPr>
          </a:p>
        </p:txBody>
      </p:sp>
      <p:sp>
        <p:nvSpPr>
          <p:cNvPr id="13" name="TextBox 12"/>
          <p:cNvSpPr txBox="1"/>
          <p:nvPr userDrawn="1"/>
        </p:nvSpPr>
        <p:spPr>
          <a:xfrm>
            <a:off x="554038" y="5213299"/>
            <a:ext cx="8285162" cy="923330"/>
          </a:xfrm>
          <a:prstGeom prst="rect">
            <a:avLst/>
          </a:prstGeom>
          <a:noFill/>
        </p:spPr>
        <p:txBody>
          <a:bodyPr wrap="square" rtlCol="0">
            <a:spAutoFit/>
          </a:bodyPr>
          <a:lstStyle/>
          <a:p>
            <a:pPr algn="ctr" eaLnBrk="0" fontAlgn="base" hangingPunct="0">
              <a:spcBef>
                <a:spcPct val="0"/>
              </a:spcBef>
              <a:spcAft>
                <a:spcPct val="0"/>
              </a:spcAft>
            </a:pPr>
            <a:r>
              <a:rPr lang="en-US" sz="900" dirty="0" smtClean="0">
                <a:solidFill>
                  <a:srgbClr val="1F497D">
                    <a:lumMod val="75000"/>
                  </a:srgbClr>
                </a:solidFill>
                <a:latin typeface="Arial" charset="0"/>
              </a:rPr>
              <a:t>Information included herein is controlled under the International Traffic in Arms Regulations ("ITAR"). Retransfer of this information to any other Foreign Person or foreign entity requires an export license issued by the U.S. State Department.</a:t>
            </a:r>
          </a:p>
          <a:p>
            <a:pPr algn="ctr" eaLnBrk="0" fontAlgn="base" hangingPunct="0">
              <a:spcBef>
                <a:spcPct val="0"/>
              </a:spcBef>
              <a:spcAft>
                <a:spcPct val="0"/>
              </a:spcAft>
              <a:defRPr/>
            </a:pPr>
            <a:endParaRPr lang="en-US" sz="900" dirty="0" smtClean="0">
              <a:solidFill>
                <a:srgbClr val="003366"/>
              </a:solidFill>
              <a:latin typeface="Arial" charset="0"/>
            </a:endParaRPr>
          </a:p>
          <a:p>
            <a:pPr algn="ctr" eaLnBrk="0" fontAlgn="base" hangingPunct="0">
              <a:spcBef>
                <a:spcPct val="0"/>
              </a:spcBef>
              <a:spcAft>
                <a:spcPct val="0"/>
              </a:spcAft>
              <a:defRPr/>
            </a:pPr>
            <a:r>
              <a:rPr lang="en-US" sz="900" dirty="0" smtClean="0">
                <a:solidFill>
                  <a:srgbClr val="003366"/>
                </a:solidFill>
                <a:latin typeface="Arial" charset="0"/>
              </a:rPr>
              <a:t>Proprietary</a:t>
            </a:r>
          </a:p>
          <a:p>
            <a:pPr algn="ctr" eaLnBrk="0" fontAlgn="base" hangingPunct="0">
              <a:spcBef>
                <a:spcPct val="0"/>
              </a:spcBef>
              <a:spcAft>
                <a:spcPct val="0"/>
              </a:spcAft>
              <a:defRPr/>
            </a:pPr>
            <a:r>
              <a:rPr lang="en-US" sz="900" dirty="0" smtClean="0">
                <a:solidFill>
                  <a:srgbClr val="003366"/>
                </a:solidFill>
                <a:latin typeface="Arial" charset="0"/>
              </a:rPr>
              <a:t>This document may contain data and/or information proprietary (competition sensitive) to Space Systems/Loral (SSL). This data/information shall not be disclosed, disseminated or reproduced, in whole or in part, without the express prior written approval of SSL.</a:t>
            </a:r>
          </a:p>
        </p:txBody>
      </p:sp>
      <p:pic>
        <p:nvPicPr>
          <p:cNvPr id="2050" name="Picture 2" descr="http://sslweb/images/ssl_logo2013/ssl_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02247" y="6411558"/>
            <a:ext cx="1761560" cy="35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0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rgbClr val="00336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199" y="1081626"/>
            <a:ext cx="8337479" cy="1545038"/>
          </a:xfrm>
        </p:spPr>
        <p:txBody>
          <a:bodyPr wrap="square">
            <a:spAutoFit/>
          </a:bodyPr>
          <a:lstStyle>
            <a:lvl1pPr>
              <a:defRPr sz="2000">
                <a:solidFill>
                  <a:srgbClr val="003366"/>
                </a:solidFill>
              </a:defRPr>
            </a:lvl1pPr>
            <a:lvl2pPr>
              <a:defRPr sz="1800">
                <a:solidFill>
                  <a:srgbClr val="003366"/>
                </a:solidFill>
              </a:defRPr>
            </a:lvl2pPr>
            <a:lvl3pPr>
              <a:defRPr sz="1600">
                <a:solidFill>
                  <a:srgbClr val="003366"/>
                </a:solidFill>
              </a:defRPr>
            </a:lvl3pPr>
            <a:lvl4pPr>
              <a:defRPr sz="1400">
                <a:solidFill>
                  <a:srgbClr val="003366"/>
                </a:solidFill>
              </a:defRPr>
            </a:lvl4pPr>
            <a:lvl5pPr>
              <a:defRPr sz="1400">
                <a:solidFill>
                  <a:srgbClr val="0033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169"/>
          <p:cNvSpPr>
            <a:spLocks noChangeArrowheads="1"/>
          </p:cNvSpPr>
          <p:nvPr userDrawn="1"/>
        </p:nvSpPr>
        <p:spPr bwMode="gray">
          <a:xfrm>
            <a:off x="2128605" y="6533313"/>
            <a:ext cx="338137" cy="212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5" tIns="44448" rIns="90485" bIns="44448">
            <a:spAutoFit/>
          </a:bodyPr>
          <a:lstStyle/>
          <a:p>
            <a:fld id="{42091202-A65E-40E0-8F27-499DC8B650E3}" type="slidenum">
              <a:rPr lang="en-US" sz="800">
                <a:solidFill>
                  <a:srgbClr val="003366"/>
                </a:solidFill>
              </a:rPr>
              <a:pPr/>
              <a:t>‹#›</a:t>
            </a:fld>
            <a:endParaRPr lang="en-US" sz="800" dirty="0">
              <a:solidFill>
                <a:srgbClr val="003366"/>
              </a:solidFill>
            </a:endParaRPr>
          </a:p>
        </p:txBody>
      </p:sp>
      <p:sp>
        <p:nvSpPr>
          <p:cNvPr id="8" name="Text Box 170"/>
          <p:cNvSpPr txBox="1">
            <a:spLocks noChangeArrowheads="1"/>
          </p:cNvSpPr>
          <p:nvPr userDrawn="1"/>
        </p:nvSpPr>
        <p:spPr bwMode="gray">
          <a:xfrm>
            <a:off x="2541588" y="6581775"/>
            <a:ext cx="4044950" cy="107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spcBef>
                <a:spcPts val="400"/>
              </a:spcBef>
              <a:defRPr/>
            </a:pPr>
            <a:r>
              <a:rPr lang="en-US" sz="700" b="0" i="1" dirty="0" smtClean="0">
                <a:solidFill>
                  <a:srgbClr val="003366"/>
                </a:solidFill>
              </a:rPr>
              <a:t>Use or disclosure of the data contained on this sheet is subject to the restrictions on the title page.</a:t>
            </a:r>
            <a:endParaRPr lang="en-US" sz="700" i="1" dirty="0" smtClean="0">
              <a:solidFill>
                <a:srgbClr val="003366"/>
              </a:solidFill>
            </a:endParaRPr>
          </a:p>
        </p:txBody>
      </p:sp>
      <p:sp>
        <p:nvSpPr>
          <p:cNvPr id="9" name="Text Box 171"/>
          <p:cNvSpPr txBox="1">
            <a:spLocks noChangeArrowheads="1"/>
          </p:cNvSpPr>
          <p:nvPr userDrawn="1"/>
        </p:nvSpPr>
        <p:spPr bwMode="gray">
          <a:xfrm>
            <a:off x="1293422" y="6569075"/>
            <a:ext cx="615950" cy="122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r">
              <a:spcBef>
                <a:spcPts val="400"/>
              </a:spcBef>
              <a:defRPr/>
            </a:pPr>
            <a:r>
              <a:rPr lang="en-US" sz="800" b="0" i="1" dirty="0" smtClean="0">
                <a:solidFill>
                  <a:srgbClr val="003366"/>
                </a:solidFill>
              </a:rPr>
              <a:t>Proprietary</a:t>
            </a:r>
            <a:endParaRPr lang="en-US" sz="800" i="1" dirty="0" smtClean="0">
              <a:solidFill>
                <a:srgbClr val="003366"/>
              </a:solidFill>
            </a:endParaRPr>
          </a:p>
        </p:txBody>
      </p:sp>
      <p:sp>
        <p:nvSpPr>
          <p:cNvPr id="10" name="Line 172"/>
          <p:cNvSpPr>
            <a:spLocks noChangeShapeType="1"/>
          </p:cNvSpPr>
          <p:nvPr userDrawn="1"/>
        </p:nvSpPr>
        <p:spPr bwMode="gray">
          <a:xfrm>
            <a:off x="2068513" y="6550025"/>
            <a:ext cx="0" cy="176213"/>
          </a:xfrm>
          <a:prstGeom prst="line">
            <a:avLst/>
          </a:prstGeom>
          <a:noFill/>
          <a:ln w="9525">
            <a:solidFill>
              <a:srgbClr val="0DB25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1" name="Line 173"/>
          <p:cNvSpPr>
            <a:spLocks noChangeShapeType="1"/>
          </p:cNvSpPr>
          <p:nvPr userDrawn="1"/>
        </p:nvSpPr>
        <p:spPr bwMode="gray">
          <a:xfrm>
            <a:off x="2487613" y="6550025"/>
            <a:ext cx="0" cy="176213"/>
          </a:xfrm>
          <a:prstGeom prst="line">
            <a:avLst/>
          </a:prstGeom>
          <a:noFill/>
          <a:ln w="9525">
            <a:solidFill>
              <a:srgbClr val="0DB25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28761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
          <p:cNvSpPr>
            <a:spLocks noChangeShapeType="1"/>
          </p:cNvSpPr>
          <p:nvPr userDrawn="1"/>
        </p:nvSpPr>
        <p:spPr bwMode="gray">
          <a:xfrm flipH="1">
            <a:off x="481260" y="2024063"/>
            <a:ext cx="7089528" cy="0"/>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7" name="Line 13"/>
          <p:cNvSpPr>
            <a:spLocks noChangeShapeType="1"/>
          </p:cNvSpPr>
          <p:nvPr userDrawn="1"/>
        </p:nvSpPr>
        <p:spPr bwMode="gray">
          <a:xfrm flipV="1">
            <a:off x="9144000" y="0"/>
            <a:ext cx="0" cy="6858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8" name="Rectangle 18"/>
          <p:cNvSpPr>
            <a:spLocks noChangeArrowheads="1"/>
          </p:cNvSpPr>
          <p:nvPr userDrawn="1"/>
        </p:nvSpPr>
        <p:spPr bwMode="gray">
          <a:xfrm>
            <a:off x="7500938" y="0"/>
            <a:ext cx="69850" cy="6858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385027" name="Rectangle 3"/>
          <p:cNvSpPr>
            <a:spLocks noGrp="1" noChangeArrowheads="1"/>
          </p:cNvSpPr>
          <p:nvPr>
            <p:ph type="subTitle" idx="1"/>
          </p:nvPr>
        </p:nvSpPr>
        <p:spPr>
          <a:xfrm>
            <a:off x="473075" y="2120900"/>
            <a:ext cx="7027863" cy="490538"/>
          </a:xfrm>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D4D4D"/>
                  </a:outerShdw>
                </a:effectLst>
              </a14:hiddenEffects>
            </a:ext>
          </a:extLst>
        </p:spPr>
        <p:txBody>
          <a:bodyPr lIns="0" tIns="45718" rIns="0" bIns="45718"/>
          <a:lstStyle>
            <a:lvl1pPr marL="0" indent="0">
              <a:lnSpc>
                <a:spcPct val="100000"/>
              </a:lnSpc>
              <a:spcBef>
                <a:spcPts val="400"/>
              </a:spcBef>
              <a:buSzTx/>
              <a:buFontTx/>
              <a:buNone/>
              <a:defRPr b="0">
                <a:solidFill>
                  <a:srgbClr val="003366"/>
                </a:solidFill>
              </a:defRPr>
            </a:lvl1pPr>
          </a:lstStyle>
          <a:p>
            <a:pPr lvl="0"/>
            <a:r>
              <a:rPr lang="en-US" noProof="0" smtClean="0"/>
              <a:t>Click to edit Master subtitle style</a:t>
            </a:r>
          </a:p>
        </p:txBody>
      </p:sp>
      <p:sp>
        <p:nvSpPr>
          <p:cNvPr id="385028" name="Rectangle 4"/>
          <p:cNvSpPr>
            <a:spLocks noGrp="1" noChangeArrowheads="1"/>
          </p:cNvSpPr>
          <p:nvPr>
            <p:ph type="ctrTitle"/>
          </p:nvPr>
        </p:nvSpPr>
        <p:spPr>
          <a:xfrm>
            <a:off x="473075" y="1455738"/>
            <a:ext cx="7027863" cy="5619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D4D4D"/>
                  </a:outerShdw>
                </a:effectLst>
              </a14:hiddenEffects>
            </a:ext>
          </a:extLst>
        </p:spPr>
        <p:txBody>
          <a:bodyPr lIns="0" tIns="45718" rIns="0" bIns="45718"/>
          <a:lstStyle>
            <a:lvl1pPr defTabSz="914400">
              <a:lnSpc>
                <a:spcPct val="100000"/>
              </a:lnSpc>
              <a:spcBef>
                <a:spcPts val="400"/>
              </a:spcBef>
              <a:defRPr sz="2200">
                <a:solidFill>
                  <a:srgbClr val="003366"/>
                </a:solidFill>
              </a:defRPr>
            </a:lvl1pPr>
          </a:lstStyle>
          <a:p>
            <a:pPr lvl="0"/>
            <a:r>
              <a:rPr lang="en-US" noProof="0" dirty="0" smtClean="0"/>
              <a:t>Click to edit Master title style</a:t>
            </a:r>
          </a:p>
        </p:txBody>
      </p:sp>
      <p:pic>
        <p:nvPicPr>
          <p:cNvPr id="16" name="Picture 2" descr="Z:\zbarrydude\posters-signs\sidebar.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848600" y="0"/>
            <a:ext cx="1371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userDrawn="1"/>
        </p:nvSpPr>
        <p:spPr bwMode="gray">
          <a:xfrm>
            <a:off x="4294187" y="6480835"/>
            <a:ext cx="676275" cy="211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5" tIns="44448" rIns="90485" bIns="44448">
            <a:spAutoFit/>
          </a:bodyPr>
          <a:lstStyle/>
          <a:p>
            <a:pPr algn="ctr" eaLnBrk="0" fontAlgn="base" hangingPunct="0">
              <a:spcBef>
                <a:spcPct val="0"/>
              </a:spcBef>
              <a:spcAft>
                <a:spcPct val="0"/>
              </a:spcAft>
            </a:pPr>
            <a:fld id="{E84D2422-5321-4B39-9D50-8CD5B80ECF98}" type="slidenum">
              <a:rPr lang="en-US" sz="800">
                <a:solidFill>
                  <a:srgbClr val="003366"/>
                </a:solidFill>
              </a:rPr>
              <a:pPr algn="ctr" eaLnBrk="0" fontAlgn="base" hangingPunct="0">
                <a:spcBef>
                  <a:spcPct val="0"/>
                </a:spcBef>
                <a:spcAft>
                  <a:spcPct val="0"/>
                </a:spcAft>
              </a:pPr>
              <a:t>‹#›</a:t>
            </a:fld>
            <a:endParaRPr lang="en-US" sz="800" dirty="0">
              <a:solidFill>
                <a:srgbClr val="003366"/>
              </a:solidFill>
            </a:endParaRPr>
          </a:p>
        </p:txBody>
      </p:sp>
      <p:sp>
        <p:nvSpPr>
          <p:cNvPr id="11" name="Line 21"/>
          <p:cNvSpPr>
            <a:spLocks noChangeShapeType="1"/>
          </p:cNvSpPr>
          <p:nvPr userDrawn="1"/>
        </p:nvSpPr>
        <p:spPr bwMode="gray">
          <a:xfrm>
            <a:off x="4387849" y="6498297"/>
            <a:ext cx="0" cy="176213"/>
          </a:xfrm>
          <a:prstGeom prst="line">
            <a:avLst/>
          </a:prstGeom>
          <a:noFill/>
          <a:ln w="31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12" name="Line 22"/>
          <p:cNvSpPr>
            <a:spLocks noChangeShapeType="1"/>
          </p:cNvSpPr>
          <p:nvPr userDrawn="1"/>
        </p:nvSpPr>
        <p:spPr bwMode="gray">
          <a:xfrm>
            <a:off x="4843462" y="6498297"/>
            <a:ext cx="0" cy="176213"/>
          </a:xfrm>
          <a:prstGeom prst="line">
            <a:avLst/>
          </a:prstGeom>
          <a:noFill/>
          <a:ln w="31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Tree>
    <p:extLst>
      <p:ext uri="{BB962C8B-B14F-4D97-AF65-F5344CB8AC3E}">
        <p14:creationId xmlns:p14="http://schemas.microsoft.com/office/powerpoint/2010/main" val="34771590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8600" indent="-228600">
              <a:defRPr sz="1800" b="0"/>
            </a:lvl1pPr>
            <a:lvl2pPr marL="457200" indent="-228600">
              <a:defRPr sz="1800" b="0"/>
            </a:lvl2pPr>
            <a:lvl3pPr marL="685800" indent="-228600">
              <a:defRPr sz="1800" b="0"/>
            </a:lvl3pPr>
            <a:lvl4pPr marL="914400" indent="-228600">
              <a:tabLst/>
              <a:defRPr sz="1800" b="0"/>
            </a:lvl4pPr>
            <a:lvl5pPr marL="1143000" indent="-228600">
              <a:defRPr sz="18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19"/>
          <p:cNvSpPr txBox="1">
            <a:spLocks noChangeArrowheads="1"/>
          </p:cNvSpPr>
          <p:nvPr userDrawn="1"/>
        </p:nvSpPr>
        <p:spPr bwMode="gray">
          <a:xfrm>
            <a:off x="2767850" y="6684618"/>
            <a:ext cx="4044950" cy="107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400" b="1">
                <a:solidFill>
                  <a:srgbClr val="F8F8F8"/>
                </a:solidFill>
                <a:latin typeface="Arial" charset="0"/>
              </a:defRPr>
            </a:lvl1pPr>
            <a:lvl2pPr marL="742950" indent="-285750" eaLnBrk="0" hangingPunct="0">
              <a:defRPr sz="1400" b="1">
                <a:solidFill>
                  <a:srgbClr val="F8F8F8"/>
                </a:solidFill>
                <a:latin typeface="Arial" charset="0"/>
              </a:defRPr>
            </a:lvl2pPr>
            <a:lvl3pPr marL="1143000" indent="-228600" eaLnBrk="0" hangingPunct="0">
              <a:defRPr sz="1400" b="1">
                <a:solidFill>
                  <a:srgbClr val="F8F8F8"/>
                </a:solidFill>
                <a:latin typeface="Arial" charset="0"/>
              </a:defRPr>
            </a:lvl3pPr>
            <a:lvl4pPr marL="1600200" indent="-228600" eaLnBrk="0" hangingPunct="0">
              <a:defRPr sz="1400" b="1">
                <a:solidFill>
                  <a:srgbClr val="F8F8F8"/>
                </a:solidFill>
                <a:latin typeface="Arial" charset="0"/>
              </a:defRPr>
            </a:lvl4pPr>
            <a:lvl5pPr marL="2057400" indent="-228600" eaLnBrk="0" hangingPunct="0">
              <a:defRPr sz="1400" b="1">
                <a:solidFill>
                  <a:srgbClr val="F8F8F8"/>
                </a:solidFill>
                <a:latin typeface="Arial" charset="0"/>
              </a:defRPr>
            </a:lvl5pPr>
            <a:lvl6pPr marL="25146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6pPr>
            <a:lvl7pPr marL="29718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7pPr>
            <a:lvl8pPr marL="34290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8pPr>
            <a:lvl9pPr marL="38862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9pPr>
          </a:lstStyle>
          <a:p>
            <a:pPr fontAlgn="base">
              <a:spcBef>
                <a:spcPts val="400"/>
              </a:spcBef>
              <a:spcAft>
                <a:spcPct val="0"/>
              </a:spcAft>
              <a:defRPr/>
            </a:pPr>
            <a:r>
              <a:rPr lang="en-US" sz="700" i="1" dirty="0" smtClean="0">
                <a:solidFill>
                  <a:srgbClr val="003366"/>
                </a:solidFill>
              </a:rPr>
              <a:t>Copyright © 2015 by Space Systems Loral, LLC All Rights Reserved</a:t>
            </a:r>
          </a:p>
        </p:txBody>
      </p:sp>
    </p:spTree>
    <p:extLst>
      <p:ext uri="{BB962C8B-B14F-4D97-AF65-F5344CB8AC3E}">
        <p14:creationId xmlns:p14="http://schemas.microsoft.com/office/powerpoint/2010/main" val="37399950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4" name="Text Box 19"/>
          <p:cNvSpPr txBox="1">
            <a:spLocks noChangeArrowheads="1"/>
          </p:cNvSpPr>
          <p:nvPr userDrawn="1"/>
        </p:nvSpPr>
        <p:spPr bwMode="gray">
          <a:xfrm>
            <a:off x="2767850" y="6684618"/>
            <a:ext cx="4044950" cy="107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400" b="1">
                <a:solidFill>
                  <a:srgbClr val="F8F8F8"/>
                </a:solidFill>
                <a:latin typeface="Arial" charset="0"/>
              </a:defRPr>
            </a:lvl1pPr>
            <a:lvl2pPr marL="742950" indent="-285750" eaLnBrk="0" hangingPunct="0">
              <a:defRPr sz="1400" b="1">
                <a:solidFill>
                  <a:srgbClr val="F8F8F8"/>
                </a:solidFill>
                <a:latin typeface="Arial" charset="0"/>
              </a:defRPr>
            </a:lvl2pPr>
            <a:lvl3pPr marL="1143000" indent="-228600" eaLnBrk="0" hangingPunct="0">
              <a:defRPr sz="1400" b="1">
                <a:solidFill>
                  <a:srgbClr val="F8F8F8"/>
                </a:solidFill>
                <a:latin typeface="Arial" charset="0"/>
              </a:defRPr>
            </a:lvl3pPr>
            <a:lvl4pPr marL="1600200" indent="-228600" eaLnBrk="0" hangingPunct="0">
              <a:defRPr sz="1400" b="1">
                <a:solidFill>
                  <a:srgbClr val="F8F8F8"/>
                </a:solidFill>
                <a:latin typeface="Arial" charset="0"/>
              </a:defRPr>
            </a:lvl4pPr>
            <a:lvl5pPr marL="2057400" indent="-228600" eaLnBrk="0" hangingPunct="0">
              <a:defRPr sz="1400" b="1">
                <a:solidFill>
                  <a:srgbClr val="F8F8F8"/>
                </a:solidFill>
                <a:latin typeface="Arial" charset="0"/>
              </a:defRPr>
            </a:lvl5pPr>
            <a:lvl6pPr marL="25146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6pPr>
            <a:lvl7pPr marL="29718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7pPr>
            <a:lvl8pPr marL="34290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8pPr>
            <a:lvl9pPr marL="38862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9pPr>
          </a:lstStyle>
          <a:p>
            <a:pPr fontAlgn="base">
              <a:spcBef>
                <a:spcPts val="400"/>
              </a:spcBef>
              <a:spcAft>
                <a:spcPct val="0"/>
              </a:spcAft>
              <a:defRPr/>
            </a:pPr>
            <a:r>
              <a:rPr lang="en-US" sz="700" b="0" i="1" dirty="0" smtClean="0">
                <a:solidFill>
                  <a:srgbClr val="003366"/>
                </a:solidFill>
              </a:rPr>
              <a:t>“Use or disclosure of the data contained on this sheet is subject to the restrictions on the title page.”</a:t>
            </a:r>
            <a:endParaRPr lang="en-US" sz="700" i="1" dirty="0" smtClean="0">
              <a:solidFill>
                <a:srgbClr val="003366"/>
              </a:solidFill>
            </a:endParaRPr>
          </a:p>
        </p:txBody>
      </p:sp>
      <p:sp>
        <p:nvSpPr>
          <p:cNvPr id="5" name="Text Box 20"/>
          <p:cNvSpPr txBox="1">
            <a:spLocks noChangeArrowheads="1"/>
          </p:cNvSpPr>
          <p:nvPr userDrawn="1"/>
        </p:nvSpPr>
        <p:spPr bwMode="gray">
          <a:xfrm>
            <a:off x="6097449" y="6524848"/>
            <a:ext cx="614363"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400" b="1">
                <a:solidFill>
                  <a:srgbClr val="F8F8F8"/>
                </a:solidFill>
                <a:latin typeface="Arial" charset="0"/>
              </a:defRPr>
            </a:lvl1pPr>
            <a:lvl2pPr marL="742950" indent="-285750" eaLnBrk="0" hangingPunct="0">
              <a:defRPr sz="1400" b="1">
                <a:solidFill>
                  <a:srgbClr val="F8F8F8"/>
                </a:solidFill>
                <a:latin typeface="Arial" charset="0"/>
              </a:defRPr>
            </a:lvl2pPr>
            <a:lvl3pPr marL="1143000" indent="-228600" eaLnBrk="0" hangingPunct="0">
              <a:defRPr sz="1400" b="1">
                <a:solidFill>
                  <a:srgbClr val="F8F8F8"/>
                </a:solidFill>
                <a:latin typeface="Arial" charset="0"/>
              </a:defRPr>
            </a:lvl3pPr>
            <a:lvl4pPr marL="1600200" indent="-228600" eaLnBrk="0" hangingPunct="0">
              <a:defRPr sz="1400" b="1">
                <a:solidFill>
                  <a:srgbClr val="F8F8F8"/>
                </a:solidFill>
                <a:latin typeface="Arial" charset="0"/>
              </a:defRPr>
            </a:lvl4pPr>
            <a:lvl5pPr marL="2057400" indent="-228600" eaLnBrk="0" hangingPunct="0">
              <a:defRPr sz="1400" b="1">
                <a:solidFill>
                  <a:srgbClr val="F8F8F8"/>
                </a:solidFill>
                <a:latin typeface="Arial" charset="0"/>
              </a:defRPr>
            </a:lvl5pPr>
            <a:lvl6pPr marL="25146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6pPr>
            <a:lvl7pPr marL="29718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7pPr>
            <a:lvl8pPr marL="34290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8pPr>
            <a:lvl9pPr marL="38862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9pPr>
          </a:lstStyle>
          <a:p>
            <a:pPr algn="r" fontAlgn="base">
              <a:spcAft>
                <a:spcPct val="0"/>
              </a:spcAft>
              <a:defRPr/>
            </a:pPr>
            <a:r>
              <a:rPr lang="en-US" sz="800" b="0" dirty="0" smtClean="0">
                <a:solidFill>
                  <a:srgbClr val="003366"/>
                </a:solidFill>
              </a:rPr>
              <a:t>Proprietary</a:t>
            </a:r>
            <a:endParaRPr lang="en-US" sz="800" dirty="0" smtClean="0">
              <a:solidFill>
                <a:srgbClr val="003366"/>
              </a:solidFill>
            </a:endParaRPr>
          </a:p>
        </p:txBody>
      </p:sp>
    </p:spTree>
    <p:extLst>
      <p:ext uri="{BB962C8B-B14F-4D97-AF65-F5344CB8AC3E}">
        <p14:creationId xmlns:p14="http://schemas.microsoft.com/office/powerpoint/2010/main" val="16477013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8600" indent="-228600">
              <a:defRPr sz="1800" b="0"/>
            </a:lvl1pPr>
            <a:lvl2pPr marL="457200" indent="-228600">
              <a:defRPr sz="1800" b="0"/>
            </a:lvl2pPr>
            <a:lvl3pPr marL="685800" indent="-228600">
              <a:defRPr sz="1800" b="0"/>
            </a:lvl3pPr>
            <a:lvl4pPr marL="914400" indent="-228600">
              <a:tabLst/>
              <a:defRPr sz="1800" b="0"/>
            </a:lvl4pPr>
            <a:lvl5pPr marL="1143000" indent="-228600">
              <a:defRPr sz="18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95211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847726"/>
            <a:ext cx="8334375" cy="5524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p:nvSpPr>
        <p:spPr>
          <a:xfrm>
            <a:off x="7852410" y="6696640"/>
            <a:ext cx="1131570" cy="138500"/>
          </a:xfrm>
          <a:prstGeom prst="rect">
            <a:avLst/>
          </a:prstGeom>
          <a:solidFill>
            <a:schemeClr val="bg1"/>
          </a:solidFill>
          <a:ln>
            <a:solidFill>
              <a:schemeClr val="bg1"/>
            </a:solidFill>
          </a:ln>
        </p:spPr>
        <p:txBody>
          <a:bodyPr wrap="square" rtlCol="0">
            <a:spAutoFit/>
          </a:bodyPr>
          <a:lstStyle/>
          <a:p>
            <a:pPr algn="ctr" eaLnBrk="0" fontAlgn="base" hangingPunct="0">
              <a:spcBef>
                <a:spcPct val="0"/>
              </a:spcBef>
              <a:spcAft>
                <a:spcPct val="0"/>
              </a:spcAft>
            </a:pPr>
            <a:endParaRPr lang="en-US" sz="1200" dirty="0">
              <a:solidFill>
                <a:srgbClr val="000000"/>
              </a:solidFill>
            </a:endParaRPr>
          </a:p>
        </p:txBody>
      </p:sp>
      <p:sp>
        <p:nvSpPr>
          <p:cNvPr id="5" name="TextBox 4"/>
          <p:cNvSpPr txBox="1"/>
          <p:nvPr userDrawn="1"/>
        </p:nvSpPr>
        <p:spPr>
          <a:xfrm>
            <a:off x="7852410" y="6696640"/>
            <a:ext cx="1131570" cy="138500"/>
          </a:xfrm>
          <a:prstGeom prst="rect">
            <a:avLst/>
          </a:prstGeom>
          <a:solidFill>
            <a:schemeClr val="bg1"/>
          </a:solidFill>
          <a:ln>
            <a:solidFill>
              <a:schemeClr val="bg1"/>
            </a:solidFill>
          </a:ln>
        </p:spPr>
        <p:txBody>
          <a:bodyPr wrap="square" rtlCol="0">
            <a:spAutoFit/>
          </a:bodyPr>
          <a:lstStyle/>
          <a:p>
            <a:pPr algn="ctr" eaLnBrk="0" fontAlgn="base" hangingPunct="0">
              <a:spcBef>
                <a:spcPct val="0"/>
              </a:spcBef>
              <a:spcAft>
                <a:spcPct val="0"/>
              </a:spcAft>
            </a:pPr>
            <a:endParaRPr lang="en-US" sz="1200" dirty="0">
              <a:solidFill>
                <a:srgbClr val="000000"/>
              </a:solidFill>
            </a:endParaRPr>
          </a:p>
        </p:txBody>
      </p:sp>
      <p:sp>
        <p:nvSpPr>
          <p:cNvPr id="8" name="Title 7"/>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67123778"/>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82293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85775" y="847725"/>
            <a:ext cx="4013200" cy="5300663"/>
          </a:xfrm>
        </p:spPr>
        <p:txBody>
          <a:bodyPr/>
          <a:lstStyle>
            <a:lvl1pPr marL="228600" indent="-228600">
              <a:defRPr sz="1600" b="0"/>
            </a:lvl1pPr>
            <a:lvl2pPr marL="398463" indent="-169863">
              <a:defRPr sz="1600" b="0"/>
            </a:lvl2pPr>
            <a:lvl3pPr marL="574675" indent="-176213">
              <a:defRPr sz="1600" b="0"/>
            </a:lvl3pPr>
            <a:lvl4pPr marL="744538" indent="-169863">
              <a:defRPr sz="1600" b="0"/>
            </a:lvl4pPr>
            <a:lvl5pPr marL="914400" indent="-169863">
              <a:defRPr sz="1600" b="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375" y="847725"/>
            <a:ext cx="4013200" cy="5300663"/>
          </a:xfrm>
        </p:spPr>
        <p:txBody>
          <a:bodyPr/>
          <a:lstStyle>
            <a:lvl1pPr marL="228600" indent="-228600">
              <a:defRPr sz="1600" b="0"/>
            </a:lvl1pPr>
            <a:lvl2pPr marL="398463" indent="-169863">
              <a:defRPr sz="1600" b="0"/>
            </a:lvl2pPr>
            <a:lvl3pPr marL="574675" indent="-176213">
              <a:defRPr sz="1600" b="0"/>
            </a:lvl3pPr>
            <a:lvl4pPr marL="744538" indent="-169863">
              <a:defRPr sz="1600" b="0"/>
            </a:lvl4pPr>
            <a:lvl5pPr marL="914400" indent="-169863">
              <a:defRPr sz="1600" b="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40175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15958"/>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Box 19"/>
          <p:cNvSpPr txBox="1">
            <a:spLocks noChangeArrowheads="1"/>
          </p:cNvSpPr>
          <p:nvPr userDrawn="1"/>
        </p:nvSpPr>
        <p:spPr bwMode="gray">
          <a:xfrm>
            <a:off x="2767850" y="6684618"/>
            <a:ext cx="4044950" cy="107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400" b="1">
                <a:solidFill>
                  <a:srgbClr val="F8F8F8"/>
                </a:solidFill>
                <a:latin typeface="Arial" charset="0"/>
              </a:defRPr>
            </a:lvl1pPr>
            <a:lvl2pPr marL="742950" indent="-285750" eaLnBrk="0" hangingPunct="0">
              <a:defRPr sz="1400" b="1">
                <a:solidFill>
                  <a:srgbClr val="F8F8F8"/>
                </a:solidFill>
                <a:latin typeface="Arial" charset="0"/>
              </a:defRPr>
            </a:lvl2pPr>
            <a:lvl3pPr marL="1143000" indent="-228600" eaLnBrk="0" hangingPunct="0">
              <a:defRPr sz="1400" b="1">
                <a:solidFill>
                  <a:srgbClr val="F8F8F8"/>
                </a:solidFill>
                <a:latin typeface="Arial" charset="0"/>
              </a:defRPr>
            </a:lvl3pPr>
            <a:lvl4pPr marL="1600200" indent="-228600" eaLnBrk="0" hangingPunct="0">
              <a:defRPr sz="1400" b="1">
                <a:solidFill>
                  <a:srgbClr val="F8F8F8"/>
                </a:solidFill>
                <a:latin typeface="Arial" charset="0"/>
              </a:defRPr>
            </a:lvl4pPr>
            <a:lvl5pPr marL="2057400" indent="-228600" eaLnBrk="0" hangingPunct="0">
              <a:defRPr sz="1400" b="1">
                <a:solidFill>
                  <a:srgbClr val="F8F8F8"/>
                </a:solidFill>
                <a:latin typeface="Arial" charset="0"/>
              </a:defRPr>
            </a:lvl5pPr>
            <a:lvl6pPr marL="25146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6pPr>
            <a:lvl7pPr marL="29718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7pPr>
            <a:lvl8pPr marL="34290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8pPr>
            <a:lvl9pPr marL="3886200" indent="-228600" eaLnBrk="0" fontAlgn="base" hangingPunct="0">
              <a:spcBef>
                <a:spcPct val="0"/>
              </a:spcBef>
              <a:spcAft>
                <a:spcPct val="0"/>
              </a:spcAft>
              <a:buClr>
                <a:srgbClr val="003366"/>
              </a:buClr>
              <a:buSzPct val="78000"/>
              <a:buFont typeface="Monotype Sorts" pitchFamily="2" charset="2"/>
              <a:buChar char="u"/>
              <a:defRPr sz="1400" b="1">
                <a:solidFill>
                  <a:srgbClr val="F8F8F8"/>
                </a:solidFill>
                <a:latin typeface="Arial" charset="0"/>
              </a:defRPr>
            </a:lvl9pPr>
          </a:lstStyle>
          <a:p>
            <a:pPr fontAlgn="base">
              <a:spcBef>
                <a:spcPts val="400"/>
              </a:spcBef>
              <a:spcAft>
                <a:spcPct val="0"/>
              </a:spcAft>
              <a:defRPr/>
            </a:pPr>
            <a:r>
              <a:rPr lang="en-US" sz="700" i="1" dirty="0" smtClean="0">
                <a:solidFill>
                  <a:srgbClr val="003366"/>
                </a:solidFill>
              </a:rPr>
              <a:t>Copyright © 2015 by Space Systems Loral, LLC All Rights Reserved</a:t>
            </a:r>
          </a:p>
        </p:txBody>
      </p:sp>
    </p:spTree>
    <p:extLst>
      <p:ext uri="{BB962C8B-B14F-4D97-AF65-F5344CB8AC3E}">
        <p14:creationId xmlns:p14="http://schemas.microsoft.com/office/powerpoint/2010/main" val="849162040"/>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7173249"/>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682569"/>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233681703"/>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5548385"/>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89325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234950"/>
            <a:ext cx="2044700" cy="5913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5775" y="234950"/>
            <a:ext cx="5981700" cy="5913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65009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5" name="Rectangle 4"/>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1430249856"/>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add Mission or Project Name</a:t>
            </a:r>
            <a:endParaRPr lang="en-US" dirty="0"/>
          </a:p>
        </p:txBody>
      </p:sp>
      <p:sp>
        <p:nvSpPr>
          <p:cNvPr id="10" name="Content Placeholder 3"/>
          <p:cNvSpPr>
            <a:spLocks noGrp="1"/>
          </p:cNvSpPr>
          <p:nvPr>
            <p:ph sz="quarter" idx="18" hasCustomPrompt="1"/>
          </p:nvPr>
        </p:nvSpPr>
        <p:spPr>
          <a:xfrm>
            <a:off x="1360714" y="1360714"/>
            <a:ext cx="6694715" cy="3537857"/>
          </a:xfrm>
          <a:prstGeom prst="rect">
            <a:avLst/>
          </a:prstGeom>
        </p:spPr>
        <p:txBody>
          <a:bodyPr vert="horz"/>
          <a:lstStyle>
            <a:lvl1pPr>
              <a:defRPr>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Mission logo</a:t>
            </a:r>
            <a:endParaRPr lang="en-US" dirty="0"/>
          </a:p>
        </p:txBody>
      </p:sp>
      <p:cxnSp>
        <p:nvCxnSpPr>
          <p:cNvPr id="15" name="Straight Connector 14"/>
          <p:cNvCxnSpPr/>
          <p:nvPr userDrawn="1"/>
        </p:nvCxnSpPr>
        <p:spPr>
          <a:xfrm>
            <a:off x="457201" y="5033130"/>
            <a:ext cx="8229599" cy="1588"/>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Content Placeholder 3"/>
          <p:cNvSpPr>
            <a:spLocks noGrp="1"/>
          </p:cNvSpPr>
          <p:nvPr>
            <p:ph sz="quarter" idx="19" hasCustomPrompt="1"/>
          </p:nvPr>
        </p:nvSpPr>
        <p:spPr>
          <a:xfrm>
            <a:off x="1129394" y="5202463"/>
            <a:ext cx="2127250"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NASA, JPL or other partner logo</a:t>
            </a:r>
            <a:endParaRPr lang="en-US" dirty="0"/>
          </a:p>
        </p:txBody>
      </p:sp>
      <p:sp>
        <p:nvSpPr>
          <p:cNvPr id="17" name="Content Placeholder 3"/>
          <p:cNvSpPr>
            <a:spLocks noGrp="1"/>
          </p:cNvSpPr>
          <p:nvPr>
            <p:ph sz="quarter" idx="20" hasCustomPrompt="1"/>
          </p:nvPr>
        </p:nvSpPr>
        <p:spPr>
          <a:xfrm>
            <a:off x="3624037" y="5202463"/>
            <a:ext cx="2127250"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NASA, JPL or other partner logo</a:t>
            </a:r>
            <a:endParaRPr lang="en-US" dirty="0"/>
          </a:p>
        </p:txBody>
      </p:sp>
      <p:sp>
        <p:nvSpPr>
          <p:cNvPr id="20" name="Content Placeholder 3"/>
          <p:cNvSpPr>
            <a:spLocks noGrp="1"/>
          </p:cNvSpPr>
          <p:nvPr>
            <p:ph sz="quarter" idx="21" hasCustomPrompt="1"/>
          </p:nvPr>
        </p:nvSpPr>
        <p:spPr>
          <a:xfrm>
            <a:off x="6118680" y="5202463"/>
            <a:ext cx="2127250" cy="1174751"/>
          </a:xfrm>
          <a:prstGeom prst="rect">
            <a:avLst/>
          </a:prstGeom>
        </p:spPr>
        <p:txBody>
          <a:bodyPr vert="horz"/>
          <a:lstStyle>
            <a:lvl1pPr>
              <a:defRPr sz="1600"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NASA, JPL or other partner logo</a:t>
            </a:r>
            <a:endParaRPr lang="en-US" dirty="0"/>
          </a:p>
        </p:txBody>
      </p:sp>
      <p:pic>
        <p:nvPicPr>
          <p:cNvPr id="25" name="Picture 2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22"/>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3"/>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4"/>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3016332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chemeClr val="tx1"/>
                </a:solidFill>
                <a:latin typeface="Arial"/>
                <a:cs typeface="Arial"/>
              </a:defRPr>
            </a:lvl1pPr>
          </a:lstStyle>
          <a:p>
            <a:r>
              <a:rPr lang="en-US" dirty="0" smtClean="0"/>
              <a:t>Click to Edit Header</a:t>
            </a:r>
            <a:endParaRPr lang="en-US" dirty="0"/>
          </a:p>
        </p:txBody>
      </p:sp>
      <p:pic>
        <p:nvPicPr>
          <p:cNvPr id="13" name="Picture 12"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2943805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6"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5"/>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6"/>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7"/>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4049008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Text Placeholder 2"/>
          <p:cNvSpPr>
            <a:spLocks noGrp="1"/>
          </p:cNvSpPr>
          <p:nvPr>
            <p:ph type="body" sz="quarter" idx="17" hasCustomPrompt="1"/>
          </p:nvPr>
        </p:nvSpPr>
        <p:spPr>
          <a:xfrm>
            <a:off x="457200" y="1412875"/>
            <a:ext cx="8248650" cy="4879975"/>
          </a:xfrm>
          <a:prstGeom prst="rect">
            <a:avLst/>
          </a:prstGeom>
        </p:spPr>
        <p:txBody>
          <a:bodyPr vert="horz"/>
          <a:lstStyle>
            <a:lvl1pPr>
              <a:defRPr>
                <a:solidFill>
                  <a:srgbClr val="000000"/>
                </a:solidFill>
              </a:defRPr>
            </a:lvl1pPr>
          </a:lstStyle>
          <a:p>
            <a:pPr lvl="0"/>
            <a:r>
              <a:rPr lang="en-US" dirty="0" smtClean="0"/>
              <a:t>Click to add text</a:t>
            </a:r>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8"/>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19"/>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1842998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15" name="Text Placeholder 13"/>
          <p:cNvSpPr>
            <a:spLocks noGrp="1"/>
          </p:cNvSpPr>
          <p:nvPr>
            <p:ph type="body" sz="quarter" idx="16"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6"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Text Placeholder 2"/>
          <p:cNvSpPr>
            <a:spLocks noGrp="1"/>
          </p:cNvSpPr>
          <p:nvPr>
            <p:ph type="body" sz="quarter" idx="17" hasCustomPrompt="1"/>
          </p:nvPr>
        </p:nvSpPr>
        <p:spPr>
          <a:xfrm>
            <a:off x="457200" y="1412875"/>
            <a:ext cx="8248650" cy="4879975"/>
          </a:xfrm>
          <a:prstGeom prst="rect">
            <a:avLst/>
          </a:prstGeom>
        </p:spPr>
        <p:txBody>
          <a:bodyPr vert="horz"/>
          <a:lstStyle>
            <a:lvl1pPr>
              <a:defRPr>
                <a:solidFill>
                  <a:srgbClr val="000000"/>
                </a:solidFill>
              </a:defRPr>
            </a:lvl1pPr>
          </a:lstStyle>
          <a:p>
            <a:pPr lvl="0"/>
            <a:r>
              <a:rPr lang="en-US" dirty="0" smtClean="0"/>
              <a:t>Click to add text</a:t>
            </a:r>
            <a:endParaRPr lang="en-US" dirty="0"/>
          </a:p>
        </p:txBody>
      </p:sp>
      <p:sp>
        <p:nvSpPr>
          <p:cNvPr id="2" name="Date Placeholder 1"/>
          <p:cNvSpPr>
            <a:spLocks noGrp="1"/>
          </p:cNvSpPr>
          <p:nvPr>
            <p:ph type="dt" sz="half" idx="18"/>
          </p:nvPr>
        </p:nvSpPr>
        <p:spPr/>
        <p:txBody>
          <a:bodyPr/>
          <a:lstStyle/>
          <a:p>
            <a:r>
              <a:rPr lang="en-US" dirty="0" smtClean="0">
                <a:solidFill>
                  <a:srgbClr val="000000">
                    <a:lumMod val="50000"/>
                    <a:lumOff val="50000"/>
                  </a:srgbClr>
                </a:solidFill>
              </a:rPr>
              <a:t>August 8, 2016</a:t>
            </a:r>
            <a:endParaRPr lang="en-US" dirty="0">
              <a:solidFill>
                <a:srgbClr val="000000">
                  <a:lumMod val="50000"/>
                  <a:lumOff val="50000"/>
                </a:srgbClr>
              </a:solidFill>
            </a:endParaRPr>
          </a:p>
        </p:txBody>
      </p:sp>
      <p:sp>
        <p:nvSpPr>
          <p:cNvPr id="4" name="Footer Placeholder 3"/>
          <p:cNvSpPr>
            <a:spLocks noGrp="1"/>
          </p:cNvSpPr>
          <p:nvPr>
            <p:ph type="ftr" sz="quarter" idx="19"/>
          </p:nvPr>
        </p:nvSpPr>
        <p:spPr/>
        <p:txBody>
          <a:bodyPr/>
          <a:lstStyle/>
          <a:p>
            <a:r>
              <a:rPr lang="en-US" dirty="0" smtClean="0">
                <a:solidFill>
                  <a:srgbClr val="000000">
                    <a:lumMod val="50000"/>
                    <a:lumOff val="50000"/>
                  </a:srgbClr>
                </a:solidFill>
              </a:rPr>
              <a:t>Director’s Review and Discussion</a:t>
            </a:r>
            <a:endParaRPr lang="en-US" dirty="0">
              <a:solidFill>
                <a:srgbClr val="000000">
                  <a:lumMod val="50000"/>
                  <a:lumOff val="50000"/>
                </a:srgbClr>
              </a:solidFill>
            </a:endParaRPr>
          </a:p>
        </p:txBody>
      </p:sp>
      <p:sp>
        <p:nvSpPr>
          <p:cNvPr id="5" name="Slide Number Placeholder 4"/>
          <p:cNvSpPr>
            <a:spLocks noGrp="1"/>
          </p:cNvSpPr>
          <p:nvPr>
            <p:ph type="sldNum" sz="quarter" idx="20"/>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4169157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Text Placeholder 2"/>
          <p:cNvSpPr>
            <a:spLocks noGrp="1"/>
          </p:cNvSpPr>
          <p:nvPr>
            <p:ph type="body" sz="quarter" idx="18" hasCustomPrompt="1"/>
          </p:nvPr>
        </p:nvSpPr>
        <p:spPr>
          <a:xfrm>
            <a:off x="4685340" y="1407693"/>
            <a:ext cx="4008438" cy="4815887"/>
          </a:xfrm>
          <a:prstGeom prst="rect">
            <a:avLst/>
          </a:prstGeom>
        </p:spPr>
        <p:txBody>
          <a:bodyPr vert="horz"/>
          <a:lstStyle>
            <a:lvl1pPr>
              <a:defRPr>
                <a:solidFill>
                  <a:srgbClr val="000000"/>
                </a:solidFill>
              </a:defRPr>
            </a:lvl1pPr>
          </a:lstStyle>
          <a:p>
            <a:pPr lvl="0"/>
            <a:r>
              <a:rPr lang="en-US" dirty="0" smtClean="0"/>
              <a:t>Click to add text</a:t>
            </a:r>
            <a:endParaRPr lang="en-US" dirty="0"/>
          </a:p>
        </p:txBody>
      </p:sp>
      <p:sp>
        <p:nvSpPr>
          <p:cNvPr id="5" name="Content Placeholder 4"/>
          <p:cNvSpPr>
            <a:spLocks noGrp="1"/>
          </p:cNvSpPr>
          <p:nvPr>
            <p:ph sz="quarter" idx="20" hasCustomPrompt="1"/>
          </p:nvPr>
        </p:nvSpPr>
        <p:spPr>
          <a:xfrm>
            <a:off x="461003" y="1407105"/>
            <a:ext cx="4023901" cy="4816475"/>
          </a:xfrm>
          <a:prstGeom prst="rect">
            <a:avLst/>
          </a:prstGeom>
        </p:spPr>
        <p:txBody>
          <a:bodyPr vert="horz"/>
          <a:lstStyle>
            <a:lvl1pPr>
              <a:defRPr>
                <a:solidFill>
                  <a:srgbClr val="000000"/>
                </a:solidFill>
              </a:defRPr>
            </a:lvl1pPr>
          </a:lstStyle>
          <a:p>
            <a:pPr lvl="0"/>
            <a:r>
              <a:rPr lang="en-US" dirty="0" smtClean="0"/>
              <a:t>Click to add content</a:t>
            </a:r>
            <a:endParaRPr lang="en-US" dirty="0"/>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2839148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Text Placeholder 2"/>
          <p:cNvSpPr>
            <a:spLocks noGrp="1"/>
          </p:cNvSpPr>
          <p:nvPr>
            <p:ph type="body" sz="quarter" idx="18" hasCustomPrompt="1"/>
          </p:nvPr>
        </p:nvSpPr>
        <p:spPr>
          <a:xfrm>
            <a:off x="4685340" y="1407693"/>
            <a:ext cx="4008438" cy="4815887"/>
          </a:xfrm>
          <a:prstGeom prst="rect">
            <a:avLst/>
          </a:prstGeom>
        </p:spPr>
        <p:txBody>
          <a:bodyPr vert="horz"/>
          <a:lstStyle>
            <a:lvl1pPr>
              <a:defRPr>
                <a:solidFill>
                  <a:srgbClr val="000000"/>
                </a:solidFill>
              </a:defRPr>
            </a:lvl1pPr>
          </a:lstStyle>
          <a:p>
            <a:pPr lvl="0"/>
            <a:r>
              <a:rPr lang="en-US" dirty="0" smtClean="0"/>
              <a:t>Click to add text</a:t>
            </a:r>
            <a:endParaRPr lang="en-US" dirty="0"/>
          </a:p>
        </p:txBody>
      </p:sp>
      <p:sp>
        <p:nvSpPr>
          <p:cNvPr id="5" name="Content Placeholder 4"/>
          <p:cNvSpPr>
            <a:spLocks noGrp="1"/>
          </p:cNvSpPr>
          <p:nvPr>
            <p:ph sz="quarter" idx="20" hasCustomPrompt="1"/>
          </p:nvPr>
        </p:nvSpPr>
        <p:spPr>
          <a:xfrm>
            <a:off x="461003" y="1407105"/>
            <a:ext cx="4023901" cy="4816475"/>
          </a:xfrm>
          <a:prstGeom prst="rect">
            <a:avLst/>
          </a:prstGeom>
        </p:spPr>
        <p:txBody>
          <a:bodyPr vert="horz"/>
          <a:lstStyle>
            <a:lvl1pPr>
              <a:defRPr>
                <a:solidFill>
                  <a:srgbClr val="000000"/>
                </a:solidFill>
              </a:defRPr>
            </a:lvl1pPr>
          </a:lstStyle>
          <a:p>
            <a:pPr lvl="0"/>
            <a:r>
              <a:rPr lang="en-US" dirty="0" smtClean="0"/>
              <a:t>Click to add content</a:t>
            </a:r>
            <a:endParaRPr lang="en-US" dirty="0"/>
          </a:p>
        </p:txBody>
      </p:sp>
      <p:pic>
        <p:nvPicPr>
          <p:cNvPr id="16" name="Picture 15"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21"/>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2"/>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23"/>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3238480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Content Placeholder 2"/>
          <p:cNvSpPr>
            <a:spLocks noGrp="1"/>
          </p:cNvSpPr>
          <p:nvPr>
            <p:ph sz="quarter" idx="18" hasCustomPrompt="1"/>
          </p:nvPr>
        </p:nvSpPr>
        <p:spPr>
          <a:xfrm>
            <a:off x="0" y="1412875"/>
            <a:ext cx="9144000" cy="5030788"/>
          </a:xfrm>
          <a:prstGeom prst="rect">
            <a:avLst/>
          </a:prstGeom>
        </p:spPr>
        <p:txBody>
          <a:bodyPr vert="horz"/>
          <a:lstStyle>
            <a:lvl1pPr>
              <a:defRPr baseline="0">
                <a:solidFill>
                  <a:srgbClr val="000000"/>
                </a:solidFill>
              </a:defRPr>
            </a:lvl1pPr>
          </a:lstStyle>
          <a:p>
            <a:pPr lvl="0"/>
            <a:r>
              <a:rPr lang="en-US" dirty="0" smtClean="0"/>
              <a:t>Click to add content</a:t>
            </a:r>
            <a:endParaRPr lang="en-US" dirty="0"/>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435056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8" name="Text Placeholder 13"/>
          <p:cNvSpPr>
            <a:spLocks noGrp="1"/>
          </p:cNvSpPr>
          <p:nvPr>
            <p:ph type="body" sz="quarter" idx="17"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Content Placeholder 2"/>
          <p:cNvSpPr>
            <a:spLocks noGrp="1"/>
          </p:cNvSpPr>
          <p:nvPr>
            <p:ph sz="quarter" idx="18" hasCustomPrompt="1"/>
          </p:nvPr>
        </p:nvSpPr>
        <p:spPr>
          <a:xfrm>
            <a:off x="0" y="1412875"/>
            <a:ext cx="9144000" cy="5030788"/>
          </a:xfrm>
          <a:prstGeom prst="rect">
            <a:avLst/>
          </a:prstGeom>
        </p:spPr>
        <p:txBody>
          <a:bodyPr vert="horz"/>
          <a:lstStyle>
            <a:lvl1pPr>
              <a:defRPr baseline="0">
                <a:solidFill>
                  <a:srgbClr val="000000"/>
                </a:solidFill>
              </a:defRPr>
            </a:lvl1pPr>
          </a:lstStyle>
          <a:p>
            <a:pPr lvl="0"/>
            <a:r>
              <a:rPr lang="en-US" dirty="0" smtClean="0"/>
              <a:t>Click to add content</a:t>
            </a:r>
            <a:endParaRPr lang="en-US" dirty="0"/>
          </a:p>
        </p:txBody>
      </p:sp>
      <p:pic>
        <p:nvPicPr>
          <p:cNvPr id="15" name="Picture 14"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4" name="Footer Placeholder 3"/>
          <p:cNvSpPr>
            <a:spLocks noGrp="1"/>
          </p:cNvSpPr>
          <p:nvPr>
            <p:ph type="ftr" sz="quarter" idx="20"/>
          </p:nvPr>
        </p:nvSpPr>
        <p:spPr/>
        <p:txBody>
          <a:bodyPr/>
          <a:lstStyle/>
          <a:p>
            <a:endParaRPr lang="en-US" dirty="0">
              <a:solidFill>
                <a:srgbClr val="000000">
                  <a:lumMod val="50000"/>
                  <a:lumOff val="50000"/>
                </a:srgbClr>
              </a:solidFill>
            </a:endParaRPr>
          </a:p>
        </p:txBody>
      </p:sp>
      <p:sp>
        <p:nvSpPr>
          <p:cNvPr id="5" name="Slide Number Placeholder 4"/>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1301696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1" name="Rectangle 10"/>
          <p:cNvSpPr/>
          <p:nvPr userDrawn="1"/>
        </p:nvSpPr>
        <p:spPr>
          <a:xfrm>
            <a:off x="0" y="1419226"/>
            <a:ext cx="9144000" cy="50291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255817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75" y="847725"/>
            <a:ext cx="4090988" cy="5548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9163" y="847725"/>
            <a:ext cx="4090987" cy="5548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6" name="Rectangle 5"/>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2952841428"/>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1" name="Rectangle 10"/>
          <p:cNvSpPr/>
          <p:nvPr userDrawn="1"/>
        </p:nvSpPr>
        <p:spPr>
          <a:xfrm>
            <a:off x="0" y="1419226"/>
            <a:ext cx="9144000" cy="502919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8" name="Text Placeholder 13"/>
          <p:cNvSpPr>
            <a:spLocks noGrp="1"/>
          </p:cNvSpPr>
          <p:nvPr>
            <p:ph type="body" sz="quarter" idx="17"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9"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15" name="Content Placeholder 3"/>
          <p:cNvSpPr>
            <a:spLocks noGrp="1"/>
          </p:cNvSpPr>
          <p:nvPr>
            <p:ph sz="quarter" idx="18" hasCustomPrompt="1"/>
          </p:nvPr>
        </p:nvSpPr>
        <p:spPr>
          <a:xfrm>
            <a:off x="1249363" y="2594882"/>
            <a:ext cx="6905851" cy="2603046"/>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content</a:t>
            </a:r>
            <a:endParaRPr lang="en-US" dirty="0"/>
          </a:p>
        </p:txBody>
      </p:sp>
      <p:pic>
        <p:nvPicPr>
          <p:cNvPr id="20" name="Picture 19"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9"/>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20"/>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21"/>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2943326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pic>
        <p:nvPicPr>
          <p:cNvPr id="12" name="Picture 11"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8435767" y="6600391"/>
            <a:ext cx="421826" cy="145694"/>
          </a:xfrm>
          <a:prstGeom prst="rect">
            <a:avLst/>
          </a:prstGeom>
        </p:spPr>
      </p:pic>
      <p:sp>
        <p:nvSpPr>
          <p:cNvPr id="2" name="Date Placeholder 1"/>
          <p:cNvSpPr>
            <a:spLocks noGrp="1"/>
          </p:cNvSpPr>
          <p:nvPr>
            <p:ph type="dt" sz="half" idx="10"/>
          </p:nvPr>
        </p:nvSpPr>
        <p:spPr/>
        <p:txBody>
          <a:bodyPr/>
          <a:lstStyle/>
          <a:p>
            <a:endParaRPr lang="en-US">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F1E51A9F-9D40-144B-9666-6B30B75E8C1B}" type="slidenum">
              <a:rPr lang="en-US" smtClean="0">
                <a:solidFill>
                  <a:srgbClr val="000000">
                    <a:lumMod val="50000"/>
                    <a:lumOff val="50000"/>
                  </a:srgbClr>
                </a:solidFill>
              </a:rPr>
              <a:pPr/>
              <a:t>‹#›</a:t>
            </a:fld>
            <a:endParaRPr lang="en-US">
              <a:solidFill>
                <a:srgbClr val="000000">
                  <a:lumMod val="50000"/>
                  <a:lumOff val="50000"/>
                </a:srgbClr>
              </a:solidFill>
            </a:endParaRPr>
          </a:p>
        </p:txBody>
      </p:sp>
    </p:spTree>
    <p:extLst>
      <p:ext uri="{BB962C8B-B14F-4D97-AF65-F5344CB8AC3E}">
        <p14:creationId xmlns:p14="http://schemas.microsoft.com/office/powerpoint/2010/main" val="62086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1" y="2995083"/>
            <a:ext cx="9144000" cy="867834"/>
          </a:xfrm>
          <a:prstGeom prst="rect">
            <a:avLst/>
          </a:prstGeom>
        </p:spPr>
        <p:txBody>
          <a:bodyPr anchor="t"/>
          <a:lstStyle>
            <a:lvl1pPr marL="0" indent="0" algn="ctr">
              <a:buNone/>
              <a:defRPr sz="4800" b="0" i="0" baseline="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Chapter Divider</a:t>
            </a:r>
            <a:endParaRPr lang="en-US" dirty="0"/>
          </a:p>
        </p:txBody>
      </p:sp>
    </p:spTree>
    <p:extLst>
      <p:ext uri="{BB962C8B-B14F-4D97-AF65-F5344CB8AC3E}">
        <p14:creationId xmlns:p14="http://schemas.microsoft.com/office/powerpoint/2010/main" val="3376352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57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grpSp>
      <p:sp>
        <p:nvSpPr>
          <p:cNvPr id="542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42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3F667FFA-59AA-4160-9E10-943EC3AD3D7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6618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DAB89EF-E8A5-4151-AE92-F537B1610C8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27041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06444B3-1BB7-4A4E-B188-59522CB69CA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5409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0FEDC2B-E00F-4CC8-9BAD-085286928AD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3222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2AF34A2-46CD-42E8-915E-0CDEAB9BC03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17047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2B6D901D-C0B1-43B5-BD28-FBC57C12A3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232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8" name="Rectangle 7"/>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2957310592"/>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8D10FB4B-76DD-441B-B059-7A3686AF1F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50871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6183A6B-E9E6-423B-89DF-C4C4ABF5945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03048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D3464753-2B97-4B8E-96B2-9A22263B23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296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49388E6-A5EB-400A-9253-3B9B211932C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5768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62C7D60-50A0-479E-A531-DEC1AA7F66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0363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dirty="0" smtClean="0"/>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5CDB0CB-1529-4489-9A35-C13D0EBC9F1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9876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4" name="Rectangle 3"/>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973247500"/>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3" name="Rectangle 2"/>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2067816698"/>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6" name="Rectangle 5"/>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3962506558"/>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6" name="Rectangle 5"/>
          <p:cNvSpPr/>
          <p:nvPr userDrawn="1"/>
        </p:nvSpPr>
        <p:spPr bwMode="auto">
          <a:xfrm>
            <a:off x="7852229" y="6676572"/>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Tree>
    <p:extLst>
      <p:ext uri="{BB962C8B-B14F-4D97-AF65-F5344CB8AC3E}">
        <p14:creationId xmlns:p14="http://schemas.microsoft.com/office/powerpoint/2010/main" val="225853006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body" idx="1"/>
          </p:nvPr>
        </p:nvSpPr>
        <p:spPr bwMode="gray">
          <a:xfrm>
            <a:off x="485775" y="847725"/>
            <a:ext cx="8334375"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74" name="Rectangle 50"/>
          <p:cNvSpPr>
            <a:spLocks noGrp="1" noChangeArrowheads="1"/>
          </p:cNvSpPr>
          <p:nvPr>
            <p:ph type="title"/>
          </p:nvPr>
        </p:nvSpPr>
        <p:spPr bwMode="gray">
          <a:xfrm>
            <a:off x="552450" y="234950"/>
            <a:ext cx="7937500" cy="450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smtClean="0"/>
              <a:t>Slide Title</a:t>
            </a:r>
          </a:p>
        </p:txBody>
      </p:sp>
      <p:sp>
        <p:nvSpPr>
          <p:cNvPr id="1171" name="Line 147"/>
          <p:cNvSpPr>
            <a:spLocks noChangeShapeType="1"/>
          </p:cNvSpPr>
          <p:nvPr/>
        </p:nvSpPr>
        <p:spPr bwMode="gray">
          <a:xfrm flipH="1">
            <a:off x="519113" y="760413"/>
            <a:ext cx="8226425" cy="0"/>
          </a:xfrm>
          <a:prstGeom prst="line">
            <a:avLst/>
          </a:prstGeom>
          <a:noFill/>
          <a:ln w="952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1194" name="Rectangle 170"/>
          <p:cNvSpPr>
            <a:spLocks noChangeArrowheads="1"/>
          </p:cNvSpPr>
          <p:nvPr/>
        </p:nvSpPr>
        <p:spPr bwMode="gray">
          <a:xfrm>
            <a:off x="2300288" y="6500813"/>
            <a:ext cx="676275" cy="211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5" tIns="44448" rIns="90485" bIns="44448">
            <a:spAutoFit/>
          </a:bodyPr>
          <a:lstStyle/>
          <a:p>
            <a:pPr algn="ctr" eaLnBrk="0" fontAlgn="base" hangingPunct="0">
              <a:spcBef>
                <a:spcPct val="0"/>
              </a:spcBef>
              <a:spcAft>
                <a:spcPct val="0"/>
              </a:spcAft>
            </a:pPr>
            <a:fld id="{9C54AD1F-4FBD-457A-B3C9-C47A9BA66BA4}" type="slidenum">
              <a:rPr lang="en-US" sz="800">
                <a:solidFill>
                  <a:srgbClr val="003366"/>
                </a:solidFill>
              </a:rPr>
              <a:pPr algn="ctr" eaLnBrk="0" fontAlgn="base" hangingPunct="0">
                <a:spcBef>
                  <a:spcPct val="0"/>
                </a:spcBef>
                <a:spcAft>
                  <a:spcPct val="0"/>
                </a:spcAft>
              </a:pPr>
              <a:t>‹#›</a:t>
            </a:fld>
            <a:endParaRPr lang="en-US" sz="800" dirty="0">
              <a:solidFill>
                <a:srgbClr val="003366"/>
              </a:solidFill>
            </a:endParaRPr>
          </a:p>
        </p:txBody>
      </p:sp>
      <p:sp>
        <p:nvSpPr>
          <p:cNvPr id="1196" name="Text Box 172"/>
          <p:cNvSpPr txBox="1">
            <a:spLocks noChangeArrowheads="1"/>
          </p:cNvSpPr>
          <p:nvPr/>
        </p:nvSpPr>
        <p:spPr bwMode="gray">
          <a:xfrm>
            <a:off x="1663700" y="6546850"/>
            <a:ext cx="614363" cy="122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ts val="400"/>
              </a:spcBef>
              <a:spcAft>
                <a:spcPct val="0"/>
              </a:spcAft>
            </a:pPr>
            <a:r>
              <a:rPr lang="en-US" sz="800" i="1" dirty="0">
                <a:solidFill>
                  <a:srgbClr val="003366"/>
                </a:solidFill>
              </a:rPr>
              <a:t>Proprietary</a:t>
            </a:r>
            <a:endParaRPr lang="en-US" sz="800" b="1" i="1" dirty="0">
              <a:solidFill>
                <a:srgbClr val="003366"/>
              </a:solidFill>
            </a:endParaRPr>
          </a:p>
        </p:txBody>
      </p:sp>
      <p:sp>
        <p:nvSpPr>
          <p:cNvPr id="1197" name="Line 173"/>
          <p:cNvSpPr>
            <a:spLocks noChangeShapeType="1"/>
          </p:cNvSpPr>
          <p:nvPr/>
        </p:nvSpPr>
        <p:spPr bwMode="gray">
          <a:xfrm>
            <a:off x="2393950" y="6527800"/>
            <a:ext cx="0" cy="176213"/>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1198" name="Line 174"/>
          <p:cNvSpPr>
            <a:spLocks noChangeShapeType="1"/>
          </p:cNvSpPr>
          <p:nvPr/>
        </p:nvSpPr>
        <p:spPr bwMode="gray">
          <a:xfrm>
            <a:off x="2849563" y="6527800"/>
            <a:ext cx="0" cy="176213"/>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12" name="Rectangle 11"/>
          <p:cNvSpPr/>
          <p:nvPr/>
        </p:nvSpPr>
        <p:spPr bwMode="auto">
          <a:xfrm>
            <a:off x="7852229" y="6662058"/>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sp>
        <p:nvSpPr>
          <p:cNvPr id="14" name="Line 147"/>
          <p:cNvSpPr>
            <a:spLocks noChangeShapeType="1"/>
          </p:cNvSpPr>
          <p:nvPr/>
        </p:nvSpPr>
        <p:spPr bwMode="gray">
          <a:xfrm flipH="1">
            <a:off x="519113" y="760413"/>
            <a:ext cx="8226425" cy="0"/>
          </a:xfrm>
          <a:prstGeom prst="line">
            <a:avLst/>
          </a:prstGeom>
          <a:noFill/>
          <a:ln w="952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17" name="Rectangle 170"/>
          <p:cNvSpPr>
            <a:spLocks noChangeArrowheads="1"/>
          </p:cNvSpPr>
          <p:nvPr/>
        </p:nvSpPr>
        <p:spPr bwMode="gray">
          <a:xfrm>
            <a:off x="2300288" y="6500813"/>
            <a:ext cx="676275" cy="211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5" tIns="44448" rIns="90485" bIns="44448">
            <a:spAutoFit/>
          </a:bodyPr>
          <a:lstStyle/>
          <a:p>
            <a:pPr algn="ctr" eaLnBrk="0" fontAlgn="base" hangingPunct="0">
              <a:spcBef>
                <a:spcPct val="0"/>
              </a:spcBef>
              <a:spcAft>
                <a:spcPct val="0"/>
              </a:spcAft>
            </a:pPr>
            <a:fld id="{9C54AD1F-4FBD-457A-B3C9-C47A9BA66BA4}" type="slidenum">
              <a:rPr lang="en-US" sz="800">
                <a:solidFill>
                  <a:srgbClr val="003366"/>
                </a:solidFill>
              </a:rPr>
              <a:pPr algn="ctr" eaLnBrk="0" fontAlgn="base" hangingPunct="0">
                <a:spcBef>
                  <a:spcPct val="0"/>
                </a:spcBef>
                <a:spcAft>
                  <a:spcPct val="0"/>
                </a:spcAft>
              </a:pPr>
              <a:t>‹#›</a:t>
            </a:fld>
            <a:endParaRPr lang="en-US" sz="800" dirty="0">
              <a:solidFill>
                <a:srgbClr val="003366"/>
              </a:solidFill>
            </a:endParaRPr>
          </a:p>
        </p:txBody>
      </p:sp>
      <p:sp>
        <p:nvSpPr>
          <p:cNvPr id="19" name="Text Box 172"/>
          <p:cNvSpPr txBox="1">
            <a:spLocks noChangeArrowheads="1"/>
          </p:cNvSpPr>
          <p:nvPr/>
        </p:nvSpPr>
        <p:spPr bwMode="gray">
          <a:xfrm>
            <a:off x="1663700" y="6546850"/>
            <a:ext cx="614363" cy="122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ts val="400"/>
              </a:spcBef>
              <a:spcAft>
                <a:spcPct val="0"/>
              </a:spcAft>
            </a:pPr>
            <a:r>
              <a:rPr lang="en-US" sz="800" i="1" dirty="0">
                <a:solidFill>
                  <a:srgbClr val="003366"/>
                </a:solidFill>
              </a:rPr>
              <a:t>Proprietary</a:t>
            </a:r>
            <a:endParaRPr lang="en-US" sz="800" b="1" i="1" dirty="0">
              <a:solidFill>
                <a:srgbClr val="003366"/>
              </a:solidFill>
            </a:endParaRPr>
          </a:p>
        </p:txBody>
      </p:sp>
      <p:sp>
        <p:nvSpPr>
          <p:cNvPr id="20" name="Line 173"/>
          <p:cNvSpPr>
            <a:spLocks noChangeShapeType="1"/>
          </p:cNvSpPr>
          <p:nvPr/>
        </p:nvSpPr>
        <p:spPr bwMode="gray">
          <a:xfrm>
            <a:off x="2393950" y="6527800"/>
            <a:ext cx="0" cy="176213"/>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21" name="Line 174"/>
          <p:cNvSpPr>
            <a:spLocks noChangeShapeType="1"/>
          </p:cNvSpPr>
          <p:nvPr/>
        </p:nvSpPr>
        <p:spPr bwMode="gray">
          <a:xfrm>
            <a:off x="2849563" y="6527800"/>
            <a:ext cx="0" cy="176213"/>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1200" dirty="0">
              <a:solidFill>
                <a:srgbClr val="000000"/>
              </a:solidFill>
            </a:endParaRPr>
          </a:p>
        </p:txBody>
      </p:sp>
      <p:sp>
        <p:nvSpPr>
          <p:cNvPr id="22" name="Rectangle 21"/>
          <p:cNvSpPr/>
          <p:nvPr/>
        </p:nvSpPr>
        <p:spPr bwMode="auto">
          <a:xfrm>
            <a:off x="7852229" y="6662058"/>
            <a:ext cx="1016000" cy="9071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46731" y="6407165"/>
            <a:ext cx="1326984" cy="266667"/>
          </a:xfrm>
          <a:prstGeom prst="rect">
            <a:avLst/>
          </a:prstGeom>
        </p:spPr>
      </p:pic>
      <p:sp>
        <p:nvSpPr>
          <p:cNvPr id="18" name="Text Box 14"/>
          <p:cNvSpPr txBox="1">
            <a:spLocks noChangeArrowheads="1"/>
          </p:cNvSpPr>
          <p:nvPr userDrawn="1"/>
        </p:nvSpPr>
        <p:spPr bwMode="gray">
          <a:xfrm>
            <a:off x="2976563" y="6412567"/>
            <a:ext cx="4338637" cy="383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429" tIns="45714" rIns="91429" bIns="45714">
            <a:spAutoFit/>
          </a:bodyPr>
          <a:lstStyle>
            <a:lvl1pPr algn="l" defTabSz="1019175">
              <a:defRPr>
                <a:solidFill>
                  <a:schemeClr val="tx1"/>
                </a:solidFill>
                <a:latin typeface="Arial" charset="0"/>
              </a:defRPr>
            </a:lvl1pPr>
            <a:lvl2pPr marL="509588" algn="l" defTabSz="1019175">
              <a:defRPr>
                <a:solidFill>
                  <a:schemeClr val="tx1"/>
                </a:solidFill>
                <a:latin typeface="Arial" charset="0"/>
              </a:defRPr>
            </a:lvl2pPr>
            <a:lvl3pPr marL="1019175" algn="l" defTabSz="1019175">
              <a:defRPr>
                <a:solidFill>
                  <a:schemeClr val="tx1"/>
                </a:solidFill>
                <a:latin typeface="Arial" charset="0"/>
              </a:defRPr>
            </a:lvl3pPr>
            <a:lvl4pPr marL="1528763" algn="l" defTabSz="1019175">
              <a:defRPr>
                <a:solidFill>
                  <a:schemeClr val="tx1"/>
                </a:solidFill>
                <a:latin typeface="Arial" charset="0"/>
              </a:defRPr>
            </a:lvl4pPr>
            <a:lvl5pPr marL="2038350" algn="l"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lgn="just">
              <a:lnSpc>
                <a:spcPct val="90000"/>
              </a:lnSpc>
              <a:buFont typeface="Monotype Sorts" pitchFamily="2" charset="2"/>
              <a:buNone/>
              <a:defRPr/>
            </a:pPr>
            <a:r>
              <a:rPr lang="en-US" sz="700" dirty="0" smtClean="0">
                <a:solidFill>
                  <a:srgbClr val="003366"/>
                </a:solidFill>
              </a:rPr>
              <a:t>This document may contain data and/or information proprietary (competition sensitive) to Space Systems/Loral (SSL). This data/information shall not be disclosed, disseminated or reproduced, in whole or in part, without the express prior written approval of SSL. </a:t>
            </a:r>
            <a:endParaRPr lang="en-US" sz="700" b="0" dirty="0" smtClean="0">
              <a:solidFill>
                <a:srgbClr val="003366"/>
              </a:solidFill>
            </a:endParaRPr>
          </a:p>
        </p:txBody>
      </p:sp>
    </p:spTree>
    <p:extLst>
      <p:ext uri="{BB962C8B-B14F-4D97-AF65-F5344CB8AC3E}">
        <p14:creationId xmlns:p14="http://schemas.microsoft.com/office/powerpoint/2010/main" val="1546386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iming>
    <p:tnLst>
      <p:par>
        <p:cTn id="1" dur="indefinite" restart="never" nodeType="tmRoot"/>
      </p:par>
    </p:tnLst>
  </p:timing>
  <p:txStyles>
    <p:titleStyle>
      <a:lvl1pPr algn="l" defTabSz="901700" rtl="0" eaLnBrk="1" fontAlgn="base" hangingPunct="1">
        <a:lnSpc>
          <a:spcPct val="90000"/>
        </a:lnSpc>
        <a:spcBef>
          <a:spcPct val="0"/>
        </a:spcBef>
        <a:spcAft>
          <a:spcPct val="0"/>
        </a:spcAft>
        <a:defRPr sz="2000" b="1">
          <a:solidFill>
            <a:srgbClr val="003366"/>
          </a:solidFill>
          <a:latin typeface="+mj-lt"/>
          <a:ea typeface="+mj-ea"/>
          <a:cs typeface="+mj-cs"/>
        </a:defRPr>
      </a:lvl1pPr>
      <a:lvl2pPr algn="l" defTabSz="901700" rtl="0" eaLnBrk="1" fontAlgn="base" hangingPunct="1">
        <a:lnSpc>
          <a:spcPct val="90000"/>
        </a:lnSpc>
        <a:spcBef>
          <a:spcPct val="0"/>
        </a:spcBef>
        <a:spcAft>
          <a:spcPct val="0"/>
        </a:spcAft>
        <a:defRPr sz="2000" b="1">
          <a:solidFill>
            <a:srgbClr val="003366"/>
          </a:solidFill>
          <a:latin typeface="Arial" charset="0"/>
        </a:defRPr>
      </a:lvl2pPr>
      <a:lvl3pPr algn="l" defTabSz="901700" rtl="0" eaLnBrk="1" fontAlgn="base" hangingPunct="1">
        <a:lnSpc>
          <a:spcPct val="90000"/>
        </a:lnSpc>
        <a:spcBef>
          <a:spcPct val="0"/>
        </a:spcBef>
        <a:spcAft>
          <a:spcPct val="0"/>
        </a:spcAft>
        <a:defRPr sz="2000" b="1">
          <a:solidFill>
            <a:srgbClr val="003366"/>
          </a:solidFill>
          <a:latin typeface="Arial" charset="0"/>
        </a:defRPr>
      </a:lvl3pPr>
      <a:lvl4pPr algn="l" defTabSz="901700" rtl="0" eaLnBrk="1" fontAlgn="base" hangingPunct="1">
        <a:lnSpc>
          <a:spcPct val="90000"/>
        </a:lnSpc>
        <a:spcBef>
          <a:spcPct val="0"/>
        </a:spcBef>
        <a:spcAft>
          <a:spcPct val="0"/>
        </a:spcAft>
        <a:defRPr sz="2000" b="1">
          <a:solidFill>
            <a:srgbClr val="003366"/>
          </a:solidFill>
          <a:latin typeface="Arial" charset="0"/>
        </a:defRPr>
      </a:lvl4pPr>
      <a:lvl5pPr algn="l" defTabSz="901700" rtl="0" eaLnBrk="1" fontAlgn="base" hangingPunct="1">
        <a:lnSpc>
          <a:spcPct val="90000"/>
        </a:lnSpc>
        <a:spcBef>
          <a:spcPct val="0"/>
        </a:spcBef>
        <a:spcAft>
          <a:spcPct val="0"/>
        </a:spcAft>
        <a:defRPr sz="2000" b="1">
          <a:solidFill>
            <a:srgbClr val="003366"/>
          </a:solidFill>
          <a:latin typeface="Arial" charset="0"/>
        </a:defRPr>
      </a:lvl5pPr>
      <a:lvl6pPr marL="457200" algn="l" defTabSz="901700" rtl="0" eaLnBrk="1" fontAlgn="base" hangingPunct="1">
        <a:lnSpc>
          <a:spcPct val="90000"/>
        </a:lnSpc>
        <a:spcBef>
          <a:spcPct val="0"/>
        </a:spcBef>
        <a:spcAft>
          <a:spcPct val="0"/>
        </a:spcAft>
        <a:defRPr sz="2000" b="1">
          <a:solidFill>
            <a:srgbClr val="003366"/>
          </a:solidFill>
          <a:latin typeface="Arial" charset="0"/>
        </a:defRPr>
      </a:lvl6pPr>
      <a:lvl7pPr marL="914400" algn="l" defTabSz="901700" rtl="0" eaLnBrk="1" fontAlgn="base" hangingPunct="1">
        <a:lnSpc>
          <a:spcPct val="90000"/>
        </a:lnSpc>
        <a:spcBef>
          <a:spcPct val="0"/>
        </a:spcBef>
        <a:spcAft>
          <a:spcPct val="0"/>
        </a:spcAft>
        <a:defRPr sz="2000" b="1">
          <a:solidFill>
            <a:srgbClr val="003366"/>
          </a:solidFill>
          <a:latin typeface="Arial" charset="0"/>
        </a:defRPr>
      </a:lvl7pPr>
      <a:lvl8pPr marL="1371600" algn="l" defTabSz="901700" rtl="0" eaLnBrk="1" fontAlgn="base" hangingPunct="1">
        <a:lnSpc>
          <a:spcPct val="90000"/>
        </a:lnSpc>
        <a:spcBef>
          <a:spcPct val="0"/>
        </a:spcBef>
        <a:spcAft>
          <a:spcPct val="0"/>
        </a:spcAft>
        <a:defRPr sz="2000" b="1">
          <a:solidFill>
            <a:srgbClr val="003366"/>
          </a:solidFill>
          <a:latin typeface="Arial" charset="0"/>
        </a:defRPr>
      </a:lvl8pPr>
      <a:lvl9pPr marL="1828800" algn="l" defTabSz="901700" rtl="0" eaLnBrk="1" fontAlgn="base" hangingPunct="1">
        <a:lnSpc>
          <a:spcPct val="90000"/>
        </a:lnSpc>
        <a:spcBef>
          <a:spcPct val="0"/>
        </a:spcBef>
        <a:spcAft>
          <a:spcPct val="0"/>
        </a:spcAft>
        <a:defRPr sz="2000" b="1">
          <a:solidFill>
            <a:srgbClr val="003366"/>
          </a:solidFill>
          <a:latin typeface="Arial" charset="0"/>
        </a:defRPr>
      </a:lvl9pPr>
    </p:titleStyle>
    <p:bodyStyle>
      <a:lvl1pPr marL="261938" indent="-261938" algn="l" rtl="0" eaLnBrk="1" fontAlgn="base" hangingPunct="1">
        <a:lnSpc>
          <a:spcPct val="95000"/>
        </a:lnSpc>
        <a:spcBef>
          <a:spcPct val="35000"/>
        </a:spcBef>
        <a:spcAft>
          <a:spcPct val="0"/>
        </a:spcAft>
        <a:buSzPct val="90000"/>
        <a:buFont typeface="Monotype Sorts" pitchFamily="2" charset="2"/>
        <a:buChar char="u"/>
        <a:defRPr sz="1600" b="1">
          <a:solidFill>
            <a:srgbClr val="003366"/>
          </a:solidFill>
          <a:latin typeface="+mn-lt"/>
          <a:ea typeface="+mn-ea"/>
          <a:cs typeface="+mn-cs"/>
        </a:defRPr>
      </a:lvl1pPr>
      <a:lvl2pPr marL="631825" indent="-274638" algn="l" rtl="0" eaLnBrk="1" fontAlgn="base" hangingPunct="1">
        <a:lnSpc>
          <a:spcPct val="95000"/>
        </a:lnSpc>
        <a:spcBef>
          <a:spcPct val="35000"/>
        </a:spcBef>
        <a:spcAft>
          <a:spcPct val="0"/>
        </a:spcAft>
        <a:buSzPct val="75000"/>
        <a:buFont typeface="Wingdings" pitchFamily="2" charset="2"/>
        <a:buChar char="Ø"/>
        <a:defRPr sz="1600" b="1">
          <a:solidFill>
            <a:srgbClr val="003366"/>
          </a:solidFill>
          <a:latin typeface="+mn-lt"/>
        </a:defRPr>
      </a:lvl2pPr>
      <a:lvl3pPr marL="995363" indent="-249238" algn="l" rtl="0" eaLnBrk="1" fontAlgn="base" hangingPunct="1">
        <a:lnSpc>
          <a:spcPct val="95000"/>
        </a:lnSpc>
        <a:spcBef>
          <a:spcPct val="35000"/>
        </a:spcBef>
        <a:spcAft>
          <a:spcPct val="0"/>
        </a:spcAft>
        <a:buSzPct val="55000"/>
        <a:buFont typeface="Monotype Sorts" pitchFamily="2" charset="2"/>
        <a:buChar char="l"/>
        <a:defRPr sz="1600" b="1">
          <a:solidFill>
            <a:srgbClr val="003366"/>
          </a:solidFill>
          <a:latin typeface="+mn-lt"/>
        </a:defRPr>
      </a:lvl3pPr>
      <a:lvl4pPr marL="1298575" indent="-203200" algn="l" rtl="0" eaLnBrk="1" fontAlgn="base" hangingPunct="1">
        <a:lnSpc>
          <a:spcPct val="95000"/>
        </a:lnSpc>
        <a:spcBef>
          <a:spcPct val="35000"/>
        </a:spcBef>
        <a:spcAft>
          <a:spcPct val="0"/>
        </a:spcAft>
        <a:buChar char="–"/>
        <a:defRPr sz="1600" b="1">
          <a:solidFill>
            <a:srgbClr val="003366"/>
          </a:solidFill>
          <a:latin typeface="+mn-lt"/>
        </a:defRPr>
      </a:lvl4pPr>
      <a:lvl5pPr marL="1590675" indent="-177800" algn="l" rtl="0" eaLnBrk="1" fontAlgn="base" hangingPunct="1">
        <a:lnSpc>
          <a:spcPct val="95000"/>
        </a:lnSpc>
        <a:spcBef>
          <a:spcPct val="35000"/>
        </a:spcBef>
        <a:spcAft>
          <a:spcPct val="0"/>
        </a:spcAft>
        <a:buChar char="»"/>
        <a:defRPr sz="1600" b="1">
          <a:solidFill>
            <a:srgbClr val="003366"/>
          </a:solidFill>
          <a:latin typeface="+mn-lt"/>
        </a:defRPr>
      </a:lvl5pPr>
      <a:lvl6pPr marL="2047875" indent="-177800" algn="l" rtl="0" eaLnBrk="1" fontAlgn="base" hangingPunct="1">
        <a:lnSpc>
          <a:spcPct val="95000"/>
        </a:lnSpc>
        <a:spcBef>
          <a:spcPct val="35000"/>
        </a:spcBef>
        <a:spcAft>
          <a:spcPct val="0"/>
        </a:spcAft>
        <a:buChar char="»"/>
        <a:defRPr sz="1600" b="1">
          <a:solidFill>
            <a:srgbClr val="003366"/>
          </a:solidFill>
          <a:latin typeface="+mn-lt"/>
        </a:defRPr>
      </a:lvl6pPr>
      <a:lvl7pPr marL="2505075" indent="-177800" algn="l" rtl="0" eaLnBrk="1" fontAlgn="base" hangingPunct="1">
        <a:lnSpc>
          <a:spcPct val="95000"/>
        </a:lnSpc>
        <a:spcBef>
          <a:spcPct val="35000"/>
        </a:spcBef>
        <a:spcAft>
          <a:spcPct val="0"/>
        </a:spcAft>
        <a:buChar char="»"/>
        <a:defRPr sz="1600" b="1">
          <a:solidFill>
            <a:srgbClr val="003366"/>
          </a:solidFill>
          <a:latin typeface="+mn-lt"/>
        </a:defRPr>
      </a:lvl7pPr>
      <a:lvl8pPr marL="2962275" indent="-177800" algn="l" rtl="0" eaLnBrk="1" fontAlgn="base" hangingPunct="1">
        <a:lnSpc>
          <a:spcPct val="95000"/>
        </a:lnSpc>
        <a:spcBef>
          <a:spcPct val="35000"/>
        </a:spcBef>
        <a:spcAft>
          <a:spcPct val="0"/>
        </a:spcAft>
        <a:buChar char="»"/>
        <a:defRPr sz="1600" b="1">
          <a:solidFill>
            <a:srgbClr val="003366"/>
          </a:solidFill>
          <a:latin typeface="+mn-lt"/>
        </a:defRPr>
      </a:lvl8pPr>
      <a:lvl9pPr marL="3419475" indent="-177800" algn="l" rtl="0" eaLnBrk="1" fontAlgn="base" hangingPunct="1">
        <a:lnSpc>
          <a:spcPct val="95000"/>
        </a:lnSpc>
        <a:spcBef>
          <a:spcPct val="35000"/>
        </a:spcBef>
        <a:spcAft>
          <a:spcPct val="0"/>
        </a:spcAft>
        <a:buChar char="»"/>
        <a:defRPr sz="1600" b="1">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35666" y="274638"/>
            <a:ext cx="5851133" cy="45561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81626"/>
            <a:ext cx="8229600" cy="1545038"/>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Line 103"/>
          <p:cNvSpPr>
            <a:spLocks noChangeShapeType="1"/>
          </p:cNvSpPr>
          <p:nvPr/>
        </p:nvSpPr>
        <p:spPr bwMode="gray">
          <a:xfrm flipH="1">
            <a:off x="428625" y="730250"/>
            <a:ext cx="8374063" cy="0"/>
          </a:xfrm>
          <a:prstGeom prst="line">
            <a:avLst/>
          </a:prstGeom>
          <a:noFill/>
          <a:ln w="19050">
            <a:solidFill>
              <a:srgbClr val="0DB25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pic>
        <p:nvPicPr>
          <p:cNvPr id="16"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950" y="19286"/>
            <a:ext cx="205581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slweb/images/ssl_logo2013/ssl_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01860" y="6445332"/>
            <a:ext cx="1645322" cy="32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59677"/>
      </p:ext>
    </p:extLst>
  </p:cSld>
  <p:clrMap bg1="lt1" tx1="dk1" bg2="lt2" tx2="dk2" accent1="accent1" accent2="accent2" accent3="accent3" accent4="accent4" accent5="accent5" accent6="accent6" hlink="hlink" folHlink="folHlink"/>
  <p:sldLayoutIdLst>
    <p:sldLayoutId id="2147483680" r:id="rId1"/>
    <p:sldLayoutId id="214748368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2400" kern="1200">
          <a:solidFill>
            <a:srgbClr val="00336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rgbClr val="003366"/>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rgbClr val="003366"/>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rgbClr val="003366"/>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rgbClr val="003366"/>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rgbClr val="00336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gray">
          <a:xfrm>
            <a:off x="485775" y="847725"/>
            <a:ext cx="8178800"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7" name="Rectangle 3"/>
          <p:cNvSpPr>
            <a:spLocks noGrp="1" noChangeArrowheads="1"/>
          </p:cNvSpPr>
          <p:nvPr>
            <p:ph type="title"/>
          </p:nvPr>
        </p:nvSpPr>
        <p:spPr bwMode="gray">
          <a:xfrm>
            <a:off x="552450" y="234950"/>
            <a:ext cx="7937500" cy="450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smtClean="0"/>
              <a:t>Slide Title</a:t>
            </a:r>
          </a:p>
        </p:txBody>
      </p:sp>
      <p:sp>
        <p:nvSpPr>
          <p:cNvPr id="1028" name="Line 4"/>
          <p:cNvSpPr>
            <a:spLocks noChangeShapeType="1"/>
          </p:cNvSpPr>
          <p:nvPr userDrawn="1"/>
        </p:nvSpPr>
        <p:spPr bwMode="gray">
          <a:xfrm flipH="1">
            <a:off x="519113" y="760413"/>
            <a:ext cx="8226425" cy="0"/>
          </a:xfrm>
          <a:prstGeom prst="line">
            <a:avLst/>
          </a:prstGeom>
          <a:noFill/>
          <a:ln w="63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1031" name="Rectangle 18"/>
          <p:cNvSpPr>
            <a:spLocks noChangeArrowheads="1"/>
          </p:cNvSpPr>
          <p:nvPr userDrawn="1"/>
        </p:nvSpPr>
        <p:spPr bwMode="gray">
          <a:xfrm>
            <a:off x="4294187" y="6480835"/>
            <a:ext cx="676275" cy="211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5" tIns="44448" rIns="90485" bIns="44448">
            <a:spAutoFit/>
          </a:bodyPr>
          <a:lstStyle/>
          <a:p>
            <a:pPr algn="ctr" eaLnBrk="0" fontAlgn="base" hangingPunct="0">
              <a:spcBef>
                <a:spcPct val="0"/>
              </a:spcBef>
              <a:spcAft>
                <a:spcPct val="0"/>
              </a:spcAft>
            </a:pPr>
            <a:fld id="{E84D2422-5321-4B39-9D50-8CD5B80ECF98}" type="slidenum">
              <a:rPr lang="en-US" sz="800">
                <a:solidFill>
                  <a:srgbClr val="003366"/>
                </a:solidFill>
              </a:rPr>
              <a:pPr algn="ctr" eaLnBrk="0" fontAlgn="base" hangingPunct="0">
                <a:spcBef>
                  <a:spcPct val="0"/>
                </a:spcBef>
                <a:spcAft>
                  <a:spcPct val="0"/>
                </a:spcAft>
              </a:pPr>
              <a:t>‹#›</a:t>
            </a:fld>
            <a:endParaRPr lang="en-US" sz="800" dirty="0">
              <a:solidFill>
                <a:srgbClr val="003366"/>
              </a:solidFill>
            </a:endParaRPr>
          </a:p>
        </p:txBody>
      </p:sp>
      <p:sp>
        <p:nvSpPr>
          <p:cNvPr id="1034" name="Line 21"/>
          <p:cNvSpPr>
            <a:spLocks noChangeShapeType="1"/>
          </p:cNvSpPr>
          <p:nvPr userDrawn="1"/>
        </p:nvSpPr>
        <p:spPr bwMode="gray">
          <a:xfrm>
            <a:off x="4387849" y="6498297"/>
            <a:ext cx="0" cy="176213"/>
          </a:xfrm>
          <a:prstGeom prst="line">
            <a:avLst/>
          </a:prstGeom>
          <a:noFill/>
          <a:ln w="31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sp>
        <p:nvSpPr>
          <p:cNvPr id="1035" name="Line 22"/>
          <p:cNvSpPr>
            <a:spLocks noChangeShapeType="1"/>
          </p:cNvSpPr>
          <p:nvPr userDrawn="1"/>
        </p:nvSpPr>
        <p:spPr bwMode="gray">
          <a:xfrm>
            <a:off x="4843462" y="6498297"/>
            <a:ext cx="0" cy="176213"/>
          </a:xfrm>
          <a:prstGeom prst="line">
            <a:avLst/>
          </a:prstGeom>
          <a:noFill/>
          <a:ln w="3175">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3366"/>
              </a:buClr>
              <a:buSzPct val="78000"/>
              <a:buFont typeface="Monotype Sorts" pitchFamily="2" charset="2"/>
              <a:buChar char="u"/>
            </a:pPr>
            <a:endParaRPr lang="en-US" sz="1400" b="1">
              <a:solidFill>
                <a:srgbClr val="F8F8F8"/>
              </a:solidFill>
            </a:endParaRPr>
          </a:p>
        </p:txBody>
      </p:sp>
      <p:pic>
        <p:nvPicPr>
          <p:cNvPr id="14" name="Picture 13"/>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526338" y="6519404"/>
            <a:ext cx="1219200" cy="244127"/>
          </a:xfrm>
          <a:prstGeom prst="rect">
            <a:avLst/>
          </a:prstGeom>
        </p:spPr>
      </p:pic>
    </p:spTree>
    <p:extLst>
      <p:ext uri="{BB962C8B-B14F-4D97-AF65-F5344CB8AC3E}">
        <p14:creationId xmlns:p14="http://schemas.microsoft.com/office/powerpoint/2010/main" val="32874091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timing>
    <p:tnLst>
      <p:par>
        <p:cTn id="1" dur="indefinite" restart="never" nodeType="tmRoot"/>
      </p:par>
    </p:tnLst>
  </p:timing>
  <p:txStyles>
    <p:titleStyle>
      <a:lvl1pPr algn="l" defTabSz="901700" rtl="0" eaLnBrk="0" fontAlgn="base" hangingPunct="0">
        <a:lnSpc>
          <a:spcPct val="90000"/>
        </a:lnSpc>
        <a:spcBef>
          <a:spcPct val="0"/>
        </a:spcBef>
        <a:spcAft>
          <a:spcPct val="0"/>
        </a:spcAft>
        <a:defRPr sz="2400" b="1">
          <a:solidFill>
            <a:srgbClr val="003366"/>
          </a:solidFill>
          <a:latin typeface="+mj-lt"/>
          <a:ea typeface="+mj-ea"/>
          <a:cs typeface="+mj-cs"/>
        </a:defRPr>
      </a:lvl1pPr>
      <a:lvl2pPr algn="l" defTabSz="901700" rtl="0" eaLnBrk="0" fontAlgn="base" hangingPunct="0">
        <a:lnSpc>
          <a:spcPct val="90000"/>
        </a:lnSpc>
        <a:spcBef>
          <a:spcPct val="0"/>
        </a:spcBef>
        <a:spcAft>
          <a:spcPct val="0"/>
        </a:spcAft>
        <a:defRPr sz="2000" b="1">
          <a:solidFill>
            <a:srgbClr val="003366"/>
          </a:solidFill>
          <a:latin typeface="Arial" pitchFamily="34" charset="0"/>
        </a:defRPr>
      </a:lvl2pPr>
      <a:lvl3pPr algn="l" defTabSz="901700" rtl="0" eaLnBrk="0" fontAlgn="base" hangingPunct="0">
        <a:lnSpc>
          <a:spcPct val="90000"/>
        </a:lnSpc>
        <a:spcBef>
          <a:spcPct val="0"/>
        </a:spcBef>
        <a:spcAft>
          <a:spcPct val="0"/>
        </a:spcAft>
        <a:defRPr sz="2000" b="1">
          <a:solidFill>
            <a:srgbClr val="003366"/>
          </a:solidFill>
          <a:latin typeface="Arial" pitchFamily="34" charset="0"/>
        </a:defRPr>
      </a:lvl3pPr>
      <a:lvl4pPr algn="l" defTabSz="901700" rtl="0" eaLnBrk="0" fontAlgn="base" hangingPunct="0">
        <a:lnSpc>
          <a:spcPct val="90000"/>
        </a:lnSpc>
        <a:spcBef>
          <a:spcPct val="0"/>
        </a:spcBef>
        <a:spcAft>
          <a:spcPct val="0"/>
        </a:spcAft>
        <a:defRPr sz="2000" b="1">
          <a:solidFill>
            <a:srgbClr val="003366"/>
          </a:solidFill>
          <a:latin typeface="Arial" pitchFamily="34" charset="0"/>
        </a:defRPr>
      </a:lvl4pPr>
      <a:lvl5pPr algn="l" defTabSz="901700" rtl="0" eaLnBrk="0" fontAlgn="base" hangingPunct="0">
        <a:lnSpc>
          <a:spcPct val="90000"/>
        </a:lnSpc>
        <a:spcBef>
          <a:spcPct val="0"/>
        </a:spcBef>
        <a:spcAft>
          <a:spcPct val="0"/>
        </a:spcAft>
        <a:defRPr sz="2000" b="1">
          <a:solidFill>
            <a:srgbClr val="003366"/>
          </a:solidFill>
          <a:latin typeface="Arial" pitchFamily="34" charset="0"/>
        </a:defRPr>
      </a:lvl5pPr>
      <a:lvl6pPr marL="457200" algn="l" defTabSz="901700" rtl="0" fontAlgn="base">
        <a:lnSpc>
          <a:spcPct val="90000"/>
        </a:lnSpc>
        <a:spcBef>
          <a:spcPct val="0"/>
        </a:spcBef>
        <a:spcAft>
          <a:spcPct val="0"/>
        </a:spcAft>
        <a:defRPr sz="2000" b="1">
          <a:solidFill>
            <a:srgbClr val="003366"/>
          </a:solidFill>
          <a:latin typeface="Arial" pitchFamily="34" charset="0"/>
        </a:defRPr>
      </a:lvl6pPr>
      <a:lvl7pPr marL="914400" algn="l" defTabSz="901700" rtl="0" fontAlgn="base">
        <a:lnSpc>
          <a:spcPct val="90000"/>
        </a:lnSpc>
        <a:spcBef>
          <a:spcPct val="0"/>
        </a:spcBef>
        <a:spcAft>
          <a:spcPct val="0"/>
        </a:spcAft>
        <a:defRPr sz="2000" b="1">
          <a:solidFill>
            <a:srgbClr val="003366"/>
          </a:solidFill>
          <a:latin typeface="Arial" pitchFamily="34" charset="0"/>
        </a:defRPr>
      </a:lvl7pPr>
      <a:lvl8pPr marL="1371600" algn="l" defTabSz="901700" rtl="0" fontAlgn="base">
        <a:lnSpc>
          <a:spcPct val="90000"/>
        </a:lnSpc>
        <a:spcBef>
          <a:spcPct val="0"/>
        </a:spcBef>
        <a:spcAft>
          <a:spcPct val="0"/>
        </a:spcAft>
        <a:defRPr sz="2000" b="1">
          <a:solidFill>
            <a:srgbClr val="003366"/>
          </a:solidFill>
          <a:latin typeface="Arial" pitchFamily="34" charset="0"/>
        </a:defRPr>
      </a:lvl8pPr>
      <a:lvl9pPr marL="1828800" algn="l" defTabSz="901700" rtl="0" fontAlgn="base">
        <a:lnSpc>
          <a:spcPct val="90000"/>
        </a:lnSpc>
        <a:spcBef>
          <a:spcPct val="0"/>
        </a:spcBef>
        <a:spcAft>
          <a:spcPct val="0"/>
        </a:spcAft>
        <a:defRPr sz="2000" b="1">
          <a:solidFill>
            <a:srgbClr val="003366"/>
          </a:solidFill>
          <a:latin typeface="Arial" pitchFamily="34" charset="0"/>
        </a:defRPr>
      </a:lvl9pPr>
    </p:titleStyle>
    <p:bodyStyle>
      <a:lvl1pPr marL="228600" indent="-228600" algn="l" rtl="0" eaLnBrk="0" fontAlgn="base" hangingPunct="0">
        <a:lnSpc>
          <a:spcPct val="95000"/>
        </a:lnSpc>
        <a:spcBef>
          <a:spcPct val="35000"/>
        </a:spcBef>
        <a:spcAft>
          <a:spcPct val="0"/>
        </a:spcAft>
        <a:buSzPct val="90000"/>
        <a:buFont typeface="Monotype Sorts" pitchFamily="2" charset="2"/>
        <a:buChar char="u"/>
        <a:defRPr sz="1800" b="0">
          <a:solidFill>
            <a:srgbClr val="003366"/>
          </a:solidFill>
          <a:latin typeface="+mn-lt"/>
          <a:ea typeface="+mn-ea"/>
          <a:cs typeface="+mn-cs"/>
        </a:defRPr>
      </a:lvl1pPr>
      <a:lvl2pPr marL="457200" indent="-228600" algn="l" rtl="0" eaLnBrk="0" fontAlgn="base" hangingPunct="0">
        <a:lnSpc>
          <a:spcPct val="95000"/>
        </a:lnSpc>
        <a:spcBef>
          <a:spcPct val="35000"/>
        </a:spcBef>
        <a:spcAft>
          <a:spcPct val="0"/>
        </a:spcAft>
        <a:buSzPct val="75000"/>
        <a:buFont typeface="Wingdings" pitchFamily="2" charset="2"/>
        <a:buChar char="Ø"/>
        <a:defRPr sz="1800" b="0">
          <a:solidFill>
            <a:srgbClr val="003366"/>
          </a:solidFill>
          <a:latin typeface="+mn-lt"/>
        </a:defRPr>
      </a:lvl2pPr>
      <a:lvl3pPr marL="685800" indent="-228600" algn="l" rtl="0" eaLnBrk="0" fontAlgn="base" hangingPunct="0">
        <a:lnSpc>
          <a:spcPct val="95000"/>
        </a:lnSpc>
        <a:spcBef>
          <a:spcPct val="35000"/>
        </a:spcBef>
        <a:spcAft>
          <a:spcPct val="0"/>
        </a:spcAft>
        <a:buSzPct val="55000"/>
        <a:buFont typeface="Monotype Sorts" pitchFamily="2" charset="2"/>
        <a:buChar char="l"/>
        <a:defRPr sz="1800" b="0">
          <a:solidFill>
            <a:srgbClr val="003366"/>
          </a:solidFill>
          <a:latin typeface="+mn-lt"/>
        </a:defRPr>
      </a:lvl3pPr>
      <a:lvl4pPr marL="914400" indent="-228600" algn="l" rtl="0" eaLnBrk="0" fontAlgn="base" hangingPunct="0">
        <a:lnSpc>
          <a:spcPct val="95000"/>
        </a:lnSpc>
        <a:spcBef>
          <a:spcPct val="35000"/>
        </a:spcBef>
        <a:spcAft>
          <a:spcPct val="0"/>
        </a:spcAft>
        <a:buChar char="–"/>
        <a:defRPr sz="1800" b="0">
          <a:solidFill>
            <a:srgbClr val="003366"/>
          </a:solidFill>
          <a:latin typeface="+mn-lt"/>
        </a:defRPr>
      </a:lvl4pPr>
      <a:lvl5pPr marL="1143000" indent="-228600" algn="l" rtl="0" eaLnBrk="0" fontAlgn="base" hangingPunct="0">
        <a:lnSpc>
          <a:spcPct val="95000"/>
        </a:lnSpc>
        <a:spcBef>
          <a:spcPct val="35000"/>
        </a:spcBef>
        <a:spcAft>
          <a:spcPct val="0"/>
        </a:spcAft>
        <a:buChar char="»"/>
        <a:defRPr sz="1800" b="0">
          <a:solidFill>
            <a:srgbClr val="003366"/>
          </a:solidFill>
          <a:latin typeface="+mn-lt"/>
        </a:defRPr>
      </a:lvl5pPr>
      <a:lvl6pPr marL="2047875" indent="-177800" algn="l" rtl="0" fontAlgn="base">
        <a:lnSpc>
          <a:spcPct val="95000"/>
        </a:lnSpc>
        <a:spcBef>
          <a:spcPct val="35000"/>
        </a:spcBef>
        <a:spcAft>
          <a:spcPct val="0"/>
        </a:spcAft>
        <a:buChar char="»"/>
        <a:defRPr sz="1600" b="1">
          <a:solidFill>
            <a:srgbClr val="003366"/>
          </a:solidFill>
          <a:latin typeface="+mn-lt"/>
        </a:defRPr>
      </a:lvl6pPr>
      <a:lvl7pPr marL="2505075" indent="-177800" algn="l" rtl="0" fontAlgn="base">
        <a:lnSpc>
          <a:spcPct val="95000"/>
        </a:lnSpc>
        <a:spcBef>
          <a:spcPct val="35000"/>
        </a:spcBef>
        <a:spcAft>
          <a:spcPct val="0"/>
        </a:spcAft>
        <a:buChar char="»"/>
        <a:defRPr sz="1600" b="1">
          <a:solidFill>
            <a:srgbClr val="003366"/>
          </a:solidFill>
          <a:latin typeface="+mn-lt"/>
        </a:defRPr>
      </a:lvl7pPr>
      <a:lvl8pPr marL="2962275" indent="-177800" algn="l" rtl="0" fontAlgn="base">
        <a:lnSpc>
          <a:spcPct val="95000"/>
        </a:lnSpc>
        <a:spcBef>
          <a:spcPct val="35000"/>
        </a:spcBef>
        <a:spcAft>
          <a:spcPct val="0"/>
        </a:spcAft>
        <a:buChar char="»"/>
        <a:defRPr sz="1600" b="1">
          <a:solidFill>
            <a:srgbClr val="003366"/>
          </a:solidFill>
          <a:latin typeface="+mn-lt"/>
        </a:defRPr>
      </a:lvl8pPr>
      <a:lvl9pPr marL="3419475" indent="-177800" algn="l" rtl="0" fontAlgn="base">
        <a:lnSpc>
          <a:spcPct val="95000"/>
        </a:lnSpc>
        <a:spcBef>
          <a:spcPct val="35000"/>
        </a:spcBef>
        <a:spcAft>
          <a:spcPct val="0"/>
        </a:spcAft>
        <a:buChar char="»"/>
        <a:defRPr sz="1600" b="1">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1833563" y="6492875"/>
            <a:ext cx="5476875"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3" name="Date Placeholder 2"/>
          <p:cNvSpPr>
            <a:spLocks noGrp="1"/>
          </p:cNvSpPr>
          <p:nvPr>
            <p:ph type="dt" sz="half" idx="2"/>
          </p:nvPr>
        </p:nvSpPr>
        <p:spPr>
          <a:xfrm>
            <a:off x="457199" y="6492875"/>
            <a:ext cx="1376363"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pPr defTabSz="457200"/>
            <a:endParaRPr lang="en-US">
              <a:solidFill>
                <a:srgbClr val="000000">
                  <a:lumMod val="50000"/>
                  <a:lumOff val="50000"/>
                </a:srgbClr>
              </a:solidFill>
            </a:endParaRPr>
          </a:p>
        </p:txBody>
      </p:sp>
      <p:sp>
        <p:nvSpPr>
          <p:cNvPr id="4" name="Slide Number Placeholder 3"/>
          <p:cNvSpPr>
            <a:spLocks noGrp="1"/>
          </p:cNvSpPr>
          <p:nvPr>
            <p:ph type="sldNum" sz="quarter" idx="4"/>
          </p:nvPr>
        </p:nvSpPr>
        <p:spPr>
          <a:xfrm>
            <a:off x="7318374" y="6492875"/>
            <a:ext cx="1069767"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pPr defTabSz="457200"/>
            <a:fld id="{F1E51A9F-9D40-144B-9666-6B30B75E8C1B}" type="slidenum">
              <a:rPr lang="en-US" smtClean="0">
                <a:solidFill>
                  <a:srgbClr val="000000">
                    <a:lumMod val="50000"/>
                    <a:lumOff val="50000"/>
                  </a:srgbClr>
                </a:solidFill>
              </a:rPr>
              <a:pPr defTabSz="457200"/>
              <a:t>‹#›</a:t>
            </a:fld>
            <a:endParaRPr lang="en-US">
              <a:solidFill>
                <a:srgbClr val="000000">
                  <a:lumMod val="50000"/>
                  <a:lumOff val="50000"/>
                </a:srgbClr>
              </a:solidFill>
            </a:endParaRPr>
          </a:p>
        </p:txBody>
      </p:sp>
    </p:spTree>
    <p:extLst>
      <p:ext uri="{BB962C8B-B14F-4D97-AF65-F5344CB8AC3E}">
        <p14:creationId xmlns:p14="http://schemas.microsoft.com/office/powerpoint/2010/main" val="23499181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532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532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532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532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dirty="0">
                <a:solidFill>
                  <a:srgbClr val="FFFFFF"/>
                </a:solidFill>
              </a:endParaRPr>
            </a:p>
          </p:txBody>
        </p:sp>
        <p:sp>
          <p:nvSpPr>
            <p:cNvPr id="532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sp>
          <p:nvSpPr>
            <p:cNvPr id="532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sp>
          <p:nvSpPr>
            <p:cNvPr id="532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defRPr/>
              </a:pPr>
              <a:endParaRPr lang="en-US" dirty="0">
                <a:solidFill>
                  <a:srgbClr val="FFFFFF"/>
                </a:solidFill>
              </a:endParaRPr>
            </a:p>
          </p:txBody>
        </p:sp>
      </p:grpSp>
      <p:sp>
        <p:nvSpPr>
          <p:cNvPr id="532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532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defRPr/>
            </a:pPr>
            <a:endParaRPr lang="en-US">
              <a:solidFill>
                <a:srgbClr val="FFFFFF"/>
              </a:solidFill>
            </a:endParaRPr>
          </a:p>
        </p:txBody>
      </p:sp>
      <p:sp>
        <p:nvSpPr>
          <p:cNvPr id="532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defRPr/>
            </a:pPr>
            <a:endParaRPr lang="en-US">
              <a:solidFill>
                <a:srgbClr val="FFFFFF"/>
              </a:solidFill>
            </a:endParaRPr>
          </a:p>
        </p:txBody>
      </p:sp>
      <p:sp>
        <p:nvSpPr>
          <p:cNvPr id="532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defRPr/>
            </a:pPr>
            <a:fld id="{265F8ED9-97B0-4695-BBCB-02D1FA9BF26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11941467"/>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iPSTAR-Thaicom in CATR-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5417" y="1088103"/>
            <a:ext cx="2474887" cy="18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title"/>
          </p:nvPr>
        </p:nvSpPr>
        <p:spPr/>
        <p:txBody>
          <a:bodyPr/>
          <a:lstStyle/>
          <a:p>
            <a:r>
              <a:rPr lang="en-US" dirty="0" smtClean="0"/>
              <a:t>SSL —The World’s Leading Provider of Commercial Satellites</a:t>
            </a:r>
          </a:p>
        </p:txBody>
      </p:sp>
      <p:sp>
        <p:nvSpPr>
          <p:cNvPr id="4" name="Content Placeholder 3"/>
          <p:cNvSpPr>
            <a:spLocks noGrp="1"/>
          </p:cNvSpPr>
          <p:nvPr>
            <p:ph idx="1"/>
          </p:nvPr>
        </p:nvSpPr>
        <p:spPr>
          <a:xfrm>
            <a:off x="3285018" y="1045824"/>
            <a:ext cx="5194655" cy="682018"/>
          </a:xfrm>
        </p:spPr>
        <p:txBody>
          <a:bodyPr/>
          <a:lstStyle/>
          <a:p>
            <a:r>
              <a:rPr lang="en-US" dirty="0" smtClean="0"/>
              <a:t>Industry leading GEO commercial backlog </a:t>
            </a:r>
          </a:p>
          <a:p>
            <a:r>
              <a:rPr lang="en-US" dirty="0" smtClean="0"/>
              <a:t>Decades of hosted payload experience</a:t>
            </a:r>
          </a:p>
        </p:txBody>
      </p:sp>
      <p:sp>
        <p:nvSpPr>
          <p:cNvPr id="14341" name="Rectangle 5"/>
          <p:cNvSpPr>
            <a:spLocks noChangeArrowheads="1"/>
          </p:cNvSpPr>
          <p:nvPr/>
        </p:nvSpPr>
        <p:spPr bwMode="gray">
          <a:xfrm>
            <a:off x="477512" y="3698037"/>
            <a:ext cx="5060651"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261938" indent="-261938" algn="l">
              <a:lnSpc>
                <a:spcPct val="95000"/>
              </a:lnSpc>
              <a:spcBef>
                <a:spcPct val="35000"/>
              </a:spcBef>
              <a:buSzPct val="90000"/>
              <a:buFont typeface="Monotype Sorts" pitchFamily="2" charset="2"/>
              <a:buChar char="u"/>
            </a:pPr>
            <a:endParaRPr lang="en-US" sz="1400" b="1" i="0" dirty="0">
              <a:solidFill>
                <a:srgbClr val="003366"/>
              </a:solidFill>
              <a:latin typeface="+mn-lt"/>
            </a:endParaRPr>
          </a:p>
        </p:txBody>
      </p:sp>
      <p:sp>
        <p:nvSpPr>
          <p:cNvPr id="14343" name="Rectangle 7"/>
          <p:cNvSpPr>
            <a:spLocks noChangeArrowheads="1"/>
          </p:cNvSpPr>
          <p:nvPr/>
        </p:nvSpPr>
        <p:spPr bwMode="gray">
          <a:xfrm>
            <a:off x="6056427" y="2591435"/>
            <a:ext cx="2894012" cy="77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261938" indent="-261938" algn="l">
              <a:lnSpc>
                <a:spcPct val="95000"/>
              </a:lnSpc>
              <a:spcBef>
                <a:spcPct val="35000"/>
              </a:spcBef>
              <a:buSzPct val="90000"/>
              <a:buFont typeface="Monotype Sorts" pitchFamily="2" charset="2"/>
              <a:buChar char="u"/>
            </a:pPr>
            <a:endParaRPr lang="en-US" sz="1400" b="1" i="0" dirty="0">
              <a:solidFill>
                <a:srgbClr val="003366"/>
              </a:solidFill>
            </a:endParaRPr>
          </a:p>
        </p:txBody>
      </p:sp>
      <p:pic>
        <p:nvPicPr>
          <p:cNvPr id="14345" name="Picture 9" descr="08-10-1193-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508" y="3365758"/>
            <a:ext cx="2474888" cy="1833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14964" y="1890840"/>
            <a:ext cx="2591708" cy="1807197"/>
          </a:xfrm>
          <a:prstGeom prst="rect">
            <a:avLst/>
          </a:prstGeom>
        </p:spPr>
      </p:pic>
      <p:sp>
        <p:nvSpPr>
          <p:cNvPr id="10" name="Content Placeholder 3"/>
          <p:cNvSpPr txBox="1">
            <a:spLocks/>
          </p:cNvSpPr>
          <p:nvPr/>
        </p:nvSpPr>
        <p:spPr bwMode="gray">
          <a:xfrm>
            <a:off x="510722" y="3071640"/>
            <a:ext cx="5586152" cy="29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1938" indent="-261938" algn="l" rtl="0" eaLnBrk="0" fontAlgn="base" hangingPunct="0">
              <a:lnSpc>
                <a:spcPct val="95000"/>
              </a:lnSpc>
              <a:spcBef>
                <a:spcPct val="35000"/>
              </a:spcBef>
              <a:spcAft>
                <a:spcPct val="0"/>
              </a:spcAft>
              <a:buSzPct val="90000"/>
              <a:buFont typeface="Monotype Sorts" pitchFamily="2" charset="2"/>
              <a:buChar char="u"/>
              <a:defRPr sz="1400" b="1">
                <a:solidFill>
                  <a:srgbClr val="4D4D4D"/>
                </a:solidFill>
                <a:latin typeface="+mn-lt"/>
                <a:ea typeface="+mn-ea"/>
                <a:cs typeface="+mn-cs"/>
              </a:defRPr>
            </a:lvl1pPr>
            <a:lvl2pPr marL="631825" indent="-274638" algn="l" rtl="0" eaLnBrk="0" fontAlgn="base" hangingPunct="0">
              <a:lnSpc>
                <a:spcPct val="95000"/>
              </a:lnSpc>
              <a:spcBef>
                <a:spcPct val="35000"/>
              </a:spcBef>
              <a:spcAft>
                <a:spcPct val="0"/>
              </a:spcAft>
              <a:buSzPct val="75000"/>
              <a:buFont typeface="Wingdings" pitchFamily="2" charset="2"/>
              <a:buChar char="Ø"/>
              <a:defRPr sz="1400" b="1">
                <a:solidFill>
                  <a:srgbClr val="4D4D4D"/>
                </a:solidFill>
                <a:latin typeface="+mn-lt"/>
              </a:defRPr>
            </a:lvl2pPr>
            <a:lvl3pPr marL="995363" indent="-249238" algn="l" rtl="0" eaLnBrk="0" fontAlgn="base" hangingPunct="0">
              <a:lnSpc>
                <a:spcPct val="95000"/>
              </a:lnSpc>
              <a:spcBef>
                <a:spcPct val="35000"/>
              </a:spcBef>
              <a:spcAft>
                <a:spcPct val="0"/>
              </a:spcAft>
              <a:buSzPct val="55000"/>
              <a:buFont typeface="Monotype Sorts" pitchFamily="2" charset="2"/>
              <a:buChar char="l"/>
              <a:defRPr sz="1400" b="1">
                <a:solidFill>
                  <a:srgbClr val="4D4D4D"/>
                </a:solidFill>
                <a:latin typeface="+mn-lt"/>
              </a:defRPr>
            </a:lvl3pPr>
            <a:lvl4pPr marL="1298575" indent="-203200" algn="l" rtl="0" eaLnBrk="0" fontAlgn="base" hangingPunct="0">
              <a:lnSpc>
                <a:spcPct val="95000"/>
              </a:lnSpc>
              <a:spcBef>
                <a:spcPct val="35000"/>
              </a:spcBef>
              <a:spcAft>
                <a:spcPct val="0"/>
              </a:spcAft>
              <a:buChar char="–"/>
              <a:defRPr sz="1400" b="1">
                <a:solidFill>
                  <a:srgbClr val="4D4D4D"/>
                </a:solidFill>
                <a:latin typeface="+mn-lt"/>
              </a:defRPr>
            </a:lvl4pPr>
            <a:lvl5pPr marL="1590675" indent="-177800" algn="l" rtl="0" eaLnBrk="0" fontAlgn="base" hangingPunct="0">
              <a:lnSpc>
                <a:spcPct val="95000"/>
              </a:lnSpc>
              <a:spcBef>
                <a:spcPct val="35000"/>
              </a:spcBef>
              <a:spcAft>
                <a:spcPct val="0"/>
              </a:spcAft>
              <a:buChar char="»"/>
              <a:defRPr sz="1400" b="1">
                <a:solidFill>
                  <a:srgbClr val="4D4D4D"/>
                </a:solidFill>
                <a:latin typeface="+mn-lt"/>
              </a:defRPr>
            </a:lvl5pPr>
            <a:lvl6pPr marL="2047875" indent="-177800" algn="l" rtl="0" eaLnBrk="0" fontAlgn="base" hangingPunct="0">
              <a:lnSpc>
                <a:spcPct val="95000"/>
              </a:lnSpc>
              <a:spcBef>
                <a:spcPct val="35000"/>
              </a:spcBef>
              <a:spcAft>
                <a:spcPct val="0"/>
              </a:spcAft>
              <a:buChar char="»"/>
              <a:defRPr sz="1600" b="1">
                <a:solidFill>
                  <a:srgbClr val="4D4D4D"/>
                </a:solidFill>
                <a:latin typeface="+mn-lt"/>
              </a:defRPr>
            </a:lvl6pPr>
            <a:lvl7pPr marL="2505075" indent="-177800" algn="l" rtl="0" eaLnBrk="0" fontAlgn="base" hangingPunct="0">
              <a:lnSpc>
                <a:spcPct val="95000"/>
              </a:lnSpc>
              <a:spcBef>
                <a:spcPct val="35000"/>
              </a:spcBef>
              <a:spcAft>
                <a:spcPct val="0"/>
              </a:spcAft>
              <a:buChar char="»"/>
              <a:defRPr sz="1600" b="1">
                <a:solidFill>
                  <a:srgbClr val="4D4D4D"/>
                </a:solidFill>
                <a:latin typeface="+mn-lt"/>
              </a:defRPr>
            </a:lvl7pPr>
            <a:lvl8pPr marL="2962275" indent="-177800" algn="l" rtl="0" eaLnBrk="0" fontAlgn="base" hangingPunct="0">
              <a:lnSpc>
                <a:spcPct val="95000"/>
              </a:lnSpc>
              <a:spcBef>
                <a:spcPct val="35000"/>
              </a:spcBef>
              <a:spcAft>
                <a:spcPct val="0"/>
              </a:spcAft>
              <a:buChar char="»"/>
              <a:defRPr sz="1600" b="1">
                <a:solidFill>
                  <a:srgbClr val="4D4D4D"/>
                </a:solidFill>
                <a:latin typeface="+mn-lt"/>
              </a:defRPr>
            </a:lvl8pPr>
            <a:lvl9pPr marL="3419475" indent="-177800" algn="l" rtl="0" eaLnBrk="0" fontAlgn="base" hangingPunct="0">
              <a:lnSpc>
                <a:spcPct val="95000"/>
              </a:lnSpc>
              <a:spcBef>
                <a:spcPct val="35000"/>
              </a:spcBef>
              <a:spcAft>
                <a:spcPct val="0"/>
              </a:spcAft>
              <a:buChar char="»"/>
              <a:defRPr sz="1600" b="1">
                <a:solidFill>
                  <a:srgbClr val="4D4D4D"/>
                </a:solidFill>
                <a:latin typeface="+mn-lt"/>
              </a:defRPr>
            </a:lvl9pPr>
          </a:lstStyle>
          <a:p>
            <a:r>
              <a:rPr lang="en-US" i="0" kern="0" dirty="0" smtClean="0"/>
              <a:t>82 GEO satellites currently </a:t>
            </a:r>
            <a:br>
              <a:rPr lang="en-US" i="0" kern="0" dirty="0" smtClean="0"/>
            </a:br>
            <a:r>
              <a:rPr lang="en-US" i="0" kern="0" dirty="0" smtClean="0"/>
              <a:t>on-orbit</a:t>
            </a:r>
          </a:p>
          <a:p>
            <a:r>
              <a:rPr lang="en-US" i="0" kern="0" dirty="0" smtClean="0"/>
              <a:t>Over 2200 on-orbit years </a:t>
            </a:r>
            <a:br>
              <a:rPr lang="en-US" i="0" kern="0" dirty="0" smtClean="0"/>
            </a:br>
            <a:r>
              <a:rPr lang="en-US" i="0" kern="0" dirty="0" smtClean="0"/>
              <a:t>experience</a:t>
            </a:r>
          </a:p>
          <a:p>
            <a:r>
              <a:rPr lang="en-US" i="0" kern="0" dirty="0" smtClean="0"/>
              <a:t>Workforce of ~2,600</a:t>
            </a:r>
          </a:p>
          <a:p>
            <a:r>
              <a:rPr lang="en-US" i="0" kern="0" dirty="0" smtClean="0"/>
              <a:t>Almost 60 years heritage of performance and reliability</a:t>
            </a:r>
          </a:p>
          <a:p>
            <a:r>
              <a:rPr lang="en-US" i="0" kern="0" dirty="0" smtClean="0"/>
              <a:t>New satellite awards since January 2010:  38 </a:t>
            </a:r>
            <a:r>
              <a:rPr lang="en-US" i="0" kern="0" dirty="0"/>
              <a:t>GEO and </a:t>
            </a:r>
            <a:r>
              <a:rPr lang="en-US" i="0" kern="0" dirty="0" smtClean="0"/>
              <a:t/>
            </a:r>
            <a:br>
              <a:rPr lang="en-US" i="0" kern="0" dirty="0" smtClean="0"/>
            </a:br>
            <a:r>
              <a:rPr lang="en-US" i="0" kern="0" dirty="0" smtClean="0"/>
              <a:t>19 LEO</a:t>
            </a:r>
          </a:p>
          <a:p>
            <a:r>
              <a:rPr lang="en-US" i="0" kern="0" dirty="0" smtClean="0"/>
              <a:t>Launches since January 2010: 32 GEO</a:t>
            </a:r>
            <a:endParaRPr lang="en-US" i="0" kern="0" dirty="0"/>
          </a:p>
        </p:txBody>
      </p:sp>
      <p:sp>
        <p:nvSpPr>
          <p:cNvPr id="11" name="Content Placeholder 3"/>
          <p:cNvSpPr txBox="1">
            <a:spLocks/>
          </p:cNvSpPr>
          <p:nvPr/>
        </p:nvSpPr>
        <p:spPr bwMode="gray">
          <a:xfrm>
            <a:off x="6120319" y="1843950"/>
            <a:ext cx="2703931" cy="8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1938" indent="-261938" algn="l" rtl="0" eaLnBrk="0" fontAlgn="base" hangingPunct="0">
              <a:lnSpc>
                <a:spcPct val="95000"/>
              </a:lnSpc>
              <a:spcBef>
                <a:spcPct val="35000"/>
              </a:spcBef>
              <a:spcAft>
                <a:spcPct val="0"/>
              </a:spcAft>
              <a:buSzPct val="90000"/>
              <a:buFont typeface="Monotype Sorts" pitchFamily="2" charset="2"/>
              <a:buChar char="u"/>
              <a:defRPr sz="1400" b="1">
                <a:solidFill>
                  <a:srgbClr val="4D4D4D"/>
                </a:solidFill>
                <a:latin typeface="+mn-lt"/>
                <a:ea typeface="+mn-ea"/>
                <a:cs typeface="+mn-cs"/>
              </a:defRPr>
            </a:lvl1pPr>
            <a:lvl2pPr marL="631825" indent="-274638" algn="l" rtl="0" eaLnBrk="0" fontAlgn="base" hangingPunct="0">
              <a:lnSpc>
                <a:spcPct val="95000"/>
              </a:lnSpc>
              <a:spcBef>
                <a:spcPct val="35000"/>
              </a:spcBef>
              <a:spcAft>
                <a:spcPct val="0"/>
              </a:spcAft>
              <a:buSzPct val="75000"/>
              <a:buFont typeface="Wingdings" pitchFamily="2" charset="2"/>
              <a:buChar char="Ø"/>
              <a:defRPr sz="1400" b="1">
                <a:solidFill>
                  <a:srgbClr val="4D4D4D"/>
                </a:solidFill>
                <a:latin typeface="+mn-lt"/>
              </a:defRPr>
            </a:lvl2pPr>
            <a:lvl3pPr marL="995363" indent="-249238" algn="l" rtl="0" eaLnBrk="0" fontAlgn="base" hangingPunct="0">
              <a:lnSpc>
                <a:spcPct val="95000"/>
              </a:lnSpc>
              <a:spcBef>
                <a:spcPct val="35000"/>
              </a:spcBef>
              <a:spcAft>
                <a:spcPct val="0"/>
              </a:spcAft>
              <a:buSzPct val="55000"/>
              <a:buFont typeface="Monotype Sorts" pitchFamily="2" charset="2"/>
              <a:buChar char="l"/>
              <a:defRPr sz="1400" b="1">
                <a:solidFill>
                  <a:srgbClr val="4D4D4D"/>
                </a:solidFill>
                <a:latin typeface="+mn-lt"/>
              </a:defRPr>
            </a:lvl3pPr>
            <a:lvl4pPr marL="1298575" indent="-203200" algn="l" rtl="0" eaLnBrk="0" fontAlgn="base" hangingPunct="0">
              <a:lnSpc>
                <a:spcPct val="95000"/>
              </a:lnSpc>
              <a:spcBef>
                <a:spcPct val="35000"/>
              </a:spcBef>
              <a:spcAft>
                <a:spcPct val="0"/>
              </a:spcAft>
              <a:buChar char="–"/>
              <a:defRPr sz="1400" b="1">
                <a:solidFill>
                  <a:srgbClr val="4D4D4D"/>
                </a:solidFill>
                <a:latin typeface="+mn-lt"/>
              </a:defRPr>
            </a:lvl4pPr>
            <a:lvl5pPr marL="1590675" indent="-177800" algn="l" rtl="0" eaLnBrk="0" fontAlgn="base" hangingPunct="0">
              <a:lnSpc>
                <a:spcPct val="95000"/>
              </a:lnSpc>
              <a:spcBef>
                <a:spcPct val="35000"/>
              </a:spcBef>
              <a:spcAft>
                <a:spcPct val="0"/>
              </a:spcAft>
              <a:buChar char="»"/>
              <a:defRPr sz="1400" b="1">
                <a:solidFill>
                  <a:srgbClr val="4D4D4D"/>
                </a:solidFill>
                <a:latin typeface="+mn-lt"/>
              </a:defRPr>
            </a:lvl5pPr>
            <a:lvl6pPr marL="2047875" indent="-177800" algn="l" rtl="0" eaLnBrk="0" fontAlgn="base" hangingPunct="0">
              <a:lnSpc>
                <a:spcPct val="95000"/>
              </a:lnSpc>
              <a:spcBef>
                <a:spcPct val="35000"/>
              </a:spcBef>
              <a:spcAft>
                <a:spcPct val="0"/>
              </a:spcAft>
              <a:buChar char="»"/>
              <a:defRPr sz="1600" b="1">
                <a:solidFill>
                  <a:srgbClr val="4D4D4D"/>
                </a:solidFill>
                <a:latin typeface="+mn-lt"/>
              </a:defRPr>
            </a:lvl6pPr>
            <a:lvl7pPr marL="2505075" indent="-177800" algn="l" rtl="0" eaLnBrk="0" fontAlgn="base" hangingPunct="0">
              <a:lnSpc>
                <a:spcPct val="95000"/>
              </a:lnSpc>
              <a:spcBef>
                <a:spcPct val="35000"/>
              </a:spcBef>
              <a:spcAft>
                <a:spcPct val="0"/>
              </a:spcAft>
              <a:buChar char="»"/>
              <a:defRPr sz="1600" b="1">
                <a:solidFill>
                  <a:srgbClr val="4D4D4D"/>
                </a:solidFill>
                <a:latin typeface="+mn-lt"/>
              </a:defRPr>
            </a:lvl7pPr>
            <a:lvl8pPr marL="2962275" indent="-177800" algn="l" rtl="0" eaLnBrk="0" fontAlgn="base" hangingPunct="0">
              <a:lnSpc>
                <a:spcPct val="95000"/>
              </a:lnSpc>
              <a:spcBef>
                <a:spcPct val="35000"/>
              </a:spcBef>
              <a:spcAft>
                <a:spcPct val="0"/>
              </a:spcAft>
              <a:buChar char="»"/>
              <a:defRPr sz="1600" b="1">
                <a:solidFill>
                  <a:srgbClr val="4D4D4D"/>
                </a:solidFill>
                <a:latin typeface="+mn-lt"/>
              </a:defRPr>
            </a:lvl8pPr>
            <a:lvl9pPr marL="3419475" indent="-177800" algn="l" rtl="0" eaLnBrk="0" fontAlgn="base" hangingPunct="0">
              <a:lnSpc>
                <a:spcPct val="95000"/>
              </a:lnSpc>
              <a:spcBef>
                <a:spcPct val="35000"/>
              </a:spcBef>
              <a:spcAft>
                <a:spcPct val="0"/>
              </a:spcAft>
              <a:buChar char="»"/>
              <a:defRPr sz="1600" b="1">
                <a:solidFill>
                  <a:srgbClr val="4D4D4D"/>
                </a:solidFill>
                <a:latin typeface="+mn-lt"/>
              </a:defRPr>
            </a:lvl9pPr>
          </a:lstStyle>
          <a:p>
            <a:r>
              <a:rPr lang="en-US" i="0" kern="0" dirty="0" smtClean="0"/>
              <a:t>Over 250 satellites built</a:t>
            </a:r>
          </a:p>
          <a:p>
            <a:r>
              <a:rPr lang="en-US" i="0" kern="0" dirty="0" smtClean="0"/>
              <a:t>21 GEO satellites in current backlog</a:t>
            </a:r>
          </a:p>
          <a:p>
            <a:r>
              <a:rPr lang="en-US" i="0" kern="0" dirty="0" smtClean="0"/>
              <a:t>19 LEO satellites in current backlog </a:t>
            </a:r>
          </a:p>
        </p:txBody>
      </p:sp>
      <p:sp>
        <p:nvSpPr>
          <p:cNvPr id="12" name="Text Box 309"/>
          <p:cNvSpPr txBox="1">
            <a:spLocks noChangeArrowheads="1"/>
          </p:cNvSpPr>
          <p:nvPr/>
        </p:nvSpPr>
        <p:spPr bwMode="gray">
          <a:xfrm>
            <a:off x="7605953" y="6757277"/>
            <a:ext cx="1319933" cy="923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l">
              <a:spcBef>
                <a:spcPts val="400"/>
              </a:spcBef>
            </a:pPr>
            <a:r>
              <a:rPr lang="en-US" sz="600" i="0" dirty="0" smtClean="0">
                <a:solidFill>
                  <a:srgbClr val="777777"/>
                </a:solidFill>
              </a:rPr>
              <a:t>22 </a:t>
            </a:r>
            <a:r>
              <a:rPr lang="en-US" sz="600" i="0" dirty="0">
                <a:solidFill>
                  <a:srgbClr val="777777"/>
                </a:solidFill>
              </a:rPr>
              <a:t>March 2016 ▪ Overview </a:t>
            </a:r>
            <a:endParaRPr lang="en-US" sz="600" b="1" i="0" dirty="0">
              <a:solidFill>
                <a:srgbClr val="777777"/>
              </a:solidFill>
            </a:endParaRPr>
          </a:p>
        </p:txBody>
      </p:sp>
    </p:spTree>
    <p:extLst>
      <p:ext uri="{BB962C8B-B14F-4D97-AF65-F5344CB8AC3E}">
        <p14:creationId xmlns:p14="http://schemas.microsoft.com/office/powerpoint/2010/main" val="350471935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and America Need Leadership</a:t>
            </a:r>
            <a:endParaRPr lang="en-US" dirty="0"/>
          </a:p>
        </p:txBody>
      </p:sp>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10</a:t>
            </a:fld>
            <a:endParaRPr lang="en-US" dirty="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429000"/>
            <a:ext cx="4792163" cy="2644140"/>
          </a:xfrm>
          <a:prstGeom prst="rect">
            <a:avLst/>
          </a:prstGeom>
        </p:spPr>
      </p:pic>
      <p:pic>
        <p:nvPicPr>
          <p:cNvPr id="8"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905000"/>
            <a:ext cx="3886200" cy="1930879"/>
          </a:xfrm>
        </p:spPr>
      </p:pic>
    </p:spTree>
    <p:extLst>
      <p:ext uri="{BB962C8B-B14F-4D97-AF65-F5344CB8AC3E}">
        <p14:creationId xmlns:p14="http://schemas.microsoft.com/office/powerpoint/2010/main" val="189206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More Than a Spaceport</a:t>
            </a:r>
            <a:endParaRPr lang="en-US" dirty="0"/>
          </a:p>
        </p:txBody>
      </p:sp>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11</a:t>
            </a:fld>
            <a:endParaRPr lang="en-US" dirty="0">
              <a:solidFill>
                <a:srgbClr val="FFFFFF"/>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44689" y="1600200"/>
            <a:ext cx="8054622"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541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5341" y="1417638"/>
            <a:ext cx="4633317" cy="2608109"/>
          </a:xfr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2</a:t>
            </a:fld>
            <a:endParaRPr lang="en-US" dirty="0">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508" y="4162425"/>
            <a:ext cx="5695950" cy="2543175"/>
          </a:xfrm>
          <a:prstGeom prst="rect">
            <a:avLst/>
          </a:prstGeom>
        </p:spPr>
      </p:pic>
    </p:spTree>
    <p:extLst>
      <p:ext uri="{BB962C8B-B14F-4D97-AF65-F5344CB8AC3E}">
        <p14:creationId xmlns:p14="http://schemas.microsoft.com/office/powerpoint/2010/main" val="3706752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Assembly</a:t>
            </a:r>
            <a:endParaRPr lang="en-US" dirty="0"/>
          </a:p>
        </p:txBody>
      </p:sp>
      <p:pic>
        <p:nvPicPr>
          <p:cNvPr id="6" name="Dragonfly Satellite Assemb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513" y="1600200"/>
            <a:ext cx="8054975" cy="4530725"/>
          </a:xfr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3</a:t>
            </a:fld>
            <a:endParaRPr lang="en-US" dirty="0">
              <a:solidFill>
                <a:srgbClr val="FFFFFF"/>
              </a:solidFill>
            </a:endParaRPr>
          </a:p>
        </p:txBody>
      </p:sp>
    </p:spTree>
    <p:extLst>
      <p:ext uri="{BB962C8B-B14F-4D97-AF65-F5344CB8AC3E}">
        <p14:creationId xmlns:p14="http://schemas.microsoft.com/office/powerpoint/2010/main" val="2007560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Servicing</a:t>
            </a:r>
            <a:endParaRPr lang="en-US" dirty="0"/>
          </a:p>
        </p:txBody>
      </p:sp>
      <p:sp>
        <p:nvSpPr>
          <p:cNvPr id="4" name="Slide Number Placeholder 3"/>
          <p:cNvSpPr>
            <a:spLocks noGrp="1"/>
          </p:cNvSpPr>
          <p:nvPr>
            <p:ph type="sldNum" sz="quarter" idx="12"/>
          </p:nvPr>
        </p:nvSpPr>
        <p:spPr/>
        <p:txBody>
          <a:bodyPr/>
          <a:lstStyle/>
          <a:p>
            <a:pPr>
              <a:defRPr/>
            </a:pPr>
            <a:fld id="{8DAB89EF-E8A5-4151-AE92-F537B1610C8B}" type="slidenum">
              <a:rPr lang="en-US" smtClean="0"/>
              <a:pPr>
                <a:defRPr/>
              </a:pPr>
              <a:t>4</a:t>
            </a:fld>
            <a:endParaRPr lang="en-US" dirty="0"/>
          </a:p>
        </p:txBody>
      </p:sp>
      <p:pic>
        <p:nvPicPr>
          <p:cNvPr id="7" name="RSGS Satellite Servicing - Providing Robotic Ar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513" y="1600200"/>
            <a:ext cx="8054975" cy="4530725"/>
          </a:xfrm>
        </p:spPr>
      </p:pic>
    </p:spTree>
    <p:extLst>
      <p:ext uri="{BB962C8B-B14F-4D97-AF65-F5344CB8AC3E}">
        <p14:creationId xmlns:p14="http://schemas.microsoft.com/office/powerpoint/2010/main" val="2938127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Persistent Platforms</a:t>
            </a:r>
            <a:endParaRPr lang="en-US" dirty="0"/>
          </a:p>
        </p:txBody>
      </p:sp>
      <p:pic>
        <p:nvPicPr>
          <p:cNvPr id="5" name="Content Placeholder 4"/>
          <p:cNvPicPr>
            <a:picLocks noGrp="1" noChangeAspect="1"/>
          </p:cNvPicPr>
          <p:nvPr>
            <p:ph idx="1"/>
          </p:nvPr>
        </p:nvPicPr>
        <p:blipFill>
          <a:blip r:embed="rId2"/>
          <a:stretch>
            <a:fillRect/>
          </a:stretch>
        </p:blipFill>
        <p:spPr>
          <a:xfrm>
            <a:off x="904269" y="1600200"/>
            <a:ext cx="7172931" cy="4430339"/>
          </a:xfrm>
          <a:prstGeom prst="rect">
            <a:avLst/>
          </a:prstGeo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5</a:t>
            </a:fld>
            <a:endParaRPr lang="en-US" dirty="0">
              <a:solidFill>
                <a:srgbClr val="FFFFFF"/>
              </a:solidFill>
            </a:endParaRPr>
          </a:p>
        </p:txBody>
      </p:sp>
    </p:spTree>
    <p:extLst>
      <p:ext uri="{BB962C8B-B14F-4D97-AF65-F5344CB8AC3E}">
        <p14:creationId xmlns:p14="http://schemas.microsoft.com/office/powerpoint/2010/main" val="227637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Recycling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64941"/>
            <a:ext cx="8229600" cy="3536156"/>
          </a:xfr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6</a:t>
            </a:fld>
            <a:endParaRPr lang="en-US" dirty="0">
              <a:solidFill>
                <a:srgbClr val="FFFFFF"/>
              </a:solidFill>
            </a:endParaRPr>
          </a:p>
        </p:txBody>
      </p:sp>
    </p:spTree>
    <p:extLst>
      <p:ext uri="{BB962C8B-B14F-4D97-AF65-F5344CB8AC3E}">
        <p14:creationId xmlns:p14="http://schemas.microsoft.com/office/powerpoint/2010/main" val="1460093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847723"/>
            <a:ext cx="3657600" cy="5263515"/>
          </a:xfr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7</a:t>
            </a:fld>
            <a:endParaRPr lang="en-US" dirty="0">
              <a:solidFill>
                <a:srgbClr val="FFFF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118" y="847722"/>
            <a:ext cx="4082882" cy="5263515"/>
          </a:xfrm>
          <a:prstGeom prst="rect">
            <a:avLst/>
          </a:prstGeom>
        </p:spPr>
      </p:pic>
    </p:spTree>
    <p:extLst>
      <p:ext uri="{BB962C8B-B14F-4D97-AF65-F5344CB8AC3E}">
        <p14:creationId xmlns:p14="http://schemas.microsoft.com/office/powerpoint/2010/main" val="2449774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Repurposed Upper Stages</a:t>
            </a:r>
            <a:endParaRPr lang="en-US" dirty="0"/>
          </a:p>
        </p:txBody>
      </p:sp>
      <p:sp>
        <p:nvSpPr>
          <p:cNvPr id="4" name="Slide Number Placeholder 3"/>
          <p:cNvSpPr>
            <a:spLocks noGrp="1"/>
          </p:cNvSpPr>
          <p:nvPr>
            <p:ph type="sldNum" sz="quarter" idx="12"/>
          </p:nvPr>
        </p:nvSpPr>
        <p:spPr/>
        <p:txBody>
          <a:bodyPr/>
          <a:lstStyle/>
          <a:p>
            <a:pPr>
              <a:defRPr/>
            </a:pPr>
            <a:fld id="{8DAB89EF-E8A5-4151-AE92-F537B1610C8B}" type="slidenum">
              <a:rPr lang="en-US" smtClean="0"/>
              <a:pPr>
                <a:defRPr/>
              </a:pPr>
              <a:t>8</a:t>
            </a:fld>
            <a:endParaRPr lang="en-US" dirty="0"/>
          </a:p>
        </p:txBody>
      </p:sp>
      <p:pic>
        <p:nvPicPr>
          <p:cNvPr id="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9144000" cy="5094455"/>
          </a:xfrm>
        </p:spPr>
      </p:pic>
    </p:spTree>
    <p:extLst>
      <p:ext uri="{BB962C8B-B14F-4D97-AF65-F5344CB8AC3E}">
        <p14:creationId xmlns:p14="http://schemas.microsoft.com/office/powerpoint/2010/main" val="3604213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Lounge System</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614" y="1600200"/>
            <a:ext cx="6380771" cy="4530725"/>
          </a:xfrm>
        </p:spPr>
      </p:pic>
      <p:sp>
        <p:nvSpPr>
          <p:cNvPr id="4" name="Slide Number Placeholder 3"/>
          <p:cNvSpPr>
            <a:spLocks noGrp="1"/>
          </p:cNvSpPr>
          <p:nvPr>
            <p:ph type="sldNum" sz="quarter" idx="12"/>
          </p:nvPr>
        </p:nvSpPr>
        <p:spPr/>
        <p:txBody>
          <a:bodyPr/>
          <a:lstStyle/>
          <a:p>
            <a:pPr>
              <a:defRPr/>
            </a:pPr>
            <a:fld id="{8DAB89EF-E8A5-4151-AE92-F537B1610C8B}" type="slidenum">
              <a:rPr lang="en-US" smtClean="0">
                <a:solidFill>
                  <a:srgbClr val="FFFFFF"/>
                </a:solidFill>
              </a:rPr>
              <a:pPr>
                <a:defRPr/>
              </a:pPr>
              <a:t>9</a:t>
            </a:fld>
            <a:endParaRPr lang="en-US" dirty="0">
              <a:solidFill>
                <a:srgbClr val="FFFFFF"/>
              </a:solidFill>
            </a:endParaRPr>
          </a:p>
        </p:txBody>
      </p:sp>
    </p:spTree>
    <p:extLst>
      <p:ext uri="{BB962C8B-B14F-4D97-AF65-F5344CB8AC3E}">
        <p14:creationId xmlns:p14="http://schemas.microsoft.com/office/powerpoint/2010/main" val="242942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Lora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o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Lor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or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or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or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or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o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or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RAD Monthly Reporting Template -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ora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o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5583" tIns="42041" rIns="85583" bIns="42041" numCol="1" rtlCol="0" anchor="t" anchorCtr="0" compatLnSpc="1">
        <a:prstTxWarp prst="textNoShape">
          <a:avLst/>
        </a:prstTxWarp>
        <a:spAutoFit/>
      </a:bodyPr>
      <a:lstStyle>
        <a:defPPr marL="0" marR="0" indent="0" algn="l" defTabSz="152400" rtl="0" eaLnBrk="1" fontAlgn="base" latinLnBrk="0" hangingPunct="1">
          <a:lnSpc>
            <a:spcPct val="100000"/>
          </a:lnSpc>
          <a:spcBef>
            <a:spcPct val="0"/>
          </a:spcBef>
          <a:spcAft>
            <a:spcPct val="0"/>
          </a:spcAft>
          <a:buClr>
            <a:srgbClr val="003366"/>
          </a:buClr>
          <a:buSzPct val="78000"/>
          <a:buFont typeface="Monotype Sorts" pitchFamily="2" charset="2"/>
          <a:buChar char="u"/>
          <a:tabLst/>
          <a:defRPr kumimoji="0" sz="1400" b="1" i="0" u="none" strike="noStrike" cap="none" normalizeH="0" baseline="0" smtClean="0">
            <a:ln>
              <a:noFill/>
            </a:ln>
            <a:solidFill>
              <a:srgbClr val="F8F8F8"/>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5583" tIns="42041" rIns="85583" bIns="42041" numCol="1" anchor="t" anchorCtr="0" compatLnSpc="1">
        <a:prstTxWarp prst="textNoShape">
          <a:avLst/>
        </a:prstTxWarp>
        <a:spAutoFit/>
      </a:bodyPr>
      <a:lstStyle>
        <a:defPPr marL="0" marR="0" indent="0" algn="l" defTabSz="152400" rtl="0" eaLnBrk="1" fontAlgn="base" latinLnBrk="0" hangingPunct="1">
          <a:lnSpc>
            <a:spcPct val="100000"/>
          </a:lnSpc>
          <a:spcBef>
            <a:spcPct val="0"/>
          </a:spcBef>
          <a:spcAft>
            <a:spcPct val="0"/>
          </a:spcAft>
          <a:buClr>
            <a:srgbClr val="003366"/>
          </a:buClr>
          <a:buSzPct val="78000"/>
          <a:buFont typeface="Monotype Sorts" pitchFamily="2" charset="2"/>
          <a:buChar char="u"/>
          <a:tabLst/>
          <a:defRPr kumimoji="0" lang="en-US" sz="1400" b="1" i="0" u="none" strike="noStrike" cap="none" normalizeH="0" baseline="0" smtClean="0">
            <a:ln>
              <a:noFill/>
            </a:ln>
            <a:solidFill>
              <a:srgbClr val="F8F8F8"/>
            </a:solidFill>
            <a:effectLst/>
            <a:latin typeface="Arial" pitchFamily="34" charset="0"/>
          </a:defRPr>
        </a:defPPr>
      </a:lstStyle>
    </a:lnDef>
    <a:txDef>
      <a:spPr>
        <a:noFill/>
      </a:spPr>
      <a:bodyPr wrap="square" rtlCol="0">
        <a:spAutoFit/>
      </a:bodyPr>
      <a:lstStyle>
        <a:defPPr>
          <a:defRPr sz="1400" dirty="0" err="1" smtClean="0">
            <a:solidFill>
              <a:srgbClr val="003366"/>
            </a:solidFill>
          </a:defRPr>
        </a:defPPr>
      </a:lstStyle>
    </a:txDef>
  </a:objectDefaults>
  <a:extraClrSchemeLst>
    <a:extraClrScheme>
      <a:clrScheme name="Lor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or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or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or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or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o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or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bg1">
              <a:lumMod val="7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RD Water Strategy 8-8-16.potx" id="{DCB7B0A3-0F8D-40B8-9B6D-8AB5A26A43E2}" vid="{0FD711AC-95AF-46B5-A63F-FF6931007C9B}"/>
    </a:ext>
  </a:ext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FEAB45F9E00D4E90B58FB2D88CEEAA" ma:contentTypeVersion="0" ma:contentTypeDescription="Create a new document." ma:contentTypeScope="" ma:versionID="07b99e78a0d49c9c6760e2e4cd4f298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BD99F6-2EDC-4329-A44D-DFF2EDD8AAA0}"/>
</file>

<file path=customXml/itemProps2.xml><?xml version="1.0" encoding="utf-8"?>
<ds:datastoreItem xmlns:ds="http://schemas.openxmlformats.org/officeDocument/2006/customXml" ds:itemID="{1AF517FD-9AEF-4474-8F7E-3D5B4D813243}"/>
</file>

<file path=customXml/itemProps3.xml><?xml version="1.0" encoding="utf-8"?>
<ds:datastoreItem xmlns:ds="http://schemas.openxmlformats.org/officeDocument/2006/customXml" ds:itemID="{B187C68F-0BA1-4A66-90BB-3C2BB5BB2882}"/>
</file>

<file path=docProps/app.xml><?xml version="1.0" encoding="utf-8"?>
<Properties xmlns="http://schemas.openxmlformats.org/officeDocument/2006/extended-properties" xmlns:vt="http://schemas.openxmlformats.org/officeDocument/2006/docPropsVTypes">
  <TotalTime>110581</TotalTime>
  <Words>79</Words>
  <Application>Microsoft Office PowerPoint</Application>
  <PresentationFormat>On-screen Show (4:3)</PresentationFormat>
  <Paragraphs>33</Paragraphs>
  <Slides>11</Slides>
  <Notes>1</Notes>
  <HiddenSlides>0</HiddenSlides>
  <MMClips>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11</vt:i4>
      </vt:variant>
    </vt:vector>
  </HeadingPairs>
  <TitlesOfParts>
    <vt:vector size="20" baseType="lpstr">
      <vt:lpstr>Arial</vt:lpstr>
      <vt:lpstr>Calibri</vt:lpstr>
      <vt:lpstr>Monotype Sorts</vt:lpstr>
      <vt:lpstr>Wingdings</vt:lpstr>
      <vt:lpstr>Loral</vt:lpstr>
      <vt:lpstr>IRAD Monthly Reporting Template - 2014</vt:lpstr>
      <vt:lpstr>2_Loral</vt:lpstr>
      <vt:lpstr>Content Slides</vt:lpstr>
      <vt:lpstr>Orbit</vt:lpstr>
      <vt:lpstr>SSL —The World’s Leading Provider of Commercial Satellites</vt:lpstr>
      <vt:lpstr>MDA</vt:lpstr>
      <vt:lpstr>Satellite Assembly</vt:lpstr>
      <vt:lpstr>Satellite Servicing</vt:lpstr>
      <vt:lpstr>Persistent Platforms</vt:lpstr>
      <vt:lpstr>Recycling</vt:lpstr>
      <vt:lpstr> </vt:lpstr>
      <vt:lpstr>Repurposed Upper Stages</vt:lpstr>
      <vt:lpstr>Space Lounge System</vt:lpstr>
      <vt:lpstr>NASA and America Need Leadership</vt:lpstr>
      <vt:lpstr>Be More Than a Spaceport</vt:lpstr>
    </vt:vector>
  </TitlesOfParts>
  <Manager>Lenny.Low@sslmda.com</Manager>
  <Company>SSL/Loral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 Standardization</dc:title>
  <dc:creator>Lenny Low</dc:creator>
  <cp:lastModifiedBy>Michael Gold</cp:lastModifiedBy>
  <cp:revision>570</cp:revision>
  <cp:lastPrinted>2016-04-06T14:51:33Z</cp:lastPrinted>
  <dcterms:created xsi:type="dcterms:W3CDTF">2014-07-22T16:16:35Z</dcterms:created>
  <dcterms:modified xsi:type="dcterms:W3CDTF">2018-03-16T14:55:39Z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0x010100EFFEAB45F9E00D4E90B58FB2D88CEEAA</vt:lpwstr>
  </property>
</Properties>
</file>