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5"/>
  </p:sldMasterIdLst>
  <p:notesMasterIdLst>
    <p:notesMasterId r:id="rId17"/>
  </p:notesMasterIdLst>
  <p:sldIdLst>
    <p:sldId id="256" r:id="rId6"/>
    <p:sldId id="260" r:id="rId7"/>
    <p:sldId id="262" r:id="rId8"/>
    <p:sldId id="268" r:id="rId9"/>
    <p:sldId id="270" r:id="rId10"/>
    <p:sldId id="269" r:id="rId11"/>
    <p:sldId id="271" r:id="rId12"/>
    <p:sldId id="272" r:id="rId13"/>
    <p:sldId id="267" r:id="rId14"/>
    <p:sldId id="263" r:id="rId15"/>
    <p:sldId id="264"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B4C7AA-A8C7-44FB-B45F-6887B0D71800}" v="53" dt="2023-01-09T14:22:56.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384" autoAdjust="0"/>
  </p:normalViewPr>
  <p:slideViewPr>
    <p:cSldViewPr>
      <p:cViewPr varScale="1">
        <p:scale>
          <a:sx n="73" d="100"/>
          <a:sy n="73" d="100"/>
        </p:scale>
        <p:origin x="1914" y="66"/>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22" Type="http://schemas.microsoft.com/office/2016/11/relationships/changesInfo" Target="changesInfos/changesInfo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rkins, Christopher" userId="4fa94863-f139-48d5-ab60-bb1ab7b0147a" providerId="ADAL" clId="{07B4C7AA-A8C7-44FB-B45F-6887B0D71800}"/>
    <pc:docChg chg="undo custSel addSld delSld modSld">
      <pc:chgData name="Perkins, Christopher" userId="4fa94863-f139-48d5-ab60-bb1ab7b0147a" providerId="ADAL" clId="{07B4C7AA-A8C7-44FB-B45F-6887B0D71800}" dt="2023-01-09T14:27:39.067" v="450" actId="33524"/>
      <pc:docMkLst>
        <pc:docMk/>
      </pc:docMkLst>
      <pc:sldChg chg="addSp delSp modSp mod setBg modNotesTx">
        <pc:chgData name="Perkins, Christopher" userId="4fa94863-f139-48d5-ab60-bb1ab7b0147a" providerId="ADAL" clId="{07B4C7AA-A8C7-44FB-B45F-6887B0D71800}" dt="2023-01-09T14:11:39.916" v="114" actId="1036"/>
        <pc:sldMkLst>
          <pc:docMk/>
          <pc:sldMk cId="0" sldId="256"/>
        </pc:sldMkLst>
        <pc:spChg chg="mod ord">
          <ac:chgData name="Perkins, Christopher" userId="4fa94863-f139-48d5-ab60-bb1ab7b0147a" providerId="ADAL" clId="{07B4C7AA-A8C7-44FB-B45F-6887B0D71800}" dt="2023-01-09T14:11:39.916" v="114" actId="1036"/>
          <ac:spMkLst>
            <pc:docMk/>
            <pc:sldMk cId="0" sldId="256"/>
            <ac:spMk id="2" creationId="{00000000-0000-0000-0000-000000000000}"/>
          </ac:spMkLst>
        </pc:spChg>
        <pc:spChg chg="mod">
          <ac:chgData name="Perkins, Christopher" userId="4fa94863-f139-48d5-ab60-bb1ab7b0147a" providerId="ADAL" clId="{07B4C7AA-A8C7-44FB-B45F-6887B0D71800}" dt="2023-01-09T14:11:10.294" v="111" actId="14100"/>
          <ac:spMkLst>
            <pc:docMk/>
            <pc:sldMk cId="0" sldId="256"/>
            <ac:spMk id="3" creationId="{00000000-0000-0000-0000-000000000000}"/>
          </ac:spMkLst>
        </pc:spChg>
        <pc:spChg chg="del mod">
          <ac:chgData name="Perkins, Christopher" userId="4fa94863-f139-48d5-ab60-bb1ab7b0147a" providerId="ADAL" clId="{07B4C7AA-A8C7-44FB-B45F-6887B0D71800}" dt="2023-01-09T14:08:46.893" v="27" actId="478"/>
          <ac:spMkLst>
            <pc:docMk/>
            <pc:sldMk cId="0" sldId="256"/>
            <ac:spMk id="5" creationId="{00000000-0000-0000-0000-000000000000}"/>
          </ac:spMkLst>
        </pc:spChg>
        <pc:spChg chg="add del">
          <ac:chgData name="Perkins, Christopher" userId="4fa94863-f139-48d5-ab60-bb1ab7b0147a" providerId="ADAL" clId="{07B4C7AA-A8C7-44FB-B45F-6887B0D71800}" dt="2023-01-09T14:10:28.082" v="86" actId="26606"/>
          <ac:spMkLst>
            <pc:docMk/>
            <pc:sldMk cId="0" sldId="256"/>
            <ac:spMk id="10" creationId="{1DE7243B-5109-444B-8FAF-7437C66BC0E9}"/>
          </ac:spMkLst>
        </pc:spChg>
        <pc:spChg chg="add del">
          <ac:chgData name="Perkins, Christopher" userId="4fa94863-f139-48d5-ab60-bb1ab7b0147a" providerId="ADAL" clId="{07B4C7AA-A8C7-44FB-B45F-6887B0D71800}" dt="2023-01-09T14:10:28.082" v="86" actId="26606"/>
          <ac:spMkLst>
            <pc:docMk/>
            <pc:sldMk cId="0" sldId="256"/>
            <ac:spMk id="12" creationId="{4C5D6221-DA7B-4611-AA26-7D8E349FDE96}"/>
          </ac:spMkLst>
        </pc:spChg>
        <pc:spChg chg="add">
          <ac:chgData name="Perkins, Christopher" userId="4fa94863-f139-48d5-ab60-bb1ab7b0147a" providerId="ADAL" clId="{07B4C7AA-A8C7-44FB-B45F-6887B0D71800}" dt="2023-01-09T14:10:28.082" v="86" actId="26606"/>
          <ac:spMkLst>
            <pc:docMk/>
            <pc:sldMk cId="0" sldId="256"/>
            <ac:spMk id="17" creationId="{88294908-8B00-4F58-BBBA-20F71A40AA9E}"/>
          </ac:spMkLst>
        </pc:spChg>
        <pc:spChg chg="add">
          <ac:chgData name="Perkins, Christopher" userId="4fa94863-f139-48d5-ab60-bb1ab7b0147a" providerId="ADAL" clId="{07B4C7AA-A8C7-44FB-B45F-6887B0D71800}" dt="2023-01-09T14:10:28.082" v="86" actId="26606"/>
          <ac:spMkLst>
            <pc:docMk/>
            <pc:sldMk cId="0" sldId="256"/>
            <ac:spMk id="19" creationId="{4364C879-1404-4203-8E9D-CC5DE0A621A2}"/>
          </ac:spMkLst>
        </pc:spChg>
        <pc:spChg chg="add">
          <ac:chgData name="Perkins, Christopher" userId="4fa94863-f139-48d5-ab60-bb1ab7b0147a" providerId="ADAL" clId="{07B4C7AA-A8C7-44FB-B45F-6887B0D71800}" dt="2023-01-09T14:10:28.082" v="86" actId="26606"/>
          <ac:spMkLst>
            <pc:docMk/>
            <pc:sldMk cId="0" sldId="256"/>
            <ac:spMk id="21" creationId="{84617302-4B0D-4351-A6BB-6F0930D943AC}"/>
          </ac:spMkLst>
        </pc:spChg>
        <pc:spChg chg="add">
          <ac:chgData name="Perkins, Christopher" userId="4fa94863-f139-48d5-ab60-bb1ab7b0147a" providerId="ADAL" clId="{07B4C7AA-A8C7-44FB-B45F-6887B0D71800}" dt="2023-01-09T14:10:28.082" v="86" actId="26606"/>
          <ac:spMkLst>
            <pc:docMk/>
            <pc:sldMk cId="0" sldId="256"/>
            <ac:spMk id="23" creationId="{DA2C7802-C2E0-4218-8F89-8DD7CCD2CD1C}"/>
          </ac:spMkLst>
        </pc:spChg>
        <pc:spChg chg="add">
          <ac:chgData name="Perkins, Christopher" userId="4fa94863-f139-48d5-ab60-bb1ab7b0147a" providerId="ADAL" clId="{07B4C7AA-A8C7-44FB-B45F-6887B0D71800}" dt="2023-01-09T14:10:28.082" v="86" actId="26606"/>
          <ac:spMkLst>
            <pc:docMk/>
            <pc:sldMk cId="0" sldId="256"/>
            <ac:spMk id="25" creationId="{A6D7111A-21E5-4EE9-8A78-10E5530F0116}"/>
          </ac:spMkLst>
        </pc:spChg>
        <pc:spChg chg="add">
          <ac:chgData name="Perkins, Christopher" userId="4fa94863-f139-48d5-ab60-bb1ab7b0147a" providerId="ADAL" clId="{07B4C7AA-A8C7-44FB-B45F-6887B0D71800}" dt="2023-01-09T14:10:28.082" v="86" actId="26606"/>
          <ac:spMkLst>
            <pc:docMk/>
            <pc:sldMk cId="0" sldId="256"/>
            <ac:spMk id="27" creationId="{A3969E80-A77B-49FC-9122-D89AFD5EE118}"/>
          </ac:spMkLst>
        </pc:spChg>
        <pc:spChg chg="add">
          <ac:chgData name="Perkins, Christopher" userId="4fa94863-f139-48d5-ab60-bb1ab7b0147a" providerId="ADAL" clId="{07B4C7AA-A8C7-44FB-B45F-6887B0D71800}" dt="2023-01-09T14:10:28.082" v="86" actId="26606"/>
          <ac:spMkLst>
            <pc:docMk/>
            <pc:sldMk cId="0" sldId="256"/>
            <ac:spMk id="29" creationId="{1849CA57-76BD-4CF2-80BA-D7A46A01B7B1}"/>
          </ac:spMkLst>
        </pc:spChg>
        <pc:spChg chg="add">
          <ac:chgData name="Perkins, Christopher" userId="4fa94863-f139-48d5-ab60-bb1ab7b0147a" providerId="ADAL" clId="{07B4C7AA-A8C7-44FB-B45F-6887B0D71800}" dt="2023-01-09T14:10:28.082" v="86" actId="26606"/>
          <ac:spMkLst>
            <pc:docMk/>
            <pc:sldMk cId="0" sldId="256"/>
            <ac:spMk id="31" creationId="{35E9085E-E730-4768-83D4-6CB7E9897153}"/>
          </ac:spMkLst>
        </pc:spChg>
        <pc:spChg chg="add">
          <ac:chgData name="Perkins, Christopher" userId="4fa94863-f139-48d5-ab60-bb1ab7b0147a" providerId="ADAL" clId="{07B4C7AA-A8C7-44FB-B45F-6887B0D71800}" dt="2023-01-09T14:10:28.082" v="86" actId="26606"/>
          <ac:spMkLst>
            <pc:docMk/>
            <pc:sldMk cId="0" sldId="256"/>
            <ac:spMk id="33" creationId="{973272FE-A474-4CAE-8CA2-BCC8B476C3F4}"/>
          </ac:spMkLst>
        </pc:spChg>
        <pc:spChg chg="add">
          <ac:chgData name="Perkins, Christopher" userId="4fa94863-f139-48d5-ab60-bb1ab7b0147a" providerId="ADAL" clId="{07B4C7AA-A8C7-44FB-B45F-6887B0D71800}" dt="2023-01-09T14:10:28.082" v="86" actId="26606"/>
          <ac:spMkLst>
            <pc:docMk/>
            <pc:sldMk cId="0" sldId="256"/>
            <ac:spMk id="35" creationId="{E07981EA-05A6-437C-88D7-B377B92B031D}"/>
          </ac:spMkLst>
        </pc:spChg>
        <pc:spChg chg="add">
          <ac:chgData name="Perkins, Christopher" userId="4fa94863-f139-48d5-ab60-bb1ab7b0147a" providerId="ADAL" clId="{07B4C7AA-A8C7-44FB-B45F-6887B0D71800}" dt="2023-01-09T14:10:28.082" v="86" actId="26606"/>
          <ac:spMkLst>
            <pc:docMk/>
            <pc:sldMk cId="0" sldId="256"/>
            <ac:spMk id="37" creationId="{15E3C750-986E-4769-B1AE-49289FBEE757}"/>
          </ac:spMkLst>
        </pc:spChg>
      </pc:sldChg>
      <pc:sldChg chg="modSp del">
        <pc:chgData name="Perkins, Christopher" userId="4fa94863-f139-48d5-ab60-bb1ab7b0147a" providerId="ADAL" clId="{07B4C7AA-A8C7-44FB-B45F-6887B0D71800}" dt="2023-01-09T14:15:33.492" v="289" actId="2696"/>
        <pc:sldMkLst>
          <pc:docMk/>
          <pc:sldMk cId="2905465960" sldId="259"/>
        </pc:sldMkLst>
        <pc:spChg chg="mod">
          <ac:chgData name="Perkins, Christopher" userId="4fa94863-f139-48d5-ab60-bb1ab7b0147a" providerId="ADAL" clId="{07B4C7AA-A8C7-44FB-B45F-6887B0D71800}" dt="2023-01-09T14:07:45.192" v="13"/>
          <ac:spMkLst>
            <pc:docMk/>
            <pc:sldMk cId="2905465960" sldId="259"/>
            <ac:spMk id="2" creationId="{00000000-0000-0000-0000-000000000000}"/>
          </ac:spMkLst>
        </pc:spChg>
      </pc:sldChg>
      <pc:sldChg chg="modSp mod">
        <pc:chgData name="Perkins, Christopher" userId="4fa94863-f139-48d5-ab60-bb1ab7b0147a" providerId="ADAL" clId="{07B4C7AA-A8C7-44FB-B45F-6887B0D71800}" dt="2023-01-09T14:15:25.203" v="288" actId="1036"/>
        <pc:sldMkLst>
          <pc:docMk/>
          <pc:sldMk cId="1445721832" sldId="260"/>
        </pc:sldMkLst>
        <pc:spChg chg="mod">
          <ac:chgData name="Perkins, Christopher" userId="4fa94863-f139-48d5-ab60-bb1ab7b0147a" providerId="ADAL" clId="{07B4C7AA-A8C7-44FB-B45F-6887B0D71800}" dt="2023-01-09T14:13:50.452" v="201" actId="1035"/>
          <ac:spMkLst>
            <pc:docMk/>
            <pc:sldMk cId="1445721832" sldId="260"/>
            <ac:spMk id="2" creationId="{00000000-0000-0000-0000-000000000000}"/>
          </ac:spMkLst>
        </pc:spChg>
        <pc:spChg chg="mod">
          <ac:chgData name="Perkins, Christopher" userId="4fa94863-f139-48d5-ab60-bb1ab7b0147a" providerId="ADAL" clId="{07B4C7AA-A8C7-44FB-B45F-6887B0D71800}" dt="2023-01-09T14:15:25.203" v="288" actId="1036"/>
          <ac:spMkLst>
            <pc:docMk/>
            <pc:sldMk cId="1445721832" sldId="260"/>
            <ac:spMk id="8" creationId="{C03BA4C9-F126-4EA8-9983-324433576328}"/>
          </ac:spMkLst>
        </pc:spChg>
      </pc:sldChg>
      <pc:sldChg chg="modSp del mod">
        <pc:chgData name="Perkins, Christopher" userId="4fa94863-f139-48d5-ab60-bb1ab7b0147a" providerId="ADAL" clId="{07B4C7AA-A8C7-44FB-B45F-6887B0D71800}" dt="2023-01-09T14:15:39.616" v="290" actId="2696"/>
        <pc:sldMkLst>
          <pc:docMk/>
          <pc:sldMk cId="1626118397" sldId="261"/>
        </pc:sldMkLst>
        <pc:spChg chg="mod">
          <ac:chgData name="Perkins, Christopher" userId="4fa94863-f139-48d5-ab60-bb1ab7b0147a" providerId="ADAL" clId="{07B4C7AA-A8C7-44FB-B45F-6887B0D71800}" dt="2023-01-09T14:07:45.192" v="13"/>
          <ac:spMkLst>
            <pc:docMk/>
            <pc:sldMk cId="1626118397" sldId="261"/>
            <ac:spMk id="2" creationId="{00000000-0000-0000-0000-000000000000}"/>
          </ac:spMkLst>
        </pc:spChg>
        <pc:spChg chg="mod">
          <ac:chgData name="Perkins, Christopher" userId="4fa94863-f139-48d5-ab60-bb1ab7b0147a" providerId="ADAL" clId="{07B4C7AA-A8C7-44FB-B45F-6887B0D71800}" dt="2023-01-09T14:07:45.192" v="13"/>
          <ac:spMkLst>
            <pc:docMk/>
            <pc:sldMk cId="1626118397" sldId="261"/>
            <ac:spMk id="5" creationId="{70FA698E-7246-414F-BB98-54F042BB9440}"/>
          </ac:spMkLst>
        </pc:spChg>
      </pc:sldChg>
      <pc:sldChg chg="addSp delSp modSp mod setBg delAnim modAnim">
        <pc:chgData name="Perkins, Christopher" userId="4fa94863-f139-48d5-ab60-bb1ab7b0147a" providerId="ADAL" clId="{07B4C7AA-A8C7-44FB-B45F-6887B0D71800}" dt="2023-01-09T14:21:04.383" v="374" actId="20577"/>
        <pc:sldMkLst>
          <pc:docMk/>
          <pc:sldMk cId="3325769725" sldId="262"/>
        </pc:sldMkLst>
        <pc:spChg chg="mod">
          <ac:chgData name="Perkins, Christopher" userId="4fa94863-f139-48d5-ab60-bb1ab7b0147a" providerId="ADAL" clId="{07B4C7AA-A8C7-44FB-B45F-6887B0D71800}" dt="2023-01-09T14:20:06.812" v="356" actId="26606"/>
          <ac:spMkLst>
            <pc:docMk/>
            <pc:sldMk cId="3325769725" sldId="262"/>
            <ac:spMk id="2" creationId="{00000000-0000-0000-0000-000000000000}"/>
          </ac:spMkLst>
        </pc:spChg>
        <pc:spChg chg="del mod">
          <ac:chgData name="Perkins, Christopher" userId="4fa94863-f139-48d5-ab60-bb1ab7b0147a" providerId="ADAL" clId="{07B4C7AA-A8C7-44FB-B45F-6887B0D71800}" dt="2023-01-09T14:19:34.304" v="348" actId="478"/>
          <ac:spMkLst>
            <pc:docMk/>
            <pc:sldMk cId="3325769725" sldId="262"/>
            <ac:spMk id="4" creationId="{48715BBC-5899-4556-A9C5-5AF8A23011F6}"/>
          </ac:spMkLst>
        </pc:spChg>
        <pc:spChg chg="add del mod">
          <ac:chgData name="Perkins, Christopher" userId="4fa94863-f139-48d5-ab60-bb1ab7b0147a" providerId="ADAL" clId="{07B4C7AA-A8C7-44FB-B45F-6887B0D71800}" dt="2023-01-09T14:20:06.812" v="356" actId="26606"/>
          <ac:spMkLst>
            <pc:docMk/>
            <pc:sldMk cId="3325769725" sldId="262"/>
            <ac:spMk id="5" creationId="{73A10209-D9BA-4E62-8AAF-DCCF55D91E75}"/>
          </ac:spMkLst>
        </pc:spChg>
        <pc:spChg chg="del mod">
          <ac:chgData name="Perkins, Christopher" userId="4fa94863-f139-48d5-ab60-bb1ab7b0147a" providerId="ADAL" clId="{07B4C7AA-A8C7-44FB-B45F-6887B0D71800}" dt="2023-01-09T14:19:26.264" v="347" actId="478"/>
          <ac:spMkLst>
            <pc:docMk/>
            <pc:sldMk cId="3325769725" sldId="262"/>
            <ac:spMk id="6" creationId="{BB393CCE-617B-4442-8B71-F412759BD87C}"/>
          </ac:spMkLst>
        </pc:spChg>
        <pc:spChg chg="add">
          <ac:chgData name="Perkins, Christopher" userId="4fa94863-f139-48d5-ab60-bb1ab7b0147a" providerId="ADAL" clId="{07B4C7AA-A8C7-44FB-B45F-6887B0D71800}" dt="2023-01-09T14:20:06.812" v="356" actId="26606"/>
          <ac:spMkLst>
            <pc:docMk/>
            <pc:sldMk cId="3325769725" sldId="262"/>
            <ac:spMk id="11" creationId="{2E442304-DDBD-4F7B-8017-36BCC863FB40}"/>
          </ac:spMkLst>
        </pc:spChg>
        <pc:spChg chg="add">
          <ac:chgData name="Perkins, Christopher" userId="4fa94863-f139-48d5-ab60-bb1ab7b0147a" providerId="ADAL" clId="{07B4C7AA-A8C7-44FB-B45F-6887B0D71800}" dt="2023-01-09T14:20:06.812" v="356" actId="26606"/>
          <ac:spMkLst>
            <pc:docMk/>
            <pc:sldMk cId="3325769725" sldId="262"/>
            <ac:spMk id="13" creationId="{5E107275-3853-46FD-A241-DE4355A42675}"/>
          </ac:spMkLst>
        </pc:spChg>
        <pc:graphicFrameChg chg="add mod">
          <ac:chgData name="Perkins, Christopher" userId="4fa94863-f139-48d5-ab60-bb1ab7b0147a" providerId="ADAL" clId="{07B4C7AA-A8C7-44FB-B45F-6887B0D71800}" dt="2023-01-09T14:21:04.383" v="374" actId="20577"/>
          <ac:graphicFrameMkLst>
            <pc:docMk/>
            <pc:sldMk cId="3325769725" sldId="262"/>
            <ac:graphicFrameMk id="7" creationId="{7D602084-8738-E091-328B-8BCDB6763CE7}"/>
          </ac:graphicFrameMkLst>
        </pc:graphicFrameChg>
      </pc:sldChg>
      <pc:sldChg chg="addSp modSp mod setBg">
        <pc:chgData name="Perkins, Christopher" userId="4fa94863-f139-48d5-ab60-bb1ab7b0147a" providerId="ADAL" clId="{07B4C7AA-A8C7-44FB-B45F-6887B0D71800}" dt="2023-01-09T14:26:34.640" v="436" actId="26606"/>
        <pc:sldMkLst>
          <pc:docMk/>
          <pc:sldMk cId="712286408" sldId="263"/>
        </pc:sldMkLst>
        <pc:spChg chg="mod">
          <ac:chgData name="Perkins, Christopher" userId="4fa94863-f139-48d5-ab60-bb1ab7b0147a" providerId="ADAL" clId="{07B4C7AA-A8C7-44FB-B45F-6887B0D71800}" dt="2023-01-09T14:26:34.640" v="436" actId="26606"/>
          <ac:spMkLst>
            <pc:docMk/>
            <pc:sldMk cId="712286408" sldId="263"/>
            <ac:spMk id="2" creationId="{00000000-0000-0000-0000-000000000000}"/>
          </ac:spMkLst>
        </pc:spChg>
        <pc:spChg chg="mod">
          <ac:chgData name="Perkins, Christopher" userId="4fa94863-f139-48d5-ab60-bb1ab7b0147a" providerId="ADAL" clId="{07B4C7AA-A8C7-44FB-B45F-6887B0D71800}" dt="2023-01-09T14:26:34.640" v="436" actId="26606"/>
          <ac:spMkLst>
            <pc:docMk/>
            <pc:sldMk cId="712286408" sldId="263"/>
            <ac:spMk id="3" creationId="{00000000-0000-0000-0000-000000000000}"/>
          </ac:spMkLst>
        </pc:spChg>
        <pc:spChg chg="add">
          <ac:chgData name="Perkins, Christopher" userId="4fa94863-f139-48d5-ab60-bb1ab7b0147a" providerId="ADAL" clId="{07B4C7AA-A8C7-44FB-B45F-6887B0D71800}" dt="2023-01-09T14:26:34.640" v="436" actId="26606"/>
          <ac:spMkLst>
            <pc:docMk/>
            <pc:sldMk cId="712286408" sldId="263"/>
            <ac:spMk id="8" creationId="{827B839B-9ADE-406B-8590-F1CAEDED45A1}"/>
          </ac:spMkLst>
        </pc:spChg>
        <pc:spChg chg="add">
          <ac:chgData name="Perkins, Christopher" userId="4fa94863-f139-48d5-ab60-bb1ab7b0147a" providerId="ADAL" clId="{07B4C7AA-A8C7-44FB-B45F-6887B0D71800}" dt="2023-01-09T14:26:34.640" v="436" actId="26606"/>
          <ac:spMkLst>
            <pc:docMk/>
            <pc:sldMk cId="712286408" sldId="263"/>
            <ac:spMk id="10" creationId="{CFE45BF0-46DB-408C-B5F7-7B11716805D4}"/>
          </ac:spMkLst>
        </pc:spChg>
        <pc:spChg chg="add">
          <ac:chgData name="Perkins, Christopher" userId="4fa94863-f139-48d5-ab60-bb1ab7b0147a" providerId="ADAL" clId="{07B4C7AA-A8C7-44FB-B45F-6887B0D71800}" dt="2023-01-09T14:26:34.640" v="436" actId="26606"/>
          <ac:spMkLst>
            <pc:docMk/>
            <pc:sldMk cId="712286408" sldId="263"/>
            <ac:spMk id="12" creationId="{2AEBC8F2-97B1-41B4-93F1-2D289E197FBA}"/>
          </ac:spMkLst>
        </pc:spChg>
        <pc:spChg chg="add">
          <ac:chgData name="Perkins, Christopher" userId="4fa94863-f139-48d5-ab60-bb1ab7b0147a" providerId="ADAL" clId="{07B4C7AA-A8C7-44FB-B45F-6887B0D71800}" dt="2023-01-09T14:26:34.640" v="436" actId="26606"/>
          <ac:spMkLst>
            <pc:docMk/>
            <pc:sldMk cId="712286408" sldId="263"/>
            <ac:spMk id="14" creationId="{472E3A19-F5D5-48FC-BB9C-48C2F68F598B}"/>
          </ac:spMkLst>
        </pc:spChg>
        <pc:spChg chg="add">
          <ac:chgData name="Perkins, Christopher" userId="4fa94863-f139-48d5-ab60-bb1ab7b0147a" providerId="ADAL" clId="{07B4C7AA-A8C7-44FB-B45F-6887B0D71800}" dt="2023-01-09T14:26:34.640" v="436" actId="26606"/>
          <ac:spMkLst>
            <pc:docMk/>
            <pc:sldMk cId="712286408" sldId="263"/>
            <ac:spMk id="16" creationId="{7A62E32F-BB65-43A8-8EB5-92346890E549}"/>
          </ac:spMkLst>
        </pc:spChg>
        <pc:spChg chg="add">
          <ac:chgData name="Perkins, Christopher" userId="4fa94863-f139-48d5-ab60-bb1ab7b0147a" providerId="ADAL" clId="{07B4C7AA-A8C7-44FB-B45F-6887B0D71800}" dt="2023-01-09T14:26:34.640" v="436" actId="26606"/>
          <ac:spMkLst>
            <pc:docMk/>
            <pc:sldMk cId="712286408" sldId="263"/>
            <ac:spMk id="18" creationId="{14E91B64-9FCC-451E-AFB4-A827D6329367}"/>
          </ac:spMkLst>
        </pc:spChg>
      </pc:sldChg>
      <pc:sldChg chg="addSp modSp mod setBg modNotesTx">
        <pc:chgData name="Perkins, Christopher" userId="4fa94863-f139-48d5-ab60-bb1ab7b0147a" providerId="ADAL" clId="{07B4C7AA-A8C7-44FB-B45F-6887B0D71800}" dt="2023-01-09T14:27:39.067" v="450" actId="33524"/>
        <pc:sldMkLst>
          <pc:docMk/>
          <pc:sldMk cId="3160529576" sldId="264"/>
        </pc:sldMkLst>
        <pc:spChg chg="mod">
          <ac:chgData name="Perkins, Christopher" userId="4fa94863-f139-48d5-ab60-bb1ab7b0147a" providerId="ADAL" clId="{07B4C7AA-A8C7-44FB-B45F-6887B0D71800}" dt="2023-01-09T14:27:32.234" v="449" actId="1076"/>
          <ac:spMkLst>
            <pc:docMk/>
            <pc:sldMk cId="3160529576" sldId="264"/>
            <ac:spMk id="2" creationId="{00000000-0000-0000-0000-000000000000}"/>
          </ac:spMkLst>
        </pc:spChg>
        <pc:spChg chg="mod">
          <ac:chgData name="Perkins, Christopher" userId="4fa94863-f139-48d5-ab60-bb1ab7b0147a" providerId="ADAL" clId="{07B4C7AA-A8C7-44FB-B45F-6887B0D71800}" dt="2023-01-09T14:27:21.055" v="446" actId="1076"/>
          <ac:spMkLst>
            <pc:docMk/>
            <pc:sldMk cId="3160529576" sldId="264"/>
            <ac:spMk id="4" creationId="{BB66E2C9-27A4-45AF-89A3-132DBCD25D4F}"/>
          </ac:spMkLst>
        </pc:spChg>
        <pc:spChg chg="add">
          <ac:chgData name="Perkins, Christopher" userId="4fa94863-f139-48d5-ab60-bb1ab7b0147a" providerId="ADAL" clId="{07B4C7AA-A8C7-44FB-B45F-6887B0D71800}" dt="2023-01-09T14:26:52.987" v="437" actId="26606"/>
          <ac:spMkLst>
            <pc:docMk/>
            <pc:sldMk cId="3160529576" sldId="264"/>
            <ac:spMk id="9" creationId="{C05CBC3C-2E5A-4839-8B9B-2E5A6ADF0F58}"/>
          </ac:spMkLst>
        </pc:spChg>
        <pc:spChg chg="add">
          <ac:chgData name="Perkins, Christopher" userId="4fa94863-f139-48d5-ab60-bb1ab7b0147a" providerId="ADAL" clId="{07B4C7AA-A8C7-44FB-B45F-6887B0D71800}" dt="2023-01-09T14:26:52.987" v="437" actId="26606"/>
          <ac:spMkLst>
            <pc:docMk/>
            <pc:sldMk cId="3160529576" sldId="264"/>
            <ac:spMk id="11" creationId="{827FF362-FC97-4BF5-949B-D4ADFA26E457}"/>
          </ac:spMkLst>
        </pc:spChg>
      </pc:sldChg>
      <pc:sldChg chg="addSp modSp mod setBg">
        <pc:chgData name="Perkins, Christopher" userId="4fa94863-f139-48d5-ab60-bb1ab7b0147a" providerId="ADAL" clId="{07B4C7AA-A8C7-44FB-B45F-6887B0D71800}" dt="2023-01-09T14:26:17.783" v="435" actId="26606"/>
        <pc:sldMkLst>
          <pc:docMk/>
          <pc:sldMk cId="3050090038" sldId="267"/>
        </pc:sldMkLst>
        <pc:spChg chg="mod">
          <ac:chgData name="Perkins, Christopher" userId="4fa94863-f139-48d5-ab60-bb1ab7b0147a" providerId="ADAL" clId="{07B4C7AA-A8C7-44FB-B45F-6887B0D71800}" dt="2023-01-09T14:26:17.783" v="435" actId="26606"/>
          <ac:spMkLst>
            <pc:docMk/>
            <pc:sldMk cId="3050090038" sldId="267"/>
            <ac:spMk id="2" creationId="{00000000-0000-0000-0000-000000000000}"/>
          </ac:spMkLst>
        </pc:spChg>
        <pc:spChg chg="mod">
          <ac:chgData name="Perkins, Christopher" userId="4fa94863-f139-48d5-ab60-bb1ab7b0147a" providerId="ADAL" clId="{07B4C7AA-A8C7-44FB-B45F-6887B0D71800}" dt="2023-01-09T14:26:17.783" v="435" actId="26606"/>
          <ac:spMkLst>
            <pc:docMk/>
            <pc:sldMk cId="3050090038" sldId="267"/>
            <ac:spMk id="7" creationId="{38A77CAC-4692-4020-8B5D-2AA300CB8B76}"/>
          </ac:spMkLst>
        </pc:spChg>
        <pc:spChg chg="add">
          <ac:chgData name="Perkins, Christopher" userId="4fa94863-f139-48d5-ab60-bb1ab7b0147a" providerId="ADAL" clId="{07B4C7AA-A8C7-44FB-B45F-6887B0D71800}" dt="2023-01-09T14:26:17.783" v="435" actId="26606"/>
          <ac:spMkLst>
            <pc:docMk/>
            <pc:sldMk cId="3050090038" sldId="267"/>
            <ac:spMk id="12" creationId="{907EF6B7-1338-4443-8C46-6A318D952DFD}"/>
          </ac:spMkLst>
        </pc:spChg>
        <pc:spChg chg="add">
          <ac:chgData name="Perkins, Christopher" userId="4fa94863-f139-48d5-ab60-bb1ab7b0147a" providerId="ADAL" clId="{07B4C7AA-A8C7-44FB-B45F-6887B0D71800}" dt="2023-01-09T14:26:17.783" v="435" actId="26606"/>
          <ac:spMkLst>
            <pc:docMk/>
            <pc:sldMk cId="3050090038" sldId="267"/>
            <ac:spMk id="14" creationId="{DAAE4CDD-124C-4DCF-9584-B6033B545DD5}"/>
          </ac:spMkLst>
        </pc:spChg>
        <pc:spChg chg="add">
          <ac:chgData name="Perkins, Christopher" userId="4fa94863-f139-48d5-ab60-bb1ab7b0147a" providerId="ADAL" clId="{07B4C7AA-A8C7-44FB-B45F-6887B0D71800}" dt="2023-01-09T14:26:17.783" v="435" actId="26606"/>
          <ac:spMkLst>
            <pc:docMk/>
            <pc:sldMk cId="3050090038" sldId="267"/>
            <ac:spMk id="16" creationId="{081E4A58-353D-44AE-B2FC-2A74E2E400F7}"/>
          </ac:spMkLst>
        </pc:spChg>
      </pc:sldChg>
      <pc:sldChg chg="modSp mod">
        <pc:chgData name="Perkins, Christopher" userId="4fa94863-f139-48d5-ab60-bb1ab7b0147a" providerId="ADAL" clId="{07B4C7AA-A8C7-44FB-B45F-6887B0D71800}" dt="2023-01-09T14:21:35.603" v="376" actId="1076"/>
        <pc:sldMkLst>
          <pc:docMk/>
          <pc:sldMk cId="288734852" sldId="268"/>
        </pc:sldMkLst>
        <pc:spChg chg="mod">
          <ac:chgData name="Perkins, Christopher" userId="4fa94863-f139-48d5-ab60-bb1ab7b0147a" providerId="ADAL" clId="{07B4C7AA-A8C7-44FB-B45F-6887B0D71800}" dt="2023-01-09T14:07:45.192" v="13"/>
          <ac:spMkLst>
            <pc:docMk/>
            <pc:sldMk cId="288734852" sldId="268"/>
            <ac:spMk id="2" creationId="{00000000-0000-0000-0000-000000000000}"/>
          </ac:spMkLst>
        </pc:spChg>
        <pc:spChg chg="mod">
          <ac:chgData name="Perkins, Christopher" userId="4fa94863-f139-48d5-ab60-bb1ab7b0147a" providerId="ADAL" clId="{07B4C7AA-A8C7-44FB-B45F-6887B0D71800}" dt="2023-01-09T14:07:45.192" v="13"/>
          <ac:spMkLst>
            <pc:docMk/>
            <pc:sldMk cId="288734852" sldId="268"/>
            <ac:spMk id="6" creationId="{1EDCC4B0-B45C-45F8-A19F-4FEA24B7FE11}"/>
          </ac:spMkLst>
        </pc:spChg>
        <pc:picChg chg="mod">
          <ac:chgData name="Perkins, Christopher" userId="4fa94863-f139-48d5-ab60-bb1ab7b0147a" providerId="ADAL" clId="{07B4C7AA-A8C7-44FB-B45F-6887B0D71800}" dt="2023-01-09T14:21:35.603" v="376" actId="1076"/>
          <ac:picMkLst>
            <pc:docMk/>
            <pc:sldMk cId="288734852" sldId="268"/>
            <ac:picMk id="7" creationId="{D1FF5E02-218C-4302-9EB2-2F31C67F6CB5}"/>
          </ac:picMkLst>
        </pc:picChg>
      </pc:sldChg>
      <pc:sldChg chg="addSp modSp mod setBg">
        <pc:chgData name="Perkins, Christopher" userId="4fa94863-f139-48d5-ab60-bb1ab7b0147a" providerId="ADAL" clId="{07B4C7AA-A8C7-44FB-B45F-6887B0D71800}" dt="2023-01-09T14:23:44.392" v="432" actId="26606"/>
        <pc:sldMkLst>
          <pc:docMk/>
          <pc:sldMk cId="880946107" sldId="269"/>
        </pc:sldMkLst>
        <pc:spChg chg="mod">
          <ac:chgData name="Perkins, Christopher" userId="4fa94863-f139-48d5-ab60-bb1ab7b0147a" providerId="ADAL" clId="{07B4C7AA-A8C7-44FB-B45F-6887B0D71800}" dt="2023-01-09T14:23:44.392" v="432" actId="26606"/>
          <ac:spMkLst>
            <pc:docMk/>
            <pc:sldMk cId="880946107" sldId="269"/>
            <ac:spMk id="2" creationId="{00000000-0000-0000-0000-000000000000}"/>
          </ac:spMkLst>
        </pc:spChg>
        <pc:spChg chg="mod">
          <ac:chgData name="Perkins, Christopher" userId="4fa94863-f139-48d5-ab60-bb1ab7b0147a" providerId="ADAL" clId="{07B4C7AA-A8C7-44FB-B45F-6887B0D71800}" dt="2023-01-09T14:23:44.392" v="432" actId="26606"/>
          <ac:spMkLst>
            <pc:docMk/>
            <pc:sldMk cId="880946107" sldId="269"/>
            <ac:spMk id="8" creationId="{12D17DF5-3674-4023-83A5-E34FCBD88932}"/>
          </ac:spMkLst>
        </pc:spChg>
        <pc:spChg chg="add">
          <ac:chgData name="Perkins, Christopher" userId="4fa94863-f139-48d5-ab60-bb1ab7b0147a" providerId="ADAL" clId="{07B4C7AA-A8C7-44FB-B45F-6887B0D71800}" dt="2023-01-09T14:23:44.392" v="432" actId="26606"/>
          <ac:spMkLst>
            <pc:docMk/>
            <pc:sldMk cId="880946107" sldId="269"/>
            <ac:spMk id="16" creationId="{743AA782-23D1-4521-8CAD-47662984AA08}"/>
          </ac:spMkLst>
        </pc:spChg>
        <pc:spChg chg="add">
          <ac:chgData name="Perkins, Christopher" userId="4fa94863-f139-48d5-ab60-bb1ab7b0147a" providerId="ADAL" clId="{07B4C7AA-A8C7-44FB-B45F-6887B0D71800}" dt="2023-01-09T14:23:44.392" v="432" actId="26606"/>
          <ac:spMkLst>
            <pc:docMk/>
            <pc:sldMk cId="880946107" sldId="269"/>
            <ac:spMk id="18" creationId="{650D18FE-0824-4A46-B22C-A86B52E5780A}"/>
          </ac:spMkLst>
        </pc:spChg>
        <pc:picChg chg="mod ord">
          <ac:chgData name="Perkins, Christopher" userId="4fa94863-f139-48d5-ab60-bb1ab7b0147a" providerId="ADAL" clId="{07B4C7AA-A8C7-44FB-B45F-6887B0D71800}" dt="2023-01-09T14:23:44.392" v="432" actId="26606"/>
          <ac:picMkLst>
            <pc:docMk/>
            <pc:sldMk cId="880946107" sldId="269"/>
            <ac:picMk id="11" creationId="{958E90AB-1B11-4305-9FE4-6693723A6134}"/>
          </ac:picMkLst>
        </pc:picChg>
      </pc:sldChg>
      <pc:sldChg chg="modSp mod">
        <pc:chgData name="Perkins, Christopher" userId="4fa94863-f139-48d5-ab60-bb1ab7b0147a" providerId="ADAL" clId="{07B4C7AA-A8C7-44FB-B45F-6887B0D71800}" dt="2023-01-09T14:23:15.413" v="431" actId="20577"/>
        <pc:sldMkLst>
          <pc:docMk/>
          <pc:sldMk cId="1063588774" sldId="270"/>
        </pc:sldMkLst>
        <pc:spChg chg="mod">
          <ac:chgData name="Perkins, Christopher" userId="4fa94863-f139-48d5-ab60-bb1ab7b0147a" providerId="ADAL" clId="{07B4C7AA-A8C7-44FB-B45F-6887B0D71800}" dt="2023-01-09T14:22:20.169" v="377" actId="14100"/>
          <ac:spMkLst>
            <pc:docMk/>
            <pc:sldMk cId="1063588774" sldId="270"/>
            <ac:spMk id="5" creationId="{2F8A5B72-48B2-439A-9F46-B27002409E21}"/>
          </ac:spMkLst>
        </pc:spChg>
        <pc:spChg chg="mod">
          <ac:chgData name="Perkins, Christopher" userId="4fa94863-f139-48d5-ab60-bb1ab7b0147a" providerId="ADAL" clId="{07B4C7AA-A8C7-44FB-B45F-6887B0D71800}" dt="2023-01-09T14:23:15.413" v="431" actId="20577"/>
          <ac:spMkLst>
            <pc:docMk/>
            <pc:sldMk cId="1063588774" sldId="270"/>
            <ac:spMk id="9" creationId="{A89A5606-88B9-4FDF-8DC2-E667198F842D}"/>
          </ac:spMkLst>
        </pc:spChg>
      </pc:sldChg>
      <pc:sldChg chg="addSp modSp mod setBg">
        <pc:chgData name="Perkins, Christopher" userId="4fa94863-f139-48d5-ab60-bb1ab7b0147a" providerId="ADAL" clId="{07B4C7AA-A8C7-44FB-B45F-6887B0D71800}" dt="2023-01-09T14:25:30.397" v="433" actId="26606"/>
        <pc:sldMkLst>
          <pc:docMk/>
          <pc:sldMk cId="2152977440" sldId="271"/>
        </pc:sldMkLst>
        <pc:spChg chg="mod">
          <ac:chgData name="Perkins, Christopher" userId="4fa94863-f139-48d5-ab60-bb1ab7b0147a" providerId="ADAL" clId="{07B4C7AA-A8C7-44FB-B45F-6887B0D71800}" dt="2023-01-09T14:25:30.397" v="433" actId="26606"/>
          <ac:spMkLst>
            <pc:docMk/>
            <pc:sldMk cId="2152977440" sldId="271"/>
            <ac:spMk id="2" creationId="{00000000-0000-0000-0000-000000000000}"/>
          </ac:spMkLst>
        </pc:spChg>
        <pc:spChg chg="mod">
          <ac:chgData name="Perkins, Christopher" userId="4fa94863-f139-48d5-ab60-bb1ab7b0147a" providerId="ADAL" clId="{07B4C7AA-A8C7-44FB-B45F-6887B0D71800}" dt="2023-01-09T14:25:30.397" v="433" actId="26606"/>
          <ac:spMkLst>
            <pc:docMk/>
            <pc:sldMk cId="2152977440" sldId="271"/>
            <ac:spMk id="8" creationId="{12D17DF5-3674-4023-83A5-E34FCBD88932}"/>
          </ac:spMkLst>
        </pc:spChg>
        <pc:spChg chg="add">
          <ac:chgData name="Perkins, Christopher" userId="4fa94863-f139-48d5-ab60-bb1ab7b0147a" providerId="ADAL" clId="{07B4C7AA-A8C7-44FB-B45F-6887B0D71800}" dt="2023-01-09T14:25:30.397" v="433" actId="26606"/>
          <ac:spMkLst>
            <pc:docMk/>
            <pc:sldMk cId="2152977440" sldId="271"/>
            <ac:spMk id="13" creationId="{8D1AA55E-40D5-461B-A5A8-4AE8AAB71B08}"/>
          </ac:spMkLst>
        </pc:spChg>
        <pc:spChg chg="add">
          <ac:chgData name="Perkins, Christopher" userId="4fa94863-f139-48d5-ab60-bb1ab7b0147a" providerId="ADAL" clId="{07B4C7AA-A8C7-44FB-B45F-6887B0D71800}" dt="2023-01-09T14:25:30.397" v="433" actId="26606"/>
          <ac:spMkLst>
            <pc:docMk/>
            <pc:sldMk cId="2152977440" sldId="271"/>
            <ac:spMk id="17" creationId="{6CB927A4-E432-4310-9CD5-E89FF5063179}"/>
          </ac:spMkLst>
        </pc:spChg>
        <pc:spChg chg="add">
          <ac:chgData name="Perkins, Christopher" userId="4fa94863-f139-48d5-ab60-bb1ab7b0147a" providerId="ADAL" clId="{07B4C7AA-A8C7-44FB-B45F-6887B0D71800}" dt="2023-01-09T14:25:30.397" v="433" actId="26606"/>
          <ac:spMkLst>
            <pc:docMk/>
            <pc:sldMk cId="2152977440" sldId="271"/>
            <ac:spMk id="19" creationId="{E3020543-B24B-4EC4-8FFC-8DD88EEA91A8}"/>
          </ac:spMkLst>
        </pc:spChg>
        <pc:picChg chg="mod ord">
          <ac:chgData name="Perkins, Christopher" userId="4fa94863-f139-48d5-ab60-bb1ab7b0147a" providerId="ADAL" clId="{07B4C7AA-A8C7-44FB-B45F-6887B0D71800}" dt="2023-01-09T14:25:30.397" v="433" actId="26606"/>
          <ac:picMkLst>
            <pc:docMk/>
            <pc:sldMk cId="2152977440" sldId="271"/>
            <ac:picMk id="3" creationId="{637E448C-52B2-4A09-AC16-60B68A97CA19}"/>
          </ac:picMkLst>
        </pc:picChg>
        <pc:cxnChg chg="add">
          <ac:chgData name="Perkins, Christopher" userId="4fa94863-f139-48d5-ab60-bb1ab7b0147a" providerId="ADAL" clId="{07B4C7AA-A8C7-44FB-B45F-6887B0D71800}" dt="2023-01-09T14:25:30.397" v="433" actId="26606"/>
          <ac:cxnSpMkLst>
            <pc:docMk/>
            <pc:sldMk cId="2152977440" sldId="271"/>
            <ac:cxnSpMk id="15" creationId="{7EB498BD-8089-4626-91EA-4978EBEF535E}"/>
          </ac:cxnSpMkLst>
        </pc:cxnChg>
      </pc:sldChg>
      <pc:sldChg chg="delSp delDesignElem">
        <pc:chgData name="Perkins, Christopher" userId="4fa94863-f139-48d5-ab60-bb1ab7b0147a" providerId="ADAL" clId="{07B4C7AA-A8C7-44FB-B45F-6887B0D71800}" dt="2023-01-09T14:07:15.799" v="1"/>
        <pc:sldMkLst>
          <pc:docMk/>
          <pc:sldMk cId="1274644677" sldId="272"/>
        </pc:sldMkLst>
        <pc:spChg chg="del">
          <ac:chgData name="Perkins, Christopher" userId="4fa94863-f139-48d5-ab60-bb1ab7b0147a" providerId="ADAL" clId="{07B4C7AA-A8C7-44FB-B45F-6887B0D71800}" dt="2023-01-09T14:07:15.799" v="1"/>
          <ac:spMkLst>
            <pc:docMk/>
            <pc:sldMk cId="1274644677" sldId="272"/>
            <ac:spMk id="13" creationId="{E212883E-84C3-42AD-B34A-4D249825156D}"/>
          </ac:spMkLst>
        </pc:spChg>
        <pc:spChg chg="del">
          <ac:chgData name="Perkins, Christopher" userId="4fa94863-f139-48d5-ab60-bb1ab7b0147a" providerId="ADAL" clId="{07B4C7AA-A8C7-44FB-B45F-6887B0D71800}" dt="2023-01-09T14:07:15.799" v="1"/>
          <ac:spMkLst>
            <pc:docMk/>
            <pc:sldMk cId="1274644677" sldId="272"/>
            <ac:spMk id="15" creationId="{DC5B7347-E281-4E2C-A95E-6A4A26315607}"/>
          </ac:spMkLst>
        </pc:spChg>
        <pc:cxnChg chg="del">
          <ac:chgData name="Perkins, Christopher" userId="4fa94863-f139-48d5-ab60-bb1ab7b0147a" providerId="ADAL" clId="{07B4C7AA-A8C7-44FB-B45F-6887B0D71800}" dt="2023-01-09T14:07:15.799" v="1"/>
          <ac:cxnSpMkLst>
            <pc:docMk/>
            <pc:sldMk cId="1274644677" sldId="272"/>
            <ac:cxnSpMk id="17" creationId="{25A28D78-0305-4DA2-A78C-EF9ADD366310}"/>
          </ac:cxnSpMkLst>
        </pc:cxnChg>
      </pc:sldChg>
      <pc:sldChg chg="new del">
        <pc:chgData name="Perkins, Christopher" userId="4fa94863-f139-48d5-ab60-bb1ab7b0147a" providerId="ADAL" clId="{07B4C7AA-A8C7-44FB-B45F-6887B0D71800}" dt="2023-01-09T14:12:33.984" v="116" actId="680"/>
        <pc:sldMkLst>
          <pc:docMk/>
          <pc:sldMk cId="3682955325" sldId="273"/>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812337-A2ED-4369-A5F6-F7852589644C}" type="doc">
      <dgm:prSet loTypeId="urn:microsoft.com/office/officeart/2005/8/layout/matrix3" loCatId="matrix" qsTypeId="urn:microsoft.com/office/officeart/2005/8/quickstyle/simple1" qsCatId="simple" csTypeId="urn:microsoft.com/office/officeart/2005/8/colors/colorful5" csCatId="colorful" phldr="1"/>
      <dgm:spPr/>
      <dgm:t>
        <a:bodyPr/>
        <a:lstStyle/>
        <a:p>
          <a:endParaRPr lang="en-US"/>
        </a:p>
      </dgm:t>
    </dgm:pt>
    <dgm:pt modelId="{CF009FF4-8D9C-465E-BACE-F06AA836A923}">
      <dgm:prSet/>
      <dgm:spPr/>
      <dgm:t>
        <a:bodyPr/>
        <a:lstStyle/>
        <a:p>
          <a:r>
            <a:rPr lang="en-US" dirty="0"/>
            <a:t>58.34</a:t>
          </a:r>
        </a:p>
        <a:p>
          <a:r>
            <a:rPr lang="en-US" dirty="0"/>
            <a:t>Exempt</a:t>
          </a:r>
        </a:p>
      </dgm:t>
    </dgm:pt>
    <dgm:pt modelId="{7FE7C602-DBF3-46A2-BC2A-C67FE943F6CB}" type="parTrans" cxnId="{15F4D4B2-392B-402B-BD7B-837F86AA795C}">
      <dgm:prSet/>
      <dgm:spPr/>
      <dgm:t>
        <a:bodyPr/>
        <a:lstStyle/>
        <a:p>
          <a:endParaRPr lang="en-US"/>
        </a:p>
      </dgm:t>
    </dgm:pt>
    <dgm:pt modelId="{5D881CB4-2721-4384-BC92-52C72FE0F799}" type="sibTrans" cxnId="{15F4D4B2-392B-402B-BD7B-837F86AA795C}">
      <dgm:prSet/>
      <dgm:spPr/>
      <dgm:t>
        <a:bodyPr/>
        <a:lstStyle/>
        <a:p>
          <a:endParaRPr lang="en-US"/>
        </a:p>
      </dgm:t>
    </dgm:pt>
    <dgm:pt modelId="{CD3A8329-1227-47EC-B6A2-A29CBF6FC95A}">
      <dgm:prSet/>
      <dgm:spPr/>
      <dgm:t>
        <a:bodyPr/>
        <a:lstStyle/>
        <a:p>
          <a:pPr algn="ctr"/>
          <a:r>
            <a:rPr lang="en-US" dirty="0"/>
            <a:t>58.35</a:t>
          </a:r>
        </a:p>
        <a:p>
          <a:pPr algn="ctr"/>
          <a:r>
            <a:rPr lang="en-US" dirty="0"/>
            <a:t>Categorically Excluded</a:t>
          </a:r>
        </a:p>
      </dgm:t>
    </dgm:pt>
    <dgm:pt modelId="{E1A26746-BBB3-4896-A16A-17E96FA05E3F}" type="parTrans" cxnId="{E16C2CE1-8CF8-4806-B216-6E89CD2C1082}">
      <dgm:prSet/>
      <dgm:spPr/>
      <dgm:t>
        <a:bodyPr/>
        <a:lstStyle/>
        <a:p>
          <a:endParaRPr lang="en-US"/>
        </a:p>
      </dgm:t>
    </dgm:pt>
    <dgm:pt modelId="{948A5194-1196-4E09-AC28-9CDD3E936356}" type="sibTrans" cxnId="{E16C2CE1-8CF8-4806-B216-6E89CD2C1082}">
      <dgm:prSet/>
      <dgm:spPr/>
      <dgm:t>
        <a:bodyPr/>
        <a:lstStyle/>
        <a:p>
          <a:endParaRPr lang="en-US"/>
        </a:p>
      </dgm:t>
    </dgm:pt>
    <dgm:pt modelId="{2550138A-E76F-4825-B6A9-8D9F99B60DFF}">
      <dgm:prSet/>
      <dgm:spPr/>
      <dgm:t>
        <a:bodyPr/>
        <a:lstStyle/>
        <a:p>
          <a:pPr algn="l"/>
          <a:r>
            <a:rPr lang="en-US"/>
            <a:t>Subject to 58.5</a:t>
          </a:r>
        </a:p>
      </dgm:t>
    </dgm:pt>
    <dgm:pt modelId="{DD56D02B-5B8A-41C0-B7F8-C7F98B9C3D6D}" type="parTrans" cxnId="{F7581C24-8451-43A8-8541-5D4B7630A3CF}">
      <dgm:prSet/>
      <dgm:spPr/>
      <dgm:t>
        <a:bodyPr/>
        <a:lstStyle/>
        <a:p>
          <a:endParaRPr lang="en-US"/>
        </a:p>
      </dgm:t>
    </dgm:pt>
    <dgm:pt modelId="{7B9FCA87-B24A-40FF-BDC0-8FAB5F1FD623}" type="sibTrans" cxnId="{F7581C24-8451-43A8-8541-5D4B7630A3CF}">
      <dgm:prSet/>
      <dgm:spPr/>
      <dgm:t>
        <a:bodyPr/>
        <a:lstStyle/>
        <a:p>
          <a:endParaRPr lang="en-US"/>
        </a:p>
      </dgm:t>
    </dgm:pt>
    <dgm:pt modelId="{6CDD8522-B65E-4771-BA84-8FA6D977449D}">
      <dgm:prSet/>
      <dgm:spPr/>
      <dgm:t>
        <a:bodyPr/>
        <a:lstStyle/>
        <a:p>
          <a:pPr algn="l"/>
          <a:r>
            <a:rPr lang="en-US" dirty="0"/>
            <a:t>Not Subject to 58.5</a:t>
          </a:r>
        </a:p>
      </dgm:t>
    </dgm:pt>
    <dgm:pt modelId="{EBD4CF69-4850-4483-8765-D1F05CFD979F}" type="parTrans" cxnId="{AEDB0C04-538E-490E-9F46-9EA3EF16AE29}">
      <dgm:prSet/>
      <dgm:spPr/>
      <dgm:t>
        <a:bodyPr/>
        <a:lstStyle/>
        <a:p>
          <a:endParaRPr lang="en-US"/>
        </a:p>
      </dgm:t>
    </dgm:pt>
    <dgm:pt modelId="{4DD564E0-DE6C-4087-B282-AC924C504A65}" type="sibTrans" cxnId="{AEDB0C04-538E-490E-9F46-9EA3EF16AE29}">
      <dgm:prSet/>
      <dgm:spPr/>
      <dgm:t>
        <a:bodyPr/>
        <a:lstStyle/>
        <a:p>
          <a:endParaRPr lang="en-US"/>
        </a:p>
      </dgm:t>
    </dgm:pt>
    <dgm:pt modelId="{31676CF6-09BB-4698-B3FC-8557A8832939}">
      <dgm:prSet/>
      <dgm:spPr/>
      <dgm:t>
        <a:bodyPr/>
        <a:lstStyle/>
        <a:p>
          <a:r>
            <a:rPr lang="en-US" dirty="0"/>
            <a:t>58.36</a:t>
          </a:r>
        </a:p>
        <a:p>
          <a:r>
            <a:rPr lang="en-US" dirty="0"/>
            <a:t>Environmental Assessment</a:t>
          </a:r>
        </a:p>
      </dgm:t>
    </dgm:pt>
    <dgm:pt modelId="{EFE1671B-AD4B-4EC0-A58C-81507D3397B9}" type="parTrans" cxnId="{72312348-E58E-4EA5-95D7-FECDB97F299C}">
      <dgm:prSet/>
      <dgm:spPr/>
      <dgm:t>
        <a:bodyPr/>
        <a:lstStyle/>
        <a:p>
          <a:endParaRPr lang="en-US"/>
        </a:p>
      </dgm:t>
    </dgm:pt>
    <dgm:pt modelId="{E1617A95-1023-49AA-8180-0E41BA0BB192}" type="sibTrans" cxnId="{72312348-E58E-4EA5-95D7-FECDB97F299C}">
      <dgm:prSet/>
      <dgm:spPr/>
      <dgm:t>
        <a:bodyPr/>
        <a:lstStyle/>
        <a:p>
          <a:endParaRPr lang="en-US"/>
        </a:p>
      </dgm:t>
    </dgm:pt>
    <dgm:pt modelId="{BD6C1C42-A62D-4CD1-A695-74C525E2E9DA}">
      <dgm:prSet/>
      <dgm:spPr/>
      <dgm:t>
        <a:bodyPr/>
        <a:lstStyle/>
        <a:p>
          <a:r>
            <a:rPr lang="en-US" dirty="0"/>
            <a:t>58.37</a:t>
          </a:r>
        </a:p>
        <a:p>
          <a:r>
            <a:rPr lang="en-US" dirty="0"/>
            <a:t>Environmental Impact Statement</a:t>
          </a:r>
        </a:p>
      </dgm:t>
    </dgm:pt>
    <dgm:pt modelId="{E22A4109-37F9-4CA6-85C1-7ED879BE223D}" type="parTrans" cxnId="{27E2B319-BDC7-4AAC-834F-29C814DAFABD}">
      <dgm:prSet/>
      <dgm:spPr/>
      <dgm:t>
        <a:bodyPr/>
        <a:lstStyle/>
        <a:p>
          <a:endParaRPr lang="en-US"/>
        </a:p>
      </dgm:t>
    </dgm:pt>
    <dgm:pt modelId="{63BCFFF8-504D-47C4-94FD-2021D064C1E5}" type="sibTrans" cxnId="{27E2B319-BDC7-4AAC-834F-29C814DAFABD}">
      <dgm:prSet/>
      <dgm:spPr/>
      <dgm:t>
        <a:bodyPr/>
        <a:lstStyle/>
        <a:p>
          <a:endParaRPr lang="en-US"/>
        </a:p>
      </dgm:t>
    </dgm:pt>
    <dgm:pt modelId="{0BBFF51B-ACBC-4E06-AED0-99B20EB77F86}" type="pres">
      <dgm:prSet presAssocID="{99812337-A2ED-4369-A5F6-F7852589644C}" presName="matrix" presStyleCnt="0">
        <dgm:presLayoutVars>
          <dgm:chMax val="1"/>
          <dgm:dir/>
          <dgm:resizeHandles val="exact"/>
        </dgm:presLayoutVars>
      </dgm:prSet>
      <dgm:spPr/>
    </dgm:pt>
    <dgm:pt modelId="{B2A2D79B-5DA8-4BB5-8618-DAEC117F7ADA}" type="pres">
      <dgm:prSet presAssocID="{99812337-A2ED-4369-A5F6-F7852589644C}" presName="diamond" presStyleLbl="bgShp" presStyleIdx="0" presStyleCnt="1"/>
      <dgm:spPr/>
    </dgm:pt>
    <dgm:pt modelId="{B5A821EE-92F7-4ED0-9077-4FDD6032D9CC}" type="pres">
      <dgm:prSet presAssocID="{99812337-A2ED-4369-A5F6-F7852589644C}" presName="quad1" presStyleLbl="node1" presStyleIdx="0" presStyleCnt="4">
        <dgm:presLayoutVars>
          <dgm:chMax val="0"/>
          <dgm:chPref val="0"/>
          <dgm:bulletEnabled val="1"/>
        </dgm:presLayoutVars>
      </dgm:prSet>
      <dgm:spPr/>
    </dgm:pt>
    <dgm:pt modelId="{A1891A32-AF8F-4326-8FD6-CE88A6CDE0A8}" type="pres">
      <dgm:prSet presAssocID="{99812337-A2ED-4369-A5F6-F7852589644C}" presName="quad2" presStyleLbl="node1" presStyleIdx="1" presStyleCnt="4">
        <dgm:presLayoutVars>
          <dgm:chMax val="0"/>
          <dgm:chPref val="0"/>
          <dgm:bulletEnabled val="1"/>
        </dgm:presLayoutVars>
      </dgm:prSet>
      <dgm:spPr/>
    </dgm:pt>
    <dgm:pt modelId="{65D88E55-5482-4308-AA44-0D32A3E599FC}" type="pres">
      <dgm:prSet presAssocID="{99812337-A2ED-4369-A5F6-F7852589644C}" presName="quad3" presStyleLbl="node1" presStyleIdx="2" presStyleCnt="4">
        <dgm:presLayoutVars>
          <dgm:chMax val="0"/>
          <dgm:chPref val="0"/>
          <dgm:bulletEnabled val="1"/>
        </dgm:presLayoutVars>
      </dgm:prSet>
      <dgm:spPr/>
    </dgm:pt>
    <dgm:pt modelId="{EE210B22-7D89-4E6C-9236-8D0F17FFDF8D}" type="pres">
      <dgm:prSet presAssocID="{99812337-A2ED-4369-A5F6-F7852589644C}" presName="quad4" presStyleLbl="node1" presStyleIdx="3" presStyleCnt="4">
        <dgm:presLayoutVars>
          <dgm:chMax val="0"/>
          <dgm:chPref val="0"/>
          <dgm:bulletEnabled val="1"/>
        </dgm:presLayoutVars>
      </dgm:prSet>
      <dgm:spPr/>
    </dgm:pt>
  </dgm:ptLst>
  <dgm:cxnLst>
    <dgm:cxn modelId="{AEDB0C04-538E-490E-9F46-9EA3EF16AE29}" srcId="{CD3A8329-1227-47EC-B6A2-A29CBF6FC95A}" destId="{6CDD8522-B65E-4771-BA84-8FA6D977449D}" srcOrd="1" destOrd="0" parTransId="{EBD4CF69-4850-4483-8765-D1F05CFD979F}" sibTransId="{4DD564E0-DE6C-4087-B282-AC924C504A65}"/>
    <dgm:cxn modelId="{1A188C12-5F6E-4B25-83AA-D9A2AA9ED1C9}" type="presOf" srcId="{CD3A8329-1227-47EC-B6A2-A29CBF6FC95A}" destId="{A1891A32-AF8F-4326-8FD6-CE88A6CDE0A8}" srcOrd="0" destOrd="0" presId="urn:microsoft.com/office/officeart/2005/8/layout/matrix3"/>
    <dgm:cxn modelId="{27E2B319-BDC7-4AAC-834F-29C814DAFABD}" srcId="{99812337-A2ED-4369-A5F6-F7852589644C}" destId="{BD6C1C42-A62D-4CD1-A695-74C525E2E9DA}" srcOrd="3" destOrd="0" parTransId="{E22A4109-37F9-4CA6-85C1-7ED879BE223D}" sibTransId="{63BCFFF8-504D-47C4-94FD-2021D064C1E5}"/>
    <dgm:cxn modelId="{25FAC31C-2B7F-41B5-B141-439231E084F5}" type="presOf" srcId="{31676CF6-09BB-4698-B3FC-8557A8832939}" destId="{65D88E55-5482-4308-AA44-0D32A3E599FC}" srcOrd="0" destOrd="0" presId="urn:microsoft.com/office/officeart/2005/8/layout/matrix3"/>
    <dgm:cxn modelId="{F7581C24-8451-43A8-8541-5D4B7630A3CF}" srcId="{CD3A8329-1227-47EC-B6A2-A29CBF6FC95A}" destId="{2550138A-E76F-4825-B6A9-8D9F99B60DFF}" srcOrd="0" destOrd="0" parTransId="{DD56D02B-5B8A-41C0-B7F8-C7F98B9C3D6D}" sibTransId="{7B9FCA87-B24A-40FF-BDC0-8FAB5F1FD623}"/>
    <dgm:cxn modelId="{C37CF825-C909-4CB3-A3CC-89231FED2460}" type="presOf" srcId="{6CDD8522-B65E-4771-BA84-8FA6D977449D}" destId="{A1891A32-AF8F-4326-8FD6-CE88A6CDE0A8}" srcOrd="0" destOrd="2" presId="urn:microsoft.com/office/officeart/2005/8/layout/matrix3"/>
    <dgm:cxn modelId="{4F24B946-1095-4468-88CE-E564FF3F097D}" type="presOf" srcId="{BD6C1C42-A62D-4CD1-A695-74C525E2E9DA}" destId="{EE210B22-7D89-4E6C-9236-8D0F17FFDF8D}" srcOrd="0" destOrd="0" presId="urn:microsoft.com/office/officeart/2005/8/layout/matrix3"/>
    <dgm:cxn modelId="{72312348-E58E-4EA5-95D7-FECDB97F299C}" srcId="{99812337-A2ED-4369-A5F6-F7852589644C}" destId="{31676CF6-09BB-4698-B3FC-8557A8832939}" srcOrd="2" destOrd="0" parTransId="{EFE1671B-AD4B-4EC0-A58C-81507D3397B9}" sibTransId="{E1617A95-1023-49AA-8180-0E41BA0BB192}"/>
    <dgm:cxn modelId="{BA5D6C8E-88DF-48DE-816D-0CDF22932FB4}" type="presOf" srcId="{CF009FF4-8D9C-465E-BACE-F06AA836A923}" destId="{B5A821EE-92F7-4ED0-9077-4FDD6032D9CC}" srcOrd="0" destOrd="0" presId="urn:microsoft.com/office/officeart/2005/8/layout/matrix3"/>
    <dgm:cxn modelId="{15F4D4B2-392B-402B-BD7B-837F86AA795C}" srcId="{99812337-A2ED-4369-A5F6-F7852589644C}" destId="{CF009FF4-8D9C-465E-BACE-F06AA836A923}" srcOrd="0" destOrd="0" parTransId="{7FE7C602-DBF3-46A2-BC2A-C67FE943F6CB}" sibTransId="{5D881CB4-2721-4384-BC92-52C72FE0F799}"/>
    <dgm:cxn modelId="{B7429EB8-A0C7-49CF-988E-EE1ACB56791E}" type="presOf" srcId="{99812337-A2ED-4369-A5F6-F7852589644C}" destId="{0BBFF51B-ACBC-4E06-AED0-99B20EB77F86}" srcOrd="0" destOrd="0" presId="urn:microsoft.com/office/officeart/2005/8/layout/matrix3"/>
    <dgm:cxn modelId="{E6B7C5BA-A0F1-4984-B162-267B8849895D}" type="presOf" srcId="{2550138A-E76F-4825-B6A9-8D9F99B60DFF}" destId="{A1891A32-AF8F-4326-8FD6-CE88A6CDE0A8}" srcOrd="0" destOrd="1" presId="urn:microsoft.com/office/officeart/2005/8/layout/matrix3"/>
    <dgm:cxn modelId="{E16C2CE1-8CF8-4806-B216-6E89CD2C1082}" srcId="{99812337-A2ED-4369-A5F6-F7852589644C}" destId="{CD3A8329-1227-47EC-B6A2-A29CBF6FC95A}" srcOrd="1" destOrd="0" parTransId="{E1A26746-BBB3-4896-A16A-17E96FA05E3F}" sibTransId="{948A5194-1196-4E09-AC28-9CDD3E936356}"/>
    <dgm:cxn modelId="{04B23844-0D15-4DC1-BCFB-B26F14DE89CB}" type="presParOf" srcId="{0BBFF51B-ACBC-4E06-AED0-99B20EB77F86}" destId="{B2A2D79B-5DA8-4BB5-8618-DAEC117F7ADA}" srcOrd="0" destOrd="0" presId="urn:microsoft.com/office/officeart/2005/8/layout/matrix3"/>
    <dgm:cxn modelId="{10F3C639-1A03-4EDD-B7D0-EECBC6761470}" type="presParOf" srcId="{0BBFF51B-ACBC-4E06-AED0-99B20EB77F86}" destId="{B5A821EE-92F7-4ED0-9077-4FDD6032D9CC}" srcOrd="1" destOrd="0" presId="urn:microsoft.com/office/officeart/2005/8/layout/matrix3"/>
    <dgm:cxn modelId="{D508CD83-B08D-4B27-AE0C-3A31E871808C}" type="presParOf" srcId="{0BBFF51B-ACBC-4E06-AED0-99B20EB77F86}" destId="{A1891A32-AF8F-4326-8FD6-CE88A6CDE0A8}" srcOrd="2" destOrd="0" presId="urn:microsoft.com/office/officeart/2005/8/layout/matrix3"/>
    <dgm:cxn modelId="{27716462-41F1-4248-A30B-A06EF884B9F8}" type="presParOf" srcId="{0BBFF51B-ACBC-4E06-AED0-99B20EB77F86}" destId="{65D88E55-5482-4308-AA44-0D32A3E599FC}" srcOrd="3" destOrd="0" presId="urn:microsoft.com/office/officeart/2005/8/layout/matrix3"/>
    <dgm:cxn modelId="{0D08EBFE-4D92-452B-9AC0-B023CD07FDC5}" type="presParOf" srcId="{0BBFF51B-ACBC-4E06-AED0-99B20EB77F86}" destId="{EE210B22-7D89-4E6C-9236-8D0F17FFDF8D}"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A2D79B-5DA8-4BB5-8618-DAEC117F7ADA}">
      <dsp:nvSpPr>
        <dsp:cNvPr id="0" name=""/>
        <dsp:cNvSpPr/>
      </dsp:nvSpPr>
      <dsp:spPr>
        <a:xfrm>
          <a:off x="682185" y="0"/>
          <a:ext cx="5536141" cy="5536141"/>
        </a:xfrm>
        <a:prstGeom prst="diamond">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A821EE-92F7-4ED0-9077-4FDD6032D9CC}">
      <dsp:nvSpPr>
        <dsp:cNvPr id="0" name=""/>
        <dsp:cNvSpPr/>
      </dsp:nvSpPr>
      <dsp:spPr>
        <a:xfrm>
          <a:off x="1208118" y="525933"/>
          <a:ext cx="2159094" cy="215909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58.34</a:t>
          </a:r>
        </a:p>
        <a:p>
          <a:pPr marL="0" lvl="0" indent="0" algn="ctr" defTabSz="933450">
            <a:lnSpc>
              <a:spcPct val="90000"/>
            </a:lnSpc>
            <a:spcBef>
              <a:spcPct val="0"/>
            </a:spcBef>
            <a:spcAft>
              <a:spcPct val="35000"/>
            </a:spcAft>
            <a:buNone/>
          </a:pPr>
          <a:r>
            <a:rPr lang="en-US" sz="2100" kern="1200" dirty="0"/>
            <a:t>Exempt</a:t>
          </a:r>
        </a:p>
      </dsp:txBody>
      <dsp:txXfrm>
        <a:off x="1313516" y="631331"/>
        <a:ext cx="1948298" cy="1948298"/>
      </dsp:txXfrm>
    </dsp:sp>
    <dsp:sp modelId="{A1891A32-AF8F-4326-8FD6-CE88A6CDE0A8}">
      <dsp:nvSpPr>
        <dsp:cNvPr id="0" name=""/>
        <dsp:cNvSpPr/>
      </dsp:nvSpPr>
      <dsp:spPr>
        <a:xfrm>
          <a:off x="3533298" y="525933"/>
          <a:ext cx="2159094" cy="2159094"/>
        </a:xfrm>
        <a:prstGeom prst="roundRect">
          <a:avLst/>
        </a:prstGeom>
        <a:solidFill>
          <a:schemeClr val="accent5">
            <a:hueOff val="2003568"/>
            <a:satOff val="-8793"/>
            <a:lumOff val="26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ctr" defTabSz="933450">
            <a:lnSpc>
              <a:spcPct val="90000"/>
            </a:lnSpc>
            <a:spcBef>
              <a:spcPct val="0"/>
            </a:spcBef>
            <a:spcAft>
              <a:spcPct val="35000"/>
            </a:spcAft>
            <a:buNone/>
          </a:pPr>
          <a:r>
            <a:rPr lang="en-US" sz="2100" kern="1200" dirty="0"/>
            <a:t>58.35</a:t>
          </a:r>
        </a:p>
        <a:p>
          <a:pPr marL="0" lvl="0" indent="0" algn="ctr" defTabSz="933450">
            <a:lnSpc>
              <a:spcPct val="90000"/>
            </a:lnSpc>
            <a:spcBef>
              <a:spcPct val="0"/>
            </a:spcBef>
            <a:spcAft>
              <a:spcPct val="35000"/>
            </a:spcAft>
            <a:buNone/>
          </a:pPr>
          <a:r>
            <a:rPr lang="en-US" sz="2100" kern="1200" dirty="0"/>
            <a:t>Categorically Excluded</a:t>
          </a:r>
        </a:p>
        <a:p>
          <a:pPr marL="171450" lvl="1" indent="-171450" algn="l" defTabSz="711200">
            <a:lnSpc>
              <a:spcPct val="90000"/>
            </a:lnSpc>
            <a:spcBef>
              <a:spcPct val="0"/>
            </a:spcBef>
            <a:spcAft>
              <a:spcPct val="15000"/>
            </a:spcAft>
            <a:buChar char="•"/>
          </a:pPr>
          <a:r>
            <a:rPr lang="en-US" sz="1600" kern="1200"/>
            <a:t>Subject to 58.5</a:t>
          </a:r>
        </a:p>
        <a:p>
          <a:pPr marL="171450" lvl="1" indent="-171450" algn="l" defTabSz="711200">
            <a:lnSpc>
              <a:spcPct val="90000"/>
            </a:lnSpc>
            <a:spcBef>
              <a:spcPct val="0"/>
            </a:spcBef>
            <a:spcAft>
              <a:spcPct val="15000"/>
            </a:spcAft>
            <a:buChar char="•"/>
          </a:pPr>
          <a:r>
            <a:rPr lang="en-US" sz="1600" kern="1200" dirty="0"/>
            <a:t>Not Subject to 58.5</a:t>
          </a:r>
        </a:p>
      </dsp:txBody>
      <dsp:txXfrm>
        <a:off x="3638696" y="631331"/>
        <a:ext cx="1948298" cy="1948298"/>
      </dsp:txXfrm>
    </dsp:sp>
    <dsp:sp modelId="{65D88E55-5482-4308-AA44-0D32A3E599FC}">
      <dsp:nvSpPr>
        <dsp:cNvPr id="0" name=""/>
        <dsp:cNvSpPr/>
      </dsp:nvSpPr>
      <dsp:spPr>
        <a:xfrm>
          <a:off x="1208118" y="2851112"/>
          <a:ext cx="2159094" cy="2159094"/>
        </a:xfrm>
        <a:prstGeom prst="roundRect">
          <a:avLst/>
        </a:prstGeom>
        <a:solidFill>
          <a:schemeClr val="accent5">
            <a:hueOff val="4007135"/>
            <a:satOff val="-17587"/>
            <a:lumOff val="52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58.36</a:t>
          </a:r>
        </a:p>
        <a:p>
          <a:pPr marL="0" lvl="0" indent="0" algn="ctr" defTabSz="933450">
            <a:lnSpc>
              <a:spcPct val="90000"/>
            </a:lnSpc>
            <a:spcBef>
              <a:spcPct val="0"/>
            </a:spcBef>
            <a:spcAft>
              <a:spcPct val="35000"/>
            </a:spcAft>
            <a:buNone/>
          </a:pPr>
          <a:r>
            <a:rPr lang="en-US" sz="2100" kern="1200" dirty="0"/>
            <a:t>Environmental Assessment</a:t>
          </a:r>
        </a:p>
      </dsp:txBody>
      <dsp:txXfrm>
        <a:off x="1313516" y="2956510"/>
        <a:ext cx="1948298" cy="1948298"/>
      </dsp:txXfrm>
    </dsp:sp>
    <dsp:sp modelId="{EE210B22-7D89-4E6C-9236-8D0F17FFDF8D}">
      <dsp:nvSpPr>
        <dsp:cNvPr id="0" name=""/>
        <dsp:cNvSpPr/>
      </dsp:nvSpPr>
      <dsp:spPr>
        <a:xfrm>
          <a:off x="3533298" y="2851112"/>
          <a:ext cx="2159094" cy="2159094"/>
        </a:xfrm>
        <a:prstGeom prst="roundRect">
          <a:avLst/>
        </a:prstGeom>
        <a:solidFill>
          <a:schemeClr val="accent5">
            <a:hueOff val="6010703"/>
            <a:satOff val="-26380"/>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58.37</a:t>
          </a:r>
        </a:p>
        <a:p>
          <a:pPr marL="0" lvl="0" indent="0" algn="ctr" defTabSz="933450">
            <a:lnSpc>
              <a:spcPct val="90000"/>
            </a:lnSpc>
            <a:spcBef>
              <a:spcPct val="0"/>
            </a:spcBef>
            <a:spcAft>
              <a:spcPct val="35000"/>
            </a:spcAft>
            <a:buNone/>
          </a:pPr>
          <a:r>
            <a:rPr lang="en-US" sz="2100" kern="1200" dirty="0"/>
            <a:t>Environmental Impact Statement</a:t>
          </a:r>
        </a:p>
      </dsp:txBody>
      <dsp:txXfrm>
        <a:off x="3638696" y="2956510"/>
        <a:ext cx="1948298" cy="1948298"/>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91CC39A-14CC-403A-B7CB-14C635E0B5CC}" type="datetimeFigureOut">
              <a:rPr lang="en-US" smtClean="0"/>
              <a:t>1/9/2023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48BB359-A652-4754-81A6-F068DC3DE203}" type="slidenum">
              <a:rPr lang="en-US" smtClean="0"/>
              <a:t>‹#›</a:t>
            </a:fld>
            <a:endParaRPr lang="en-US"/>
          </a:p>
        </p:txBody>
      </p:sp>
    </p:spTree>
    <p:extLst>
      <p:ext uri="{BB962C8B-B14F-4D97-AF65-F5344CB8AC3E}">
        <p14:creationId xmlns:p14="http://schemas.microsoft.com/office/powerpoint/2010/main" val="3326812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defTabSz="931774">
              <a:defRPr/>
            </a:pPr>
            <a:r>
              <a:rPr lang="en-US" dirty="0"/>
              <a:t>Hi.  My name is Chris Perkins,</a:t>
            </a:r>
            <a:r>
              <a:rPr lang="en-US" baseline="0" dirty="0"/>
              <a:t> and I am the Engineer and Environmental Officer for the Community and Economic Development Division of Alabama’s Department of Economic and Community Affairs.  The following covers the Environmental Review Basics for ESG projects.  My contact information is shown here.  Feel free to contact me by email or phone;  I will do all that I can to help answer any questions that you may have.  </a:t>
            </a:r>
            <a:endParaRPr lang="en-US" dirty="0"/>
          </a:p>
          <a:p>
            <a:endParaRPr lang="en-US" dirty="0"/>
          </a:p>
        </p:txBody>
      </p:sp>
      <p:sp>
        <p:nvSpPr>
          <p:cNvPr id="4" name="Slide Number Placeholder 3"/>
          <p:cNvSpPr>
            <a:spLocks noGrp="1"/>
          </p:cNvSpPr>
          <p:nvPr>
            <p:ph type="sldNum" sz="quarter" idx="10"/>
          </p:nvPr>
        </p:nvSpPr>
        <p:spPr/>
        <p:txBody>
          <a:bodyPr/>
          <a:lstStyle/>
          <a:p>
            <a:fld id="{648BB359-A652-4754-81A6-F068DC3DE203}" type="slidenum">
              <a:rPr lang="en-US" smtClean="0"/>
              <a:t>1</a:t>
            </a:fld>
            <a:endParaRPr lang="en-US"/>
          </a:p>
        </p:txBody>
      </p:sp>
    </p:spTree>
    <p:extLst>
      <p:ext uri="{BB962C8B-B14F-4D97-AF65-F5344CB8AC3E}">
        <p14:creationId xmlns:p14="http://schemas.microsoft.com/office/powerpoint/2010/main" val="3415081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You can find additional information</a:t>
            </a:r>
            <a:r>
              <a:rPr lang="en-US" baseline="0" dirty="0"/>
              <a:t> on conducting environmental reviews at the web addresses shown here.</a:t>
            </a:r>
            <a:endParaRPr lang="en-US" dirty="0"/>
          </a:p>
        </p:txBody>
      </p:sp>
      <p:sp>
        <p:nvSpPr>
          <p:cNvPr id="4" name="Slide Number Placeholder 3"/>
          <p:cNvSpPr>
            <a:spLocks noGrp="1"/>
          </p:cNvSpPr>
          <p:nvPr>
            <p:ph type="sldNum" sz="quarter" idx="10"/>
          </p:nvPr>
        </p:nvSpPr>
        <p:spPr/>
        <p:txBody>
          <a:bodyPr/>
          <a:lstStyle/>
          <a:p>
            <a:fld id="{648BB359-A652-4754-81A6-F068DC3DE203}" type="slidenum">
              <a:rPr lang="en-US" smtClean="0"/>
              <a:t>10</a:t>
            </a:fld>
            <a:endParaRPr lang="en-US"/>
          </a:p>
        </p:txBody>
      </p:sp>
    </p:spTree>
    <p:extLst>
      <p:ext uri="{BB962C8B-B14F-4D97-AF65-F5344CB8AC3E}">
        <p14:creationId xmlns:p14="http://schemas.microsoft.com/office/powerpoint/2010/main" val="4263261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defTabSz="931774">
              <a:defRPr/>
            </a:pPr>
            <a:r>
              <a:rPr lang="en-US" dirty="0"/>
              <a:t>If</a:t>
            </a:r>
            <a:r>
              <a:rPr lang="en-US" baseline="0" dirty="0"/>
              <a:t> you have questions concerning anything that was presented, please don’t hesitate to contact me at the address or phone number provided.  Thank You.</a:t>
            </a:r>
            <a:endParaRPr lang="en-US" dirty="0"/>
          </a:p>
        </p:txBody>
      </p:sp>
      <p:sp>
        <p:nvSpPr>
          <p:cNvPr id="4" name="Slide Number Placeholder 3"/>
          <p:cNvSpPr>
            <a:spLocks noGrp="1"/>
          </p:cNvSpPr>
          <p:nvPr>
            <p:ph type="sldNum" sz="quarter" idx="10"/>
          </p:nvPr>
        </p:nvSpPr>
        <p:spPr/>
        <p:txBody>
          <a:bodyPr/>
          <a:lstStyle/>
          <a:p>
            <a:fld id="{648BB359-A652-4754-81A6-F068DC3DE203}" type="slidenum">
              <a:rPr lang="en-US" smtClean="0"/>
              <a:t>11</a:t>
            </a:fld>
            <a:endParaRPr lang="en-US"/>
          </a:p>
        </p:txBody>
      </p:sp>
    </p:spTree>
    <p:extLst>
      <p:ext uri="{BB962C8B-B14F-4D97-AF65-F5344CB8AC3E}">
        <p14:creationId xmlns:p14="http://schemas.microsoft.com/office/powerpoint/2010/main" val="2666541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baseline="0" dirty="0"/>
              <a:t>You as the sub-recipient have certain responsibilities that you are required to meet.  </a:t>
            </a:r>
          </a:p>
          <a:p>
            <a:endParaRPr lang="en-US" baseline="0" dirty="0"/>
          </a:p>
          <a:p>
            <a:r>
              <a:rPr lang="en-US" baseline="0" dirty="0"/>
              <a:t>HUD mandates that the Certifying Officer assume the role of the Responsible Federal Official. The Certifying Officer would be the Chief Elected Official of a City or Town (for example, the Mayor) or the Chairperson of a County Commission or the CEO/President of a Non-Profit organization.  He or she would represent the Responsible Entity in court.</a:t>
            </a:r>
          </a:p>
          <a:p>
            <a:endParaRPr lang="en-US" baseline="0" dirty="0"/>
          </a:p>
          <a:p>
            <a:r>
              <a:rPr lang="en-US" baseline="0" dirty="0"/>
              <a:t>This authority can be reassigned to someone else provided a Delegation of Authority form is completed and submitted to ADECA.</a:t>
            </a:r>
          </a:p>
          <a:p>
            <a:endParaRPr lang="en-US" baseline="0" dirty="0"/>
          </a:p>
          <a:p>
            <a:r>
              <a:rPr lang="en-US" baseline="0" dirty="0"/>
              <a:t>The Certifying Officer also designates an Environmental Review Officer.</a:t>
            </a:r>
          </a:p>
          <a:p>
            <a:r>
              <a:rPr lang="en-US" baseline="0" dirty="0"/>
              <a:t>	This person is responsible for actually conducting the Environmental Review.</a:t>
            </a:r>
          </a:p>
          <a:p>
            <a:r>
              <a:rPr lang="en-US" baseline="0" dirty="0"/>
              <a:t>	He or she may be an employee of the locality or a contracted individual.</a:t>
            </a:r>
          </a:p>
          <a:p>
            <a:r>
              <a:rPr lang="en-US" baseline="0" dirty="0"/>
              <a:t>	All proper procurement procedures must be followed in securing this person.</a:t>
            </a:r>
          </a:p>
          <a:p>
            <a:r>
              <a:rPr lang="en-US" baseline="0" dirty="0"/>
              <a:t>	Non-profits do not have to formally appoint an Environmental Review Officer, ADECA 	conducts the review for them.</a:t>
            </a:r>
            <a:endParaRPr lang="en-US" dirty="0"/>
          </a:p>
        </p:txBody>
      </p:sp>
      <p:sp>
        <p:nvSpPr>
          <p:cNvPr id="4" name="Slide Number Placeholder 3"/>
          <p:cNvSpPr>
            <a:spLocks noGrp="1"/>
          </p:cNvSpPr>
          <p:nvPr>
            <p:ph type="sldNum" sz="quarter" idx="10"/>
          </p:nvPr>
        </p:nvSpPr>
        <p:spPr/>
        <p:txBody>
          <a:bodyPr/>
          <a:lstStyle/>
          <a:p>
            <a:fld id="{648BB359-A652-4754-81A6-F068DC3DE203}" type="slidenum">
              <a:rPr lang="en-US" smtClean="0"/>
              <a:t>2</a:t>
            </a:fld>
            <a:endParaRPr lang="en-US"/>
          </a:p>
        </p:txBody>
      </p:sp>
    </p:spTree>
    <p:extLst>
      <p:ext uri="{BB962C8B-B14F-4D97-AF65-F5344CB8AC3E}">
        <p14:creationId xmlns:p14="http://schemas.microsoft.com/office/powerpoint/2010/main" val="1723557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The required</a:t>
            </a:r>
            <a:r>
              <a:rPr lang="en-US" baseline="0" dirty="0"/>
              <a:t> level of review is determined by the activities to be undertaken in a project.  Those activities can be separated into one of four levels.  They are Exempt, Categorically Excluded, Environmental Assessment and Environmental Impact Statement. The Categorically Excluded level of review does have 2 sublevels; &lt;click&gt; they are Subject to and Not Subject to the regulations found at 58.5.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648BB359-A652-4754-81A6-F068DC3DE203}" type="slidenum">
              <a:rPr lang="en-US" smtClean="0"/>
              <a:t>3</a:t>
            </a:fld>
            <a:endParaRPr lang="en-US"/>
          </a:p>
        </p:txBody>
      </p:sp>
    </p:spTree>
    <p:extLst>
      <p:ext uri="{BB962C8B-B14F-4D97-AF65-F5344CB8AC3E}">
        <p14:creationId xmlns:p14="http://schemas.microsoft.com/office/powerpoint/2010/main" val="3976638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There are 5 major components in ESG. They are Street Outreach, Emergency Shelter, Homeless Prevention &amp; Rapid Re-Housing, HMIS and Administrative Activities.  Each of these components allows for certain types of activities to be conducted and each of these allowed activities has a level of review assigned to it.  &lt;click&gt; </a:t>
            </a:r>
          </a:p>
          <a:p>
            <a:endParaRPr lang="en-US" dirty="0"/>
          </a:p>
          <a:p>
            <a:r>
              <a:rPr lang="en-US" dirty="0"/>
              <a:t>Here is a sample of the Levels of Environmental Review for ESG Components chart available on ADECA’s ESG website.  Please refer to the complete chart when making your determination in classifying your activities.    Let’s take a look at a few examples.</a:t>
            </a:r>
          </a:p>
          <a:p>
            <a:endParaRPr lang="en-US" dirty="0"/>
          </a:p>
          <a:p>
            <a:r>
              <a:rPr lang="en-US" dirty="0"/>
              <a:t>Under the Emergency Shelter Component &lt;click&gt; the activity of paying Rent or Leasing  requires that the &lt;click&gt; Categorically Excluded Subject to Level of Review be conducted.</a:t>
            </a:r>
          </a:p>
          <a:p>
            <a:r>
              <a:rPr lang="en-US" dirty="0"/>
              <a:t>Under the HMIS Component &lt;click&gt;, the activity of providing Technical Assistance and/or paying for HMIS Administrators Salaries &lt;click&gt; requires that the Exempt Level of Review be conducted.</a:t>
            </a:r>
          </a:p>
          <a:p>
            <a:endParaRPr lang="en-US" dirty="0"/>
          </a:p>
          <a:p>
            <a:r>
              <a:rPr lang="en-US" dirty="0"/>
              <a:t>When you have multiple activities select the highest or the deepest, most stringent level of review for your project.  For example, if you project has the two activities mentioned before, you’d select the CEST level of review.</a:t>
            </a:r>
          </a:p>
        </p:txBody>
      </p:sp>
      <p:sp>
        <p:nvSpPr>
          <p:cNvPr id="4" name="Slide Number Placeholder 3"/>
          <p:cNvSpPr>
            <a:spLocks noGrp="1"/>
          </p:cNvSpPr>
          <p:nvPr>
            <p:ph type="sldNum" sz="quarter" idx="10"/>
          </p:nvPr>
        </p:nvSpPr>
        <p:spPr/>
        <p:txBody>
          <a:bodyPr/>
          <a:lstStyle/>
          <a:p>
            <a:fld id="{648BB359-A652-4754-81A6-F068DC3DE203}" type="slidenum">
              <a:rPr lang="en-US" smtClean="0"/>
              <a:t>4</a:t>
            </a:fld>
            <a:endParaRPr lang="en-US"/>
          </a:p>
        </p:txBody>
      </p:sp>
    </p:spTree>
    <p:extLst>
      <p:ext uri="{BB962C8B-B14F-4D97-AF65-F5344CB8AC3E}">
        <p14:creationId xmlns:p14="http://schemas.microsoft.com/office/powerpoint/2010/main" val="698282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There are typically 2 types of organizations that receive ESG funds.  They are Non-Profits and Local Units of Government.  The major difference between the 2, at least concerning the Environmental Review process, is who is responsible for conducting the Review.  </a:t>
            </a:r>
          </a:p>
          <a:p>
            <a:endParaRPr lang="en-US" dirty="0"/>
          </a:p>
          <a:p>
            <a:r>
              <a:rPr lang="en-US" dirty="0"/>
              <a:t>In the case of Non-Profits, ADECA is responsible for conducting the review.  As for Local Units of Government, well, they are responsible for conducting their own review.</a:t>
            </a:r>
          </a:p>
          <a:p>
            <a:endParaRPr lang="en-US" dirty="0"/>
          </a:p>
          <a:p>
            <a:r>
              <a:rPr lang="en-US" dirty="0"/>
              <a:t>Now, the fact that ADECA is responsible for conducting the reviews for Non-Profits does not absolve them from all the paperwork, we still need some basic information in order to conduct the review properly.</a:t>
            </a:r>
          </a:p>
          <a:p>
            <a:endParaRPr lang="en-US" dirty="0"/>
          </a:p>
          <a:p>
            <a:endParaRPr lang="en-US" dirty="0"/>
          </a:p>
        </p:txBody>
      </p:sp>
      <p:sp>
        <p:nvSpPr>
          <p:cNvPr id="4" name="Slide Number Placeholder 3"/>
          <p:cNvSpPr>
            <a:spLocks noGrp="1"/>
          </p:cNvSpPr>
          <p:nvPr>
            <p:ph type="sldNum" sz="quarter" idx="10"/>
          </p:nvPr>
        </p:nvSpPr>
        <p:spPr/>
        <p:txBody>
          <a:bodyPr/>
          <a:lstStyle/>
          <a:p>
            <a:fld id="{648BB359-A652-4754-81A6-F068DC3DE203}" type="slidenum">
              <a:rPr lang="en-US" smtClean="0"/>
              <a:t>5</a:t>
            </a:fld>
            <a:endParaRPr lang="en-US"/>
          </a:p>
        </p:txBody>
      </p:sp>
    </p:spTree>
    <p:extLst>
      <p:ext uri="{BB962C8B-B14F-4D97-AF65-F5344CB8AC3E}">
        <p14:creationId xmlns:p14="http://schemas.microsoft.com/office/powerpoint/2010/main" val="2690792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baseline="0" dirty="0"/>
              <a:t>Non-profit Organizations must complete a Non-Profit Level of Review form first.  A Level of Review form Attachment must also be completed by yourself and each of the 2</a:t>
            </a:r>
            <a:r>
              <a:rPr lang="en-US" baseline="30000" dirty="0"/>
              <a:t>nd</a:t>
            </a:r>
            <a:r>
              <a:rPr lang="en-US" baseline="0" dirty="0"/>
              <a:t> tier sub-recipients, if there are any.  </a:t>
            </a:r>
          </a:p>
          <a:p>
            <a:endParaRPr lang="en-US" baseline="0" dirty="0"/>
          </a:p>
          <a:p>
            <a:r>
              <a:rPr lang="en-US" baseline="0" dirty="0"/>
              <a:t>Now, the ESG Non-Profit Level of Review form is to be completed by the Sub-recipient.  The funding totals reported on this form should be for the entire project.  It should also include a complete project description for the sub-recipient and all 2</a:t>
            </a:r>
            <a:r>
              <a:rPr lang="en-US" baseline="30000" dirty="0"/>
              <a:t>nd</a:t>
            </a:r>
            <a:r>
              <a:rPr lang="en-US" baseline="0" dirty="0"/>
              <a:t> tier sub-recipients.  In other words, an aggregated list of all the proposed activities.  This form should be signed by the Authorized Responsible Entity (that is the CEO, president or the like) of the sub-recipient.  </a:t>
            </a:r>
          </a:p>
        </p:txBody>
      </p:sp>
      <p:sp>
        <p:nvSpPr>
          <p:cNvPr id="4" name="Slide Number Placeholder 3"/>
          <p:cNvSpPr>
            <a:spLocks noGrp="1"/>
          </p:cNvSpPr>
          <p:nvPr>
            <p:ph type="sldNum" sz="quarter" idx="10"/>
          </p:nvPr>
        </p:nvSpPr>
        <p:spPr/>
        <p:txBody>
          <a:bodyPr/>
          <a:lstStyle/>
          <a:p>
            <a:fld id="{648BB359-A652-4754-81A6-F068DC3DE203}" type="slidenum">
              <a:rPr lang="en-US" smtClean="0"/>
              <a:t>6</a:t>
            </a:fld>
            <a:endParaRPr lang="en-US"/>
          </a:p>
        </p:txBody>
      </p:sp>
    </p:spTree>
    <p:extLst>
      <p:ext uri="{BB962C8B-B14F-4D97-AF65-F5344CB8AC3E}">
        <p14:creationId xmlns:p14="http://schemas.microsoft.com/office/powerpoint/2010/main" val="496791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baseline="0" dirty="0"/>
              <a:t>An Attachment form must be completed by each sub-recipient and each 2</a:t>
            </a:r>
            <a:r>
              <a:rPr lang="en-US" baseline="30000" dirty="0"/>
              <a:t>nd</a:t>
            </a:r>
            <a:r>
              <a:rPr lang="en-US" baseline="0" dirty="0"/>
              <a:t> tier sub-recipient.  On the Attachment form, indicate if you are a Sub-recipient or a 2</a:t>
            </a:r>
            <a:r>
              <a:rPr lang="en-US" baseline="30000" dirty="0"/>
              <a:t>nd</a:t>
            </a:r>
            <a:r>
              <a:rPr lang="en-US" baseline="0" dirty="0"/>
              <a:t> tier sub-recipient and provide the information requested.  The funding amount reported on this form should be for only the one organization and should match what is given on the Level of Review form.  The project description should include only those applicable activities for this Organization.  In other words, the only activities that should be given are the ones that were selected in the chart on the bottom of the form.</a:t>
            </a:r>
          </a:p>
          <a:p>
            <a:endParaRPr lang="en-US" baseline="0" dirty="0"/>
          </a:p>
          <a:p>
            <a:r>
              <a:rPr lang="en-US" baseline="0" dirty="0"/>
              <a:t>The attachment form should be signed by the Authorized Responsible Entity (that is the CEO, President or the like) of the Organization it was prepared for.  </a:t>
            </a:r>
          </a:p>
          <a:p>
            <a:endParaRPr lang="en-US" baseline="0" dirty="0"/>
          </a:p>
          <a:p>
            <a:r>
              <a:rPr lang="en-US" baseline="0" dirty="0"/>
              <a:t>When you have all of the forms back from all the organizations, submit the entire package to ADECA.  Once I receive it, I will actually perform your Environmental Reviews.  Upon their completion I will issue your Notices of Removal of Grant Conditions and submit them to Shonda.  She will take it from there.</a:t>
            </a:r>
          </a:p>
        </p:txBody>
      </p:sp>
      <p:sp>
        <p:nvSpPr>
          <p:cNvPr id="4" name="Slide Number Placeholder 3"/>
          <p:cNvSpPr>
            <a:spLocks noGrp="1"/>
          </p:cNvSpPr>
          <p:nvPr>
            <p:ph type="sldNum" sz="quarter" idx="10"/>
          </p:nvPr>
        </p:nvSpPr>
        <p:spPr/>
        <p:txBody>
          <a:bodyPr/>
          <a:lstStyle/>
          <a:p>
            <a:fld id="{648BB359-A652-4754-81A6-F068DC3DE203}" type="slidenum">
              <a:rPr lang="en-US" smtClean="0"/>
              <a:t>7</a:t>
            </a:fld>
            <a:endParaRPr lang="en-US"/>
          </a:p>
        </p:txBody>
      </p:sp>
    </p:spTree>
    <p:extLst>
      <p:ext uri="{BB962C8B-B14F-4D97-AF65-F5344CB8AC3E}">
        <p14:creationId xmlns:p14="http://schemas.microsoft.com/office/powerpoint/2010/main" val="732912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When providing the project description, I find that the easiest method is to simply use the terminology that HUD has already provided.  For example, this Attachment has activities under the Components of Emergency Shelter &lt;click&gt;, Homelessness Prevention &amp; Rapid Re-Housing &lt;click&gt; and Administrative Activities &lt;click&gt; selected.  So the simplest project description would be the following &lt;click&gt;:</a:t>
            </a:r>
          </a:p>
          <a:p>
            <a:pPr marL="0" indent="0">
              <a:buNone/>
            </a:pPr>
            <a:endParaRPr lang="en-US" dirty="0"/>
          </a:p>
          <a:p>
            <a:pPr marL="0" indent="0">
              <a:buNone/>
            </a:pPr>
            <a:r>
              <a:rPr lang="en-US" dirty="0"/>
              <a:t>This is how I would write my project description.  </a:t>
            </a:r>
          </a:p>
          <a:p>
            <a:endParaRPr lang="en-US" baseline="0" dirty="0"/>
          </a:p>
          <a:p>
            <a:r>
              <a:rPr lang="en-US" baseline="0" dirty="0"/>
              <a:t>Please note that when selecting rent or leasing activities, include the addresses of the leased spaces.  </a:t>
            </a:r>
          </a:p>
        </p:txBody>
      </p:sp>
      <p:sp>
        <p:nvSpPr>
          <p:cNvPr id="4" name="Slide Number Placeholder 3"/>
          <p:cNvSpPr>
            <a:spLocks noGrp="1"/>
          </p:cNvSpPr>
          <p:nvPr>
            <p:ph type="sldNum" sz="quarter" idx="10"/>
          </p:nvPr>
        </p:nvSpPr>
        <p:spPr/>
        <p:txBody>
          <a:bodyPr/>
          <a:lstStyle/>
          <a:p>
            <a:fld id="{648BB359-A652-4754-81A6-F068DC3DE203}" type="slidenum">
              <a:rPr lang="en-US" smtClean="0"/>
              <a:t>8</a:t>
            </a:fld>
            <a:endParaRPr lang="en-US"/>
          </a:p>
        </p:txBody>
      </p:sp>
    </p:spTree>
    <p:extLst>
      <p:ext uri="{BB962C8B-B14F-4D97-AF65-F5344CB8AC3E}">
        <p14:creationId xmlns:p14="http://schemas.microsoft.com/office/powerpoint/2010/main" val="1092008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For</a:t>
            </a:r>
            <a:r>
              <a:rPr lang="en-US" baseline="0" dirty="0"/>
              <a:t> Units of Local Government, you’re not that lucky.  You are responsible for conducting your own review.  The same process that ADECA’s CDBG program uses governs your Environmental Review.  Use the Environmental Review Guide and the other information located on the CDBG environmental webpage to complete your review.  The easiest way to locate the page is to do a Google search for ADECA Environmental.  The last part of this video includes a guided tour of the basics of environmental reviews so keep watching.  </a:t>
            </a:r>
          </a:p>
          <a:p>
            <a:endParaRPr lang="en-US" baseline="0" dirty="0"/>
          </a:p>
          <a:p>
            <a:r>
              <a:rPr lang="en-US" baseline="0" dirty="0"/>
              <a:t>Once you have successfully completed your review, and submitted the correct information, I will issue the Notice of Removal of Grant Conditions and submit them to Shonda at which time she will take over.</a:t>
            </a:r>
            <a:endParaRPr lang="en-US" dirty="0"/>
          </a:p>
        </p:txBody>
      </p:sp>
      <p:sp>
        <p:nvSpPr>
          <p:cNvPr id="4" name="Slide Number Placeholder 3"/>
          <p:cNvSpPr>
            <a:spLocks noGrp="1"/>
          </p:cNvSpPr>
          <p:nvPr>
            <p:ph type="sldNum" sz="quarter" idx="10"/>
          </p:nvPr>
        </p:nvSpPr>
        <p:spPr/>
        <p:txBody>
          <a:bodyPr/>
          <a:lstStyle/>
          <a:p>
            <a:fld id="{648BB359-A652-4754-81A6-F068DC3DE203}" type="slidenum">
              <a:rPr lang="en-US" smtClean="0"/>
              <a:t>9</a:t>
            </a:fld>
            <a:endParaRPr lang="en-US"/>
          </a:p>
        </p:txBody>
      </p:sp>
    </p:spTree>
    <p:extLst>
      <p:ext uri="{BB962C8B-B14F-4D97-AF65-F5344CB8AC3E}">
        <p14:creationId xmlns:p14="http://schemas.microsoft.com/office/powerpoint/2010/main" val="435192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4741775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62498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97805886"/>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29172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6064159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4637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0235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68680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59344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72861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17452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125993225"/>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adeca.alabama.gov/Divisions/ced/cdp/Pages/Environmental.asp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hudexchange.info/environmental-review/federal-related-laws-and-authorities" TargetMode="External"/><Relationship Id="rId5" Type="http://schemas.openxmlformats.org/officeDocument/2006/relationships/hyperlink" Target="https://www.hudexchange.info/trainings/wiser/?utm_source=HUD+Exchange+Mailing+List&amp;utm_campaign=9f0713617d-WISER_Training_Modules_2017_12_01&amp;utm_medium=email&amp;utm_term=0_f32b935a5f-9f0713617d-19295981" TargetMode="External"/><Relationship Id="rId4" Type="http://schemas.openxmlformats.org/officeDocument/2006/relationships/hyperlink" Target="https://www.hudexchange.info/environmental-review/environmental-review-trainin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adeca.alabama.gov/cdbg/traini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Rectangle 24">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Rectangle 28">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31" name="Freeform: Shape 30">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p:cNvSpPr>
            <a:spLocks noGrp="1"/>
          </p:cNvSpPr>
          <p:nvPr>
            <p:ph type="subTitle" idx="1"/>
          </p:nvPr>
        </p:nvSpPr>
        <p:spPr>
          <a:xfrm>
            <a:off x="3224764" y="2704831"/>
            <a:ext cx="5762594" cy="1867169"/>
          </a:xfrm>
          <a:noFill/>
        </p:spPr>
        <p:txBody>
          <a:bodyPr vert="horz" lIns="91440" tIns="45720" rIns="91440" bIns="45720" rtlCol="0">
            <a:normAutofit/>
          </a:bodyPr>
          <a:lstStyle/>
          <a:p>
            <a:pPr indent="-228600">
              <a:buFont typeface="Arial" panose="020B0604020202020204" pitchFamily="34" charset="0"/>
              <a:buChar char="•"/>
            </a:pPr>
            <a:r>
              <a:rPr lang="en-US" dirty="0">
                <a:solidFill>
                  <a:srgbClr val="080808"/>
                </a:solidFill>
              </a:rPr>
              <a:t>Chris Perkins, PE</a:t>
            </a:r>
          </a:p>
          <a:p>
            <a:pPr indent="-228600">
              <a:buFont typeface="Arial" panose="020B0604020202020204" pitchFamily="34" charset="0"/>
              <a:buChar char="•"/>
            </a:pPr>
            <a:r>
              <a:rPr lang="en-US" dirty="0">
                <a:solidFill>
                  <a:srgbClr val="080808"/>
                </a:solidFill>
              </a:rPr>
              <a:t>CED Engineer / Environmental Officer</a:t>
            </a:r>
          </a:p>
          <a:p>
            <a:pPr indent="-228600">
              <a:buFont typeface="Arial" panose="020B0604020202020204" pitchFamily="34" charset="0"/>
              <a:buChar char="•"/>
            </a:pPr>
            <a:r>
              <a:rPr lang="en-US" dirty="0">
                <a:solidFill>
                  <a:srgbClr val="080808"/>
                </a:solidFill>
              </a:rPr>
              <a:t>334-353-1028</a:t>
            </a:r>
          </a:p>
          <a:p>
            <a:pPr indent="-228600">
              <a:buFont typeface="Arial" panose="020B0604020202020204" pitchFamily="34" charset="0"/>
              <a:buChar char="•"/>
            </a:pPr>
            <a:r>
              <a:rPr lang="en-US" dirty="0">
                <a:solidFill>
                  <a:srgbClr val="080808"/>
                </a:solidFill>
              </a:rPr>
              <a:t>christopher.perkins@adeca.alabama.gov</a:t>
            </a:r>
          </a:p>
        </p:txBody>
      </p:sp>
      <p:sp>
        <p:nvSpPr>
          <p:cNvPr id="2" name="Title 1"/>
          <p:cNvSpPr>
            <a:spLocks noGrp="1"/>
          </p:cNvSpPr>
          <p:nvPr>
            <p:ph type="ctrTitle"/>
          </p:nvPr>
        </p:nvSpPr>
        <p:spPr>
          <a:xfrm>
            <a:off x="3204642" y="1506098"/>
            <a:ext cx="5782716" cy="1237102"/>
          </a:xfrm>
          <a:noFill/>
        </p:spPr>
        <p:txBody>
          <a:bodyPr vert="horz" lIns="91440" tIns="45720" rIns="91440" bIns="45720" rtlCol="0" anchor="ctr">
            <a:normAutofit/>
          </a:bodyPr>
          <a:lstStyle/>
          <a:p>
            <a:r>
              <a:rPr lang="en-US" sz="3600" i="0" kern="1200" dirty="0">
                <a:solidFill>
                  <a:srgbClr val="080808"/>
                </a:solidFill>
                <a:latin typeface="+mj-lt"/>
                <a:ea typeface="+mj-ea"/>
                <a:cs typeface="+mj-cs"/>
              </a:rPr>
              <a:t>Alabama ESG Program</a:t>
            </a:r>
            <a:br>
              <a:rPr lang="en-US" sz="3600" i="0" kern="1200" dirty="0">
                <a:solidFill>
                  <a:srgbClr val="080808"/>
                </a:solidFill>
                <a:latin typeface="+mj-lt"/>
                <a:ea typeface="+mj-ea"/>
                <a:cs typeface="+mj-cs"/>
              </a:rPr>
            </a:br>
            <a:r>
              <a:rPr lang="en-US" sz="3600" kern="1200" dirty="0">
                <a:solidFill>
                  <a:srgbClr val="080808"/>
                </a:solidFill>
                <a:latin typeface="+mj-lt"/>
                <a:ea typeface="+mj-ea"/>
                <a:cs typeface="+mj-cs"/>
              </a:rPr>
              <a:t>E</a:t>
            </a:r>
            <a:r>
              <a:rPr lang="en-US" sz="3600" i="0" kern="1200" dirty="0">
                <a:solidFill>
                  <a:srgbClr val="080808"/>
                </a:solidFill>
                <a:latin typeface="+mj-lt"/>
                <a:ea typeface="+mj-ea"/>
                <a:cs typeface="+mj-cs"/>
              </a:rPr>
              <a:t>nvironmental </a:t>
            </a:r>
            <a:r>
              <a:rPr lang="en-US" sz="3600" kern="1200" dirty="0">
                <a:solidFill>
                  <a:srgbClr val="080808"/>
                </a:solidFill>
                <a:latin typeface="+mj-lt"/>
                <a:ea typeface="+mj-ea"/>
                <a:cs typeface="+mj-cs"/>
              </a:rPr>
              <a:t>C</a:t>
            </a:r>
            <a:r>
              <a:rPr lang="en-US" sz="3600" i="0" kern="1200" dirty="0">
                <a:solidFill>
                  <a:srgbClr val="080808"/>
                </a:solidFill>
                <a:latin typeface="+mj-lt"/>
                <a:ea typeface="+mj-ea"/>
                <a:cs typeface="+mj-cs"/>
              </a:rPr>
              <a:t>ompliance</a:t>
            </a:r>
          </a:p>
        </p:txBody>
      </p:sp>
      <p:sp>
        <p:nvSpPr>
          <p:cNvPr id="35" name="Freeform: Shape 34">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Rectangle 36">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US" sz="4000">
                <a:solidFill>
                  <a:srgbClr val="FFFFFF"/>
                </a:solidFill>
              </a:rPr>
              <a:t>Additional Information</a:t>
            </a:r>
          </a:p>
        </p:txBody>
      </p:sp>
      <p:sp>
        <p:nvSpPr>
          <p:cNvPr id="3" name="Content Placeholder 2"/>
          <p:cNvSpPr>
            <a:spLocks noGrp="1"/>
          </p:cNvSpPr>
          <p:nvPr>
            <p:ph idx="1"/>
          </p:nvPr>
        </p:nvSpPr>
        <p:spPr>
          <a:xfrm>
            <a:off x="1367624" y="2490436"/>
            <a:ext cx="9708995" cy="3567173"/>
          </a:xfrm>
        </p:spPr>
        <p:txBody>
          <a:bodyPr anchor="ctr">
            <a:normAutofit/>
          </a:bodyPr>
          <a:lstStyle/>
          <a:p>
            <a:r>
              <a:rPr lang="en-US" sz="2000"/>
              <a:t>ADECA Environmental Review website:  </a:t>
            </a:r>
            <a:r>
              <a:rPr lang="en-US" sz="2000">
                <a:hlinkClick r:id="rId3"/>
              </a:rPr>
              <a:t>http://adeca.alabama.gov/Divisions/ced/cdp/Pages/Environmental.aspx</a:t>
            </a:r>
            <a:endParaRPr lang="en-US" sz="2000"/>
          </a:p>
          <a:p>
            <a:r>
              <a:rPr lang="en-US" sz="2000"/>
              <a:t>HUD webinars:  </a:t>
            </a:r>
            <a:r>
              <a:rPr lang="en-US" sz="2000">
                <a:hlinkClick r:id="rId4"/>
              </a:rPr>
              <a:t>https://www.hudexchange.info/environmental-review/environmental-review-training/</a:t>
            </a:r>
            <a:endParaRPr lang="en-US" sz="2000"/>
          </a:p>
          <a:p>
            <a:r>
              <a:rPr lang="en-US" sz="2000"/>
              <a:t>HUD Web-Based Instructional System for Environmental Review (WISER):  </a:t>
            </a:r>
            <a:r>
              <a:rPr lang="en-US" sz="2000">
                <a:hlinkClick r:id="rId5"/>
              </a:rPr>
              <a:t>https://www.hudexchange.info/trainings/wiser/?utm_source=HUD+Exchange+Mailing+List&amp;utm_campaign=9f0713617d-WISER_Training_Modules_2017_12_01&amp;utm_medium=email&amp;utm_term=0_f32b935a5f-9f0713617d-19295981</a:t>
            </a:r>
            <a:endParaRPr lang="en-US" sz="2000"/>
          </a:p>
          <a:p>
            <a:r>
              <a:rPr lang="en-US" sz="2000"/>
              <a:t>HUD Related Federal Laws &amp; Authorities:  </a:t>
            </a:r>
            <a:r>
              <a:rPr lang="en-US" sz="2000">
                <a:hlinkClick r:id="rId6"/>
              </a:rPr>
              <a:t>https://www.hudexchange.info/environmental-review/federal-related-laws-and-authorities</a:t>
            </a:r>
            <a:endParaRPr lang="en-US" sz="2000"/>
          </a:p>
        </p:txBody>
      </p:sp>
    </p:spTree>
    <p:extLst>
      <p:ext uri="{BB962C8B-B14F-4D97-AF65-F5344CB8AC3E}">
        <p14:creationId xmlns:p14="http://schemas.microsoft.com/office/powerpoint/2010/main" val="712286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p:cNvSpPr>
            <a:spLocks noGrp="1"/>
          </p:cNvSpPr>
          <p:nvPr>
            <p:ph type="title"/>
          </p:nvPr>
        </p:nvSpPr>
        <p:spPr>
          <a:xfrm>
            <a:off x="609600" y="1371600"/>
            <a:ext cx="3644489" cy="1002630"/>
          </a:xfrm>
        </p:spPr>
        <p:txBody>
          <a:bodyPr anchor="t">
            <a:normAutofit/>
          </a:bodyPr>
          <a:lstStyle/>
          <a:p>
            <a:pPr algn="ctr"/>
            <a:r>
              <a:rPr lang="en-US" sz="5400" dirty="0">
                <a:solidFill>
                  <a:srgbClr val="FFFFFF"/>
                </a:solidFill>
              </a:rPr>
              <a:t>Thank You</a:t>
            </a:r>
          </a:p>
        </p:txBody>
      </p:sp>
      <p:sp>
        <p:nvSpPr>
          <p:cNvPr id="4" name="Content Placeholder 3">
            <a:extLst>
              <a:ext uri="{FF2B5EF4-FFF2-40B4-BE49-F238E27FC236}">
                <a16:creationId xmlns:a16="http://schemas.microsoft.com/office/drawing/2014/main" id="{BB66E2C9-27A4-45AF-89A3-132DBCD25D4F}"/>
              </a:ext>
            </a:extLst>
          </p:cNvPr>
          <p:cNvSpPr>
            <a:spLocks noGrp="1"/>
          </p:cNvSpPr>
          <p:nvPr>
            <p:ph idx="1"/>
          </p:nvPr>
        </p:nvSpPr>
        <p:spPr>
          <a:xfrm>
            <a:off x="4724400" y="3414867"/>
            <a:ext cx="6934200" cy="2414488"/>
          </a:xfrm>
        </p:spPr>
        <p:txBody>
          <a:bodyPr>
            <a:normAutofit/>
          </a:bodyPr>
          <a:lstStyle/>
          <a:p>
            <a:pPr marL="0" indent="0">
              <a:buNone/>
            </a:pPr>
            <a:r>
              <a:rPr lang="en-US" sz="3200" dirty="0"/>
              <a:t>Chris Perkins, PE</a:t>
            </a:r>
          </a:p>
          <a:p>
            <a:pPr marL="0" indent="0">
              <a:buNone/>
            </a:pPr>
            <a:r>
              <a:rPr lang="en-US" sz="3200" dirty="0"/>
              <a:t>CED Engineer / Environmental Officer</a:t>
            </a:r>
          </a:p>
          <a:p>
            <a:pPr marL="0" indent="0">
              <a:buNone/>
            </a:pPr>
            <a:r>
              <a:rPr lang="en-US" sz="3200" dirty="0"/>
              <a:t>334-353-1028</a:t>
            </a:r>
          </a:p>
          <a:p>
            <a:pPr marL="0" indent="0">
              <a:buNone/>
            </a:pPr>
            <a:r>
              <a:rPr lang="en-US" sz="3200" dirty="0"/>
              <a:t>christopher.perkins@adeca.alabama.gov</a:t>
            </a:r>
          </a:p>
        </p:txBody>
      </p:sp>
    </p:spTree>
    <p:extLst>
      <p:ext uri="{BB962C8B-B14F-4D97-AF65-F5344CB8AC3E}">
        <p14:creationId xmlns:p14="http://schemas.microsoft.com/office/powerpoint/2010/main" val="3160529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10515600" cy="701675"/>
          </a:xfrm>
        </p:spPr>
        <p:txBody>
          <a:bodyPr>
            <a:normAutofit/>
          </a:bodyPr>
          <a:lstStyle/>
          <a:p>
            <a:r>
              <a:rPr lang="en-US" sz="3600" dirty="0"/>
              <a:t>Sub-recipient Responsibilities</a:t>
            </a:r>
          </a:p>
        </p:txBody>
      </p:sp>
      <p:sp>
        <p:nvSpPr>
          <p:cNvPr id="8" name="Content Placeholder 7">
            <a:extLst>
              <a:ext uri="{FF2B5EF4-FFF2-40B4-BE49-F238E27FC236}">
                <a16:creationId xmlns:a16="http://schemas.microsoft.com/office/drawing/2014/main" id="{C03BA4C9-F126-4EA8-9983-324433576328}"/>
              </a:ext>
            </a:extLst>
          </p:cNvPr>
          <p:cNvSpPr>
            <a:spLocks noGrp="1"/>
          </p:cNvSpPr>
          <p:nvPr>
            <p:ph idx="1"/>
          </p:nvPr>
        </p:nvSpPr>
        <p:spPr>
          <a:xfrm>
            <a:off x="838200" y="1143000"/>
            <a:ext cx="10515600" cy="4953000"/>
          </a:xfrm>
        </p:spPr>
        <p:txBody>
          <a:bodyPr anchor="t">
            <a:normAutofit/>
          </a:bodyPr>
          <a:lstStyle/>
          <a:p>
            <a:r>
              <a:rPr lang="en-US" sz="2400" dirty="0"/>
              <a:t>Chief Elected Official/CEO/President = Certifying Officer</a:t>
            </a:r>
          </a:p>
          <a:p>
            <a:r>
              <a:rPr lang="en-US" sz="2400" dirty="0"/>
              <a:t>Designate Environmental Review Officer</a:t>
            </a:r>
          </a:p>
          <a:p>
            <a:pPr lvl="1"/>
            <a:r>
              <a:rPr lang="en-US" sz="2000" dirty="0"/>
              <a:t>Responsible for conducting Environmental Review</a:t>
            </a:r>
          </a:p>
          <a:p>
            <a:pPr lvl="1"/>
            <a:r>
              <a:rPr lang="en-US" sz="2000" dirty="0"/>
              <a:t>May be an employee of the locality or contracted</a:t>
            </a:r>
          </a:p>
          <a:p>
            <a:pPr lvl="1"/>
            <a:r>
              <a:rPr lang="en-US" sz="2000" dirty="0"/>
              <a:t>Must follow proper procurement procedures</a:t>
            </a:r>
          </a:p>
          <a:p>
            <a:pPr lvl="1"/>
            <a:r>
              <a:rPr lang="en-US" sz="2000" dirty="0"/>
              <a:t>Not required for Non-Profits</a:t>
            </a:r>
          </a:p>
          <a:p>
            <a:endParaRPr lang="en-US" sz="2400" dirty="0"/>
          </a:p>
          <a:p>
            <a:r>
              <a:rPr lang="en-US" sz="2400" dirty="0"/>
              <a:t>Environmental Review Officer’s Duties</a:t>
            </a:r>
          </a:p>
          <a:p>
            <a:pPr lvl="1"/>
            <a:r>
              <a:rPr lang="en-US" sz="2000" dirty="0"/>
              <a:t>Create an Environmental Review Record (ERR)</a:t>
            </a:r>
          </a:p>
          <a:p>
            <a:pPr lvl="1"/>
            <a:r>
              <a:rPr lang="en-US" sz="2000" dirty="0"/>
              <a:t>Classify Activities Correctly</a:t>
            </a:r>
          </a:p>
          <a:p>
            <a:pPr lvl="1"/>
            <a:r>
              <a:rPr lang="en-US" sz="2000" dirty="0"/>
              <a:t>Conduct Review</a:t>
            </a:r>
          </a:p>
          <a:p>
            <a:pPr lvl="1"/>
            <a:r>
              <a:rPr lang="en-US" sz="2000" dirty="0"/>
              <a:t>Complete Public Notification Correctly (if required)</a:t>
            </a:r>
          </a:p>
          <a:p>
            <a:pPr lvl="1"/>
            <a:r>
              <a:rPr lang="en-US" sz="2000" dirty="0"/>
              <a:t>Submit Required Documentation</a:t>
            </a:r>
          </a:p>
        </p:txBody>
      </p:sp>
    </p:spTree>
    <p:extLst>
      <p:ext uri="{BB962C8B-B14F-4D97-AF65-F5344CB8AC3E}">
        <p14:creationId xmlns:p14="http://schemas.microsoft.com/office/powerpoint/2010/main" val="1445721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5000" y="640823"/>
            <a:ext cx="3418659" cy="5583148"/>
          </a:xfrm>
        </p:spPr>
        <p:txBody>
          <a:bodyPr anchor="ctr">
            <a:normAutofit/>
          </a:bodyPr>
          <a:lstStyle/>
          <a:p>
            <a:r>
              <a:rPr lang="en-US" sz="4200"/>
              <a:t>Activity Classifications</a:t>
            </a:r>
          </a:p>
        </p:txBody>
      </p:sp>
      <p:sp>
        <p:nvSpPr>
          <p:cNvPr id="13"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4">
            <a:extLst>
              <a:ext uri="{FF2B5EF4-FFF2-40B4-BE49-F238E27FC236}">
                <a16:creationId xmlns:a16="http://schemas.microsoft.com/office/drawing/2014/main" id="{7D602084-8738-E091-328B-8BCDB6763CE7}"/>
              </a:ext>
            </a:extLst>
          </p:cNvPr>
          <p:cNvGraphicFramePr>
            <a:graphicFrameLocks noGrp="1"/>
          </p:cNvGraphicFramePr>
          <p:nvPr>
            <p:ph idx="1"/>
            <p:extLst>
              <p:ext uri="{D42A27DB-BD31-4B8C-83A1-F6EECF244321}">
                <p14:modId xmlns:p14="http://schemas.microsoft.com/office/powerpoint/2010/main" val="2253903571"/>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25769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Classifying Your Project</a:t>
            </a:r>
          </a:p>
        </p:txBody>
      </p:sp>
      <p:sp>
        <p:nvSpPr>
          <p:cNvPr id="6" name="Content Placeholder 5">
            <a:extLst>
              <a:ext uri="{FF2B5EF4-FFF2-40B4-BE49-F238E27FC236}">
                <a16:creationId xmlns:a16="http://schemas.microsoft.com/office/drawing/2014/main" id="{1EDCC4B0-B45C-45F8-A19F-4FEA24B7FE11}"/>
              </a:ext>
            </a:extLst>
          </p:cNvPr>
          <p:cNvSpPr>
            <a:spLocks noGrp="1"/>
          </p:cNvSpPr>
          <p:nvPr>
            <p:ph idx="1"/>
          </p:nvPr>
        </p:nvSpPr>
        <p:spPr/>
        <p:txBody>
          <a:bodyPr anchor="ctr"/>
          <a:lstStyle/>
          <a:p>
            <a:r>
              <a:rPr lang="en-US" dirty="0"/>
              <a:t>5 Major Components in ESG</a:t>
            </a:r>
          </a:p>
          <a:p>
            <a:pPr lvl="1"/>
            <a:r>
              <a:rPr lang="en-US" dirty="0"/>
              <a:t>Street Outreach</a:t>
            </a:r>
          </a:p>
          <a:p>
            <a:pPr lvl="1"/>
            <a:r>
              <a:rPr lang="en-US" dirty="0"/>
              <a:t>Emergency Shelter</a:t>
            </a:r>
          </a:p>
          <a:p>
            <a:pPr lvl="1"/>
            <a:r>
              <a:rPr lang="en-US" dirty="0"/>
              <a:t>Homeless Prevention &amp; Rapid Re-Housing</a:t>
            </a:r>
          </a:p>
          <a:p>
            <a:pPr lvl="1"/>
            <a:r>
              <a:rPr lang="en-US" dirty="0"/>
              <a:t>HMIS</a:t>
            </a:r>
          </a:p>
          <a:p>
            <a:pPr lvl="1"/>
            <a:r>
              <a:rPr lang="en-US" dirty="0"/>
              <a:t>Administrative Activities</a:t>
            </a:r>
          </a:p>
          <a:p>
            <a:r>
              <a:rPr lang="en-US" dirty="0"/>
              <a:t>Each Component has associated activities</a:t>
            </a:r>
          </a:p>
          <a:p>
            <a:pPr lvl="1"/>
            <a:r>
              <a:rPr lang="en-US" dirty="0"/>
              <a:t>Level of Review based off of these activities</a:t>
            </a:r>
          </a:p>
        </p:txBody>
      </p:sp>
      <p:pic>
        <p:nvPicPr>
          <p:cNvPr id="7" name="Picture 6">
            <a:extLst>
              <a:ext uri="{FF2B5EF4-FFF2-40B4-BE49-F238E27FC236}">
                <a16:creationId xmlns:a16="http://schemas.microsoft.com/office/drawing/2014/main" id="{D1FF5E02-218C-4302-9EB2-2F31C67F6CB5}"/>
              </a:ext>
            </a:extLst>
          </p:cNvPr>
          <p:cNvPicPr>
            <a:picLocks noChangeAspect="1"/>
          </p:cNvPicPr>
          <p:nvPr/>
        </p:nvPicPr>
        <p:blipFill>
          <a:blip r:embed="rId3"/>
          <a:stretch>
            <a:fillRect/>
          </a:stretch>
        </p:blipFill>
        <p:spPr>
          <a:xfrm>
            <a:off x="76200" y="1066800"/>
            <a:ext cx="11994127" cy="5354298"/>
          </a:xfrm>
          <a:prstGeom prst="rect">
            <a:avLst/>
          </a:prstGeom>
        </p:spPr>
      </p:pic>
      <p:sp>
        <p:nvSpPr>
          <p:cNvPr id="3" name="Rectangle 2">
            <a:extLst>
              <a:ext uri="{FF2B5EF4-FFF2-40B4-BE49-F238E27FC236}">
                <a16:creationId xmlns:a16="http://schemas.microsoft.com/office/drawing/2014/main" id="{796FE399-F71B-41FB-AAFF-ECE330AB6F40}"/>
              </a:ext>
            </a:extLst>
          </p:cNvPr>
          <p:cNvSpPr/>
          <p:nvPr/>
        </p:nvSpPr>
        <p:spPr>
          <a:xfrm>
            <a:off x="76200" y="2590800"/>
            <a:ext cx="11994127" cy="228600"/>
          </a:xfrm>
          <a:prstGeom prst="rect">
            <a:avLst/>
          </a:prstGeom>
          <a:solidFill>
            <a:srgbClr val="FF0000">
              <a:alpha val="3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Graphic 4" descr="Arrow: Rotate left">
            <a:extLst>
              <a:ext uri="{FF2B5EF4-FFF2-40B4-BE49-F238E27FC236}">
                <a16:creationId xmlns:a16="http://schemas.microsoft.com/office/drawing/2014/main" id="{4051F0A2-BD70-4DC9-BFB3-B665824405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33400" y="2019300"/>
            <a:ext cx="685800" cy="685800"/>
          </a:xfrm>
          <a:prstGeom prst="rect">
            <a:avLst/>
          </a:prstGeom>
        </p:spPr>
      </p:pic>
      <p:pic>
        <p:nvPicPr>
          <p:cNvPr id="8" name="Graphic 7" descr="Arrow: Rotate left">
            <a:extLst>
              <a:ext uri="{FF2B5EF4-FFF2-40B4-BE49-F238E27FC236}">
                <a16:creationId xmlns:a16="http://schemas.microsoft.com/office/drawing/2014/main" id="{DF60B569-FDFE-4AD2-A6A9-A219D6EC76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763000" y="2019300"/>
            <a:ext cx="685800" cy="685800"/>
          </a:xfrm>
          <a:prstGeom prst="rect">
            <a:avLst/>
          </a:prstGeom>
        </p:spPr>
      </p:pic>
      <p:sp>
        <p:nvSpPr>
          <p:cNvPr id="9" name="Rectangle 8">
            <a:extLst>
              <a:ext uri="{FF2B5EF4-FFF2-40B4-BE49-F238E27FC236}">
                <a16:creationId xmlns:a16="http://schemas.microsoft.com/office/drawing/2014/main" id="{A93F1088-06EE-44EC-AC73-2B2FA835D203}"/>
              </a:ext>
            </a:extLst>
          </p:cNvPr>
          <p:cNvSpPr/>
          <p:nvPr/>
        </p:nvSpPr>
        <p:spPr>
          <a:xfrm>
            <a:off x="76200" y="4686300"/>
            <a:ext cx="11994127" cy="228600"/>
          </a:xfrm>
          <a:prstGeom prst="rect">
            <a:avLst/>
          </a:prstGeom>
          <a:solidFill>
            <a:srgbClr val="0070C0">
              <a:alpha val="3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Arrow: Rotate left">
            <a:extLst>
              <a:ext uri="{FF2B5EF4-FFF2-40B4-BE49-F238E27FC236}">
                <a16:creationId xmlns:a16="http://schemas.microsoft.com/office/drawing/2014/main" id="{050CA639-AA47-4336-B0EF-BE9C7DE9682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flipV="1">
            <a:off x="609600" y="4800600"/>
            <a:ext cx="685800" cy="685800"/>
          </a:xfrm>
          <a:prstGeom prst="rect">
            <a:avLst/>
          </a:prstGeom>
        </p:spPr>
      </p:pic>
      <p:pic>
        <p:nvPicPr>
          <p:cNvPr id="11" name="Graphic 10" descr="Arrow: Rotate left">
            <a:extLst>
              <a:ext uri="{FF2B5EF4-FFF2-40B4-BE49-F238E27FC236}">
                <a16:creationId xmlns:a16="http://schemas.microsoft.com/office/drawing/2014/main" id="{18892610-5DD3-4C2A-873F-66ADD817CD5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flipV="1">
            <a:off x="8782957" y="4800600"/>
            <a:ext cx="685800" cy="685800"/>
          </a:xfrm>
          <a:prstGeom prst="rect">
            <a:avLst/>
          </a:prstGeom>
        </p:spPr>
      </p:pic>
    </p:spTree>
    <p:extLst>
      <p:ext uri="{BB962C8B-B14F-4D97-AF65-F5344CB8AC3E}">
        <p14:creationId xmlns:p14="http://schemas.microsoft.com/office/powerpoint/2010/main" val="288734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par>
                                <p:cTn id="12" presetID="10"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F8A5B72-48B2-439A-9F46-B27002409E21}"/>
              </a:ext>
            </a:extLst>
          </p:cNvPr>
          <p:cNvSpPr>
            <a:spLocks noGrp="1"/>
          </p:cNvSpPr>
          <p:nvPr>
            <p:ph type="title"/>
          </p:nvPr>
        </p:nvSpPr>
        <p:spPr>
          <a:xfrm>
            <a:off x="838200" y="365125"/>
            <a:ext cx="10515600" cy="930275"/>
          </a:xfrm>
        </p:spPr>
        <p:txBody>
          <a:bodyPr/>
          <a:lstStyle/>
          <a:p>
            <a:r>
              <a:rPr lang="en-US" dirty="0"/>
              <a:t>Getting Started</a:t>
            </a:r>
          </a:p>
        </p:txBody>
      </p:sp>
      <p:sp>
        <p:nvSpPr>
          <p:cNvPr id="9" name="Content Placeholder 8">
            <a:extLst>
              <a:ext uri="{FF2B5EF4-FFF2-40B4-BE49-F238E27FC236}">
                <a16:creationId xmlns:a16="http://schemas.microsoft.com/office/drawing/2014/main" id="{A89A5606-88B9-4FDF-8DC2-E667198F842D}"/>
              </a:ext>
            </a:extLst>
          </p:cNvPr>
          <p:cNvSpPr>
            <a:spLocks noGrp="1"/>
          </p:cNvSpPr>
          <p:nvPr>
            <p:ph idx="1"/>
          </p:nvPr>
        </p:nvSpPr>
        <p:spPr>
          <a:xfrm>
            <a:off x="838200" y="1371600"/>
            <a:ext cx="10515600" cy="4351338"/>
          </a:xfrm>
        </p:spPr>
        <p:txBody>
          <a:bodyPr anchor="t">
            <a:normAutofit lnSpcReduction="10000"/>
          </a:bodyPr>
          <a:lstStyle/>
          <a:p>
            <a:pPr marL="0" indent="0" algn="ctr">
              <a:buNone/>
            </a:pPr>
            <a:r>
              <a:rPr lang="en-US" sz="5400" u="sng" dirty="0"/>
              <a:t>Two Types </a:t>
            </a:r>
          </a:p>
          <a:p>
            <a:pPr marL="0" indent="0" algn="ctr">
              <a:buNone/>
            </a:pPr>
            <a:endParaRPr lang="en-US" sz="4000" u="sng" dirty="0"/>
          </a:p>
          <a:p>
            <a:r>
              <a:rPr lang="en-US" sz="4000" dirty="0"/>
              <a:t>Non-Profit Organizations</a:t>
            </a:r>
          </a:p>
          <a:p>
            <a:endParaRPr lang="en-US" sz="4000" dirty="0"/>
          </a:p>
          <a:p>
            <a:r>
              <a:rPr lang="en-US" sz="4000" dirty="0"/>
              <a:t>Local Units of Government</a:t>
            </a:r>
          </a:p>
          <a:p>
            <a:pPr lvl="1"/>
            <a:r>
              <a:rPr lang="en-US" sz="3600" dirty="0">
                <a:hlinkClick r:id="rId3"/>
              </a:rPr>
              <a:t>https://adeca.alabama.gov/cdbg/training/</a:t>
            </a:r>
            <a:endParaRPr lang="en-US" sz="3600" dirty="0"/>
          </a:p>
          <a:p>
            <a:pPr lvl="1"/>
            <a:r>
              <a:rPr lang="en-US" sz="3600" dirty="0"/>
              <a:t>Environmental Review starts at 2:23:00</a:t>
            </a:r>
          </a:p>
        </p:txBody>
      </p:sp>
    </p:spTree>
    <p:extLst>
      <p:ext uri="{BB962C8B-B14F-4D97-AF65-F5344CB8AC3E}">
        <p14:creationId xmlns:p14="http://schemas.microsoft.com/office/powerpoint/2010/main" val="10635887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0936" y="640080"/>
            <a:ext cx="4818888" cy="1481328"/>
          </a:xfrm>
        </p:spPr>
        <p:txBody>
          <a:bodyPr anchor="b">
            <a:normAutofit/>
          </a:bodyPr>
          <a:lstStyle/>
          <a:p>
            <a:r>
              <a:rPr lang="en-US" sz="5000"/>
              <a:t>Conducting the Review</a:t>
            </a:r>
          </a:p>
        </p:txBody>
      </p:sp>
      <p:sp>
        <p:nvSpPr>
          <p:cNvPr id="18"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12D17DF5-3674-4023-83A5-E34FCBD88932}"/>
              </a:ext>
            </a:extLst>
          </p:cNvPr>
          <p:cNvSpPr>
            <a:spLocks noGrp="1"/>
          </p:cNvSpPr>
          <p:nvPr>
            <p:ph idx="1"/>
          </p:nvPr>
        </p:nvSpPr>
        <p:spPr>
          <a:xfrm>
            <a:off x="630936" y="2660904"/>
            <a:ext cx="4818888" cy="3547872"/>
          </a:xfrm>
        </p:spPr>
        <p:txBody>
          <a:bodyPr anchor="t">
            <a:normAutofit/>
          </a:bodyPr>
          <a:lstStyle/>
          <a:p>
            <a:pPr marL="0" indent="0">
              <a:buNone/>
            </a:pPr>
            <a:r>
              <a:rPr lang="en-US" sz="2200" b="1"/>
              <a:t>Non-Profit Organizations</a:t>
            </a:r>
          </a:p>
          <a:p>
            <a:r>
              <a:rPr lang="en-US" sz="2200"/>
              <a:t>Complete the Non-profit Level of Review Form</a:t>
            </a:r>
          </a:p>
          <a:p>
            <a:pPr lvl="1"/>
            <a:r>
              <a:rPr lang="en-US" sz="2200"/>
              <a:t>Complete the Sub-recipient Information</a:t>
            </a:r>
          </a:p>
          <a:p>
            <a:pPr lvl="1"/>
            <a:r>
              <a:rPr lang="en-US" sz="2200"/>
              <a:t>Include Complete Funding Totals</a:t>
            </a:r>
          </a:p>
          <a:p>
            <a:pPr lvl="1"/>
            <a:r>
              <a:rPr lang="en-US" sz="2200"/>
              <a:t>Include a Complete Project Description</a:t>
            </a:r>
          </a:p>
          <a:p>
            <a:pPr lvl="1"/>
            <a:r>
              <a:rPr lang="en-US" sz="2200"/>
              <a:t>Ensure the Proper Signature</a:t>
            </a:r>
          </a:p>
        </p:txBody>
      </p:sp>
      <p:pic>
        <p:nvPicPr>
          <p:cNvPr id="11" name="Picture 8">
            <a:extLst>
              <a:ext uri="{FF2B5EF4-FFF2-40B4-BE49-F238E27FC236}">
                <a16:creationId xmlns:a16="http://schemas.microsoft.com/office/drawing/2014/main" id="{958E90AB-1B11-4305-9FE4-6693723A6134}"/>
              </a:ext>
            </a:extLst>
          </p:cNvPr>
          <p:cNvPicPr>
            <a:picLocks noChangeAspect="1"/>
          </p:cNvPicPr>
          <p:nvPr/>
        </p:nvPicPr>
        <p:blipFill>
          <a:blip r:embed="rId3"/>
          <a:stretch>
            <a:fillRect/>
          </a:stretch>
        </p:blipFill>
        <p:spPr>
          <a:xfrm>
            <a:off x="6729870" y="640080"/>
            <a:ext cx="4197324" cy="5577840"/>
          </a:xfrm>
          <a:prstGeom prst="rect">
            <a:avLst/>
          </a:prstGeom>
        </p:spPr>
      </p:pic>
    </p:spTree>
    <p:extLst>
      <p:ext uri="{BB962C8B-B14F-4D97-AF65-F5344CB8AC3E}">
        <p14:creationId xmlns:p14="http://schemas.microsoft.com/office/powerpoint/2010/main" val="880946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1336390"/>
            <a:ext cx="6155988" cy="1182927"/>
          </a:xfrm>
        </p:spPr>
        <p:txBody>
          <a:bodyPr anchor="b">
            <a:normAutofit/>
          </a:bodyPr>
          <a:lstStyle/>
          <a:p>
            <a:r>
              <a:rPr lang="en-US" sz="4800"/>
              <a:t>Conducting the Review</a:t>
            </a:r>
          </a:p>
        </p:txBody>
      </p:sp>
      <p:cxnSp>
        <p:nvCxnSpPr>
          <p:cNvPr id="15" name="Straight Connector 14">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8" name="Content Placeholder 7">
            <a:extLst>
              <a:ext uri="{FF2B5EF4-FFF2-40B4-BE49-F238E27FC236}">
                <a16:creationId xmlns:a16="http://schemas.microsoft.com/office/drawing/2014/main" id="{12D17DF5-3674-4023-83A5-E34FCBD88932}"/>
              </a:ext>
            </a:extLst>
          </p:cNvPr>
          <p:cNvSpPr>
            <a:spLocks noGrp="1"/>
          </p:cNvSpPr>
          <p:nvPr>
            <p:ph idx="1"/>
          </p:nvPr>
        </p:nvSpPr>
        <p:spPr>
          <a:xfrm>
            <a:off x="803776" y="2829330"/>
            <a:ext cx="6190412" cy="3344459"/>
          </a:xfrm>
        </p:spPr>
        <p:txBody>
          <a:bodyPr anchor="t">
            <a:normAutofit/>
          </a:bodyPr>
          <a:lstStyle/>
          <a:p>
            <a:pPr marL="0" indent="0">
              <a:buNone/>
            </a:pPr>
            <a:r>
              <a:rPr lang="en-US" sz="2000" b="1">
                <a:solidFill>
                  <a:schemeClr val="tx1">
                    <a:alpha val="80000"/>
                  </a:schemeClr>
                </a:solidFill>
              </a:rPr>
              <a:t>Non-Profit Organizations</a:t>
            </a:r>
          </a:p>
          <a:p>
            <a:r>
              <a:rPr lang="en-US" sz="2000">
                <a:solidFill>
                  <a:schemeClr val="tx1">
                    <a:alpha val="80000"/>
                  </a:schemeClr>
                </a:solidFill>
              </a:rPr>
              <a:t>Complete a Non-profit Level of Review Form Attachment (1 for you and 1 for each 2nd tier recipient)</a:t>
            </a:r>
          </a:p>
          <a:p>
            <a:pPr lvl="1"/>
            <a:r>
              <a:rPr lang="en-US" sz="2000">
                <a:solidFill>
                  <a:schemeClr val="tx1">
                    <a:alpha val="80000"/>
                  </a:schemeClr>
                </a:solidFill>
              </a:rPr>
              <a:t>Check the Sub-recipient/Second-tier Sub-recipient Box and Include that Recipient’s Information</a:t>
            </a:r>
          </a:p>
          <a:p>
            <a:pPr lvl="1"/>
            <a:r>
              <a:rPr lang="en-US" sz="2000">
                <a:solidFill>
                  <a:schemeClr val="tx1">
                    <a:alpha val="80000"/>
                  </a:schemeClr>
                </a:solidFill>
              </a:rPr>
              <a:t>Include Individual Funding total</a:t>
            </a:r>
          </a:p>
          <a:p>
            <a:pPr lvl="1"/>
            <a:r>
              <a:rPr lang="en-US" sz="2000">
                <a:solidFill>
                  <a:schemeClr val="tx1">
                    <a:alpha val="80000"/>
                  </a:schemeClr>
                </a:solidFill>
              </a:rPr>
              <a:t>Include Individual Project Description based on chart selections</a:t>
            </a:r>
          </a:p>
          <a:p>
            <a:pPr lvl="1"/>
            <a:r>
              <a:rPr lang="en-US" sz="2000">
                <a:solidFill>
                  <a:schemeClr val="tx1">
                    <a:alpha val="80000"/>
                  </a:schemeClr>
                </a:solidFill>
              </a:rPr>
              <a:t>Ensure Proper Signature</a:t>
            </a:r>
          </a:p>
          <a:p>
            <a:r>
              <a:rPr lang="en-US" sz="2000">
                <a:solidFill>
                  <a:schemeClr val="tx1">
                    <a:alpha val="80000"/>
                  </a:schemeClr>
                </a:solidFill>
              </a:rPr>
              <a:t>Submit to ADECA</a:t>
            </a:r>
          </a:p>
        </p:txBody>
      </p:sp>
      <p:pic>
        <p:nvPicPr>
          <p:cNvPr id="3" name="Picture 2">
            <a:extLst>
              <a:ext uri="{FF2B5EF4-FFF2-40B4-BE49-F238E27FC236}">
                <a16:creationId xmlns:a16="http://schemas.microsoft.com/office/drawing/2014/main" id="{637E448C-52B2-4A09-AC16-60B68A97CA19}"/>
              </a:ext>
            </a:extLst>
          </p:cNvPr>
          <p:cNvPicPr>
            <a:picLocks noChangeAspect="1"/>
          </p:cNvPicPr>
          <p:nvPr/>
        </p:nvPicPr>
        <p:blipFill>
          <a:blip r:embed="rId3"/>
          <a:stretch>
            <a:fillRect/>
          </a:stretch>
        </p:blipFill>
        <p:spPr>
          <a:xfrm>
            <a:off x="7572653" y="1357517"/>
            <a:ext cx="3548404" cy="4795139"/>
          </a:xfrm>
          <a:prstGeom prst="rect">
            <a:avLst/>
          </a:prstGeom>
        </p:spPr>
      </p:pic>
      <p:sp>
        <p:nvSpPr>
          <p:cNvPr id="17"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24552" y="1899284"/>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1"/>
          </a:solidFill>
          <a:ln w="603" cap="flat">
            <a:noFill/>
            <a:prstDash val="solid"/>
            <a:miter/>
          </a:ln>
        </p:spPr>
        <p:txBody>
          <a:bodyPr rtlCol="0" anchor="ctr"/>
          <a:lstStyle/>
          <a:p>
            <a:endParaRPr lang="en-US"/>
          </a:p>
        </p:txBody>
      </p:sp>
      <p:sp>
        <p:nvSpPr>
          <p:cNvPr id="19"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6862" y="218992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1"/>
          </a:solidFill>
          <a:ln w="422" cap="flat">
            <a:noFill/>
            <a:prstDash val="solid"/>
            <a:miter/>
          </a:ln>
        </p:spPr>
        <p:txBody>
          <a:bodyPr rtlCol="0" anchor="ctr"/>
          <a:lstStyle/>
          <a:p>
            <a:endParaRPr lang="en-US"/>
          </a:p>
        </p:txBody>
      </p:sp>
    </p:spTree>
    <p:extLst>
      <p:ext uri="{BB962C8B-B14F-4D97-AF65-F5344CB8AC3E}">
        <p14:creationId xmlns:p14="http://schemas.microsoft.com/office/powerpoint/2010/main" val="2152977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CAB8875-F9B2-44E0-87F5-97F41CF92B7C}"/>
              </a:ext>
            </a:extLst>
          </p:cNvPr>
          <p:cNvPicPr>
            <a:picLocks noChangeAspect="1"/>
          </p:cNvPicPr>
          <p:nvPr/>
        </p:nvPicPr>
        <p:blipFill rotWithShape="1">
          <a:blip r:embed="rId3"/>
          <a:srcRect r="8547" b="5280"/>
          <a:stretch/>
        </p:blipFill>
        <p:spPr>
          <a:xfrm>
            <a:off x="1347319" y="963041"/>
            <a:ext cx="8002496" cy="4724365"/>
          </a:xfrm>
          <a:prstGeom prst="rect">
            <a:avLst/>
          </a:prstGeom>
        </p:spPr>
      </p:pic>
      <p:sp>
        <p:nvSpPr>
          <p:cNvPr id="2" name="Title 1"/>
          <p:cNvSpPr>
            <a:spLocks noGrp="1"/>
          </p:cNvSpPr>
          <p:nvPr>
            <p:ph type="title"/>
          </p:nvPr>
        </p:nvSpPr>
        <p:spPr>
          <a:xfrm>
            <a:off x="208021" y="304800"/>
            <a:ext cx="11575990" cy="782612"/>
          </a:xfrm>
        </p:spPr>
        <p:txBody>
          <a:bodyPr>
            <a:normAutofit/>
          </a:bodyPr>
          <a:lstStyle/>
          <a:p>
            <a:pPr algn="ctr"/>
            <a:r>
              <a:rPr lang="en-US" sz="4600" dirty="0"/>
              <a:t>Project Descriptions</a:t>
            </a:r>
          </a:p>
        </p:txBody>
      </p:sp>
      <p:sp>
        <p:nvSpPr>
          <p:cNvPr id="6" name="Arrow: Down 5">
            <a:extLst>
              <a:ext uri="{FF2B5EF4-FFF2-40B4-BE49-F238E27FC236}">
                <a16:creationId xmlns:a16="http://schemas.microsoft.com/office/drawing/2014/main" id="{CC69B608-AFAC-47EF-A42B-64C565E95E40}"/>
              </a:ext>
            </a:extLst>
          </p:cNvPr>
          <p:cNvSpPr/>
          <p:nvPr/>
        </p:nvSpPr>
        <p:spPr>
          <a:xfrm rot="3558778">
            <a:off x="3106205" y="2139850"/>
            <a:ext cx="381000" cy="68580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Down 11">
            <a:extLst>
              <a:ext uri="{FF2B5EF4-FFF2-40B4-BE49-F238E27FC236}">
                <a16:creationId xmlns:a16="http://schemas.microsoft.com/office/drawing/2014/main" id="{25CB6EA2-163B-4D28-862F-47561B03DE11}"/>
              </a:ext>
            </a:extLst>
          </p:cNvPr>
          <p:cNvSpPr/>
          <p:nvPr/>
        </p:nvSpPr>
        <p:spPr>
          <a:xfrm rot="3558778">
            <a:off x="3581401" y="3475736"/>
            <a:ext cx="381000" cy="68580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CC8B0C85-B870-41A8-8A23-7995CB610C98}"/>
              </a:ext>
            </a:extLst>
          </p:cNvPr>
          <p:cNvSpPr/>
          <p:nvPr/>
        </p:nvSpPr>
        <p:spPr>
          <a:xfrm rot="3558778">
            <a:off x="3581400" y="4966459"/>
            <a:ext cx="381000" cy="68580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Down 15">
            <a:extLst>
              <a:ext uri="{FF2B5EF4-FFF2-40B4-BE49-F238E27FC236}">
                <a16:creationId xmlns:a16="http://schemas.microsoft.com/office/drawing/2014/main" id="{B1F9107A-C461-4B6D-A847-1E62B3DA5976}"/>
              </a:ext>
            </a:extLst>
          </p:cNvPr>
          <p:cNvSpPr/>
          <p:nvPr/>
        </p:nvSpPr>
        <p:spPr>
          <a:xfrm rot="3558778">
            <a:off x="7059604" y="4627636"/>
            <a:ext cx="381000" cy="68580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71E3472-2DC0-4425-9298-1999EB2E0620}"/>
              </a:ext>
            </a:extLst>
          </p:cNvPr>
          <p:cNvPicPr>
            <a:picLocks noChangeAspect="1"/>
          </p:cNvPicPr>
          <p:nvPr/>
        </p:nvPicPr>
        <p:blipFill>
          <a:blip r:embed="rId4"/>
          <a:stretch>
            <a:fillRect/>
          </a:stretch>
        </p:blipFill>
        <p:spPr>
          <a:xfrm>
            <a:off x="589895" y="1915729"/>
            <a:ext cx="10812241" cy="3355959"/>
          </a:xfrm>
          <a:prstGeom prst="rect">
            <a:avLst/>
          </a:prstGeom>
        </p:spPr>
      </p:pic>
    </p:spTree>
    <p:extLst>
      <p:ext uri="{BB962C8B-B14F-4D97-AF65-F5344CB8AC3E}">
        <p14:creationId xmlns:p14="http://schemas.microsoft.com/office/powerpoint/2010/main" val="1274644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4"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a:normAutofit/>
          </a:bodyPr>
          <a:lstStyle/>
          <a:p>
            <a:r>
              <a:rPr lang="en-US" dirty="0">
                <a:solidFill>
                  <a:srgbClr val="FFFFFF"/>
                </a:solidFill>
              </a:rPr>
              <a:t>Conducting the Review</a:t>
            </a:r>
          </a:p>
        </p:txBody>
      </p:sp>
      <p:sp>
        <p:nvSpPr>
          <p:cNvPr id="16" name="Arc 1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Content Placeholder 6">
            <a:extLst>
              <a:ext uri="{FF2B5EF4-FFF2-40B4-BE49-F238E27FC236}">
                <a16:creationId xmlns:a16="http://schemas.microsoft.com/office/drawing/2014/main" id="{38A77CAC-4692-4020-8B5D-2AA300CB8B76}"/>
              </a:ext>
            </a:extLst>
          </p:cNvPr>
          <p:cNvSpPr>
            <a:spLocks noGrp="1"/>
          </p:cNvSpPr>
          <p:nvPr>
            <p:ph idx="1"/>
          </p:nvPr>
        </p:nvSpPr>
        <p:spPr>
          <a:xfrm>
            <a:off x="4447308" y="591344"/>
            <a:ext cx="6906491" cy="5585619"/>
          </a:xfrm>
        </p:spPr>
        <p:txBody>
          <a:bodyPr anchor="ctr">
            <a:normAutofit/>
          </a:bodyPr>
          <a:lstStyle/>
          <a:p>
            <a:pPr marL="0" indent="0">
              <a:buNone/>
            </a:pPr>
            <a:r>
              <a:rPr lang="en-US" b="1"/>
              <a:t>Units of Local Government</a:t>
            </a:r>
          </a:p>
          <a:p>
            <a:pPr marL="0" indent="0">
              <a:buNone/>
            </a:pPr>
            <a:endParaRPr lang="en-US" b="1"/>
          </a:p>
          <a:p>
            <a:r>
              <a:rPr lang="en-US" dirty="0"/>
              <a:t>CDBG Environmental Review requirements govern</a:t>
            </a:r>
          </a:p>
          <a:p>
            <a:endParaRPr lang="en-US" dirty="0"/>
          </a:p>
          <a:p>
            <a:r>
              <a:rPr lang="en-US" dirty="0"/>
              <a:t>Environmental Review Guide and CDBG Environmental Review Website (Google search ADECA Environmental)</a:t>
            </a:r>
          </a:p>
          <a:p>
            <a:endParaRPr lang="en-US" dirty="0"/>
          </a:p>
          <a:p>
            <a:r>
              <a:rPr lang="en-US" dirty="0"/>
              <a:t>When the Review is completed, submit required info to ADECA</a:t>
            </a:r>
          </a:p>
        </p:txBody>
      </p:sp>
    </p:spTree>
    <p:extLst>
      <p:ext uri="{BB962C8B-B14F-4D97-AF65-F5344CB8AC3E}">
        <p14:creationId xmlns:p14="http://schemas.microsoft.com/office/powerpoint/2010/main" val="3050090038"/>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5F50E3F8B8C44D9EA5BD2549956CF2" ma:contentTypeVersion="12" ma:contentTypeDescription="Create a new document." ma:contentTypeScope="" ma:versionID="f2691c27c4d3d8d86a57287bda33e3e4">
  <xsd:schema xmlns:xsd="http://www.w3.org/2001/XMLSchema" xmlns:xs="http://www.w3.org/2001/XMLSchema" xmlns:p="http://schemas.microsoft.com/office/2006/metadata/properties" xmlns:ns2="ead14a2b-0901-4851-9135-e440dd1a60d2" xmlns:ns3="bc761791-33a0-47b7-8145-9d3c2515a3a0" targetNamespace="http://schemas.microsoft.com/office/2006/metadata/properties" ma:root="true" ma:fieldsID="8e6ae30fa684a8f4a4319245b74a7f16" ns2:_="" ns3:_="">
    <xsd:import namespace="ead14a2b-0901-4851-9135-e440dd1a60d2"/>
    <xsd:import namespace="bc761791-33a0-47b7-8145-9d3c2515a3a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d14a2b-0901-4851-9135-e440dd1a60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5dbdce9-60e9-41e5-8608-85a453d2888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c761791-33a0-47b7-8145-9d3c2515a3a0"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38985699-f427-45a7-93a3-105b7de166ff}" ma:internalName="TaxCatchAll" ma:showField="CatchAllData" ma:web="bc761791-33a0-47b7-8145-9d3c2515a3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ad14a2b-0901-4851-9135-e440dd1a60d2">
      <Terms xmlns="http://schemas.microsoft.com/office/infopath/2007/PartnerControls"/>
    </lcf76f155ced4ddcb4097134ff3c332f>
    <TaxCatchAll xmlns="bc761791-33a0-47b7-8145-9d3c2515a3a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412C60A-7E71-4BA1-9071-EEA0D1FBA05E}"/>
</file>

<file path=customXml/itemProps2.xml><?xml version="1.0" encoding="utf-8"?>
<ds:datastoreItem xmlns:ds="http://schemas.openxmlformats.org/officeDocument/2006/customXml" ds:itemID="{4BDF64EB-9E2C-4426-AE8E-556AE9D5EA21}">
  <ds:schemaRefs>
    <ds:schemaRef ds:uri="http://schemas.microsoft.com/office/2006/metadata/properties"/>
    <ds:schemaRef ds:uri="http://schemas.microsoft.com/office/infopath/2007/PartnerControls"/>
    <ds:schemaRef ds:uri="e6067449-8796-49e4-8d61-964a215ef526"/>
  </ds:schemaRefs>
</ds:datastoreItem>
</file>

<file path=customXml/itemProps3.xml><?xml version="1.0" encoding="utf-8"?>
<ds:datastoreItem xmlns:ds="http://schemas.openxmlformats.org/officeDocument/2006/customXml" ds:itemID="{4223B8F5-FD02-450C-BA62-1DBA4C452408}">
  <ds:schemaRefs>
    <ds:schemaRef ds:uri="http://schemas.microsoft.com/sharepoint/v3/contenttype/forms"/>
  </ds:schemaRefs>
</ds:datastoreItem>
</file>

<file path=customXml/itemProps4.xml><?xml version="1.0" encoding="utf-8"?>
<ds:datastoreItem xmlns:ds="http://schemas.openxmlformats.org/officeDocument/2006/customXml" ds:itemID="{F8172C7C-9C7A-4B72-BD91-76181533B657}">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1145</TotalTime>
  <Words>1669</Words>
  <Application>Microsoft Office PowerPoint</Application>
  <PresentationFormat>Widescreen</PresentationFormat>
  <Paragraphs>136</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Alabama ESG Program Environmental Compliance</vt:lpstr>
      <vt:lpstr>Sub-recipient Responsibilities</vt:lpstr>
      <vt:lpstr>Activity Classifications</vt:lpstr>
      <vt:lpstr>Classifying Your Project</vt:lpstr>
      <vt:lpstr>Getting Started</vt:lpstr>
      <vt:lpstr>Conducting the Review</vt:lpstr>
      <vt:lpstr>Conducting the Review</vt:lpstr>
      <vt:lpstr>Project Descriptions</vt:lpstr>
      <vt:lpstr>Conducting the Review</vt:lpstr>
      <vt:lpstr>Additional Information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Perkins, Christopher</dc:creator>
  <cp:lastModifiedBy>Perkins, Christopher</cp:lastModifiedBy>
  <cp:revision>78</cp:revision>
  <cp:lastPrinted>2016-11-17T20:12:21Z</cp:lastPrinted>
  <dcterms:created xsi:type="dcterms:W3CDTF">2006-08-16T00:00:00Z</dcterms:created>
  <dcterms:modified xsi:type="dcterms:W3CDTF">2023-01-09T14:27:44Z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0x0101001288265DEEA45A43A8908C6A67B2CC3B</vt:lpwstr>
  </property>
  <property fmtid="{D5CDD505-2E9C-101B-9397-08002B2CF9AE}" pid="3" name="_dlc_DocIdItemGuid">
    <vt:lpwstr>cd1303c4-e9a6-434c-b3be-6d71aaff30a8</vt:lpwstr>
  </property>
</Properties>
</file>