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8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8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8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88.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94.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95.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4"/>
  </p:sldMasterIdLst>
  <p:notesMasterIdLst>
    <p:notesMasterId r:id="rId120"/>
  </p:notesMasterIdLst>
  <p:handoutMasterIdLst>
    <p:handoutMasterId r:id="rId121"/>
  </p:handoutMasterIdLst>
  <p:sldIdLst>
    <p:sldId id="256" r:id="rId5"/>
    <p:sldId id="258" r:id="rId6"/>
    <p:sldId id="386" r:id="rId7"/>
    <p:sldId id="259" r:id="rId8"/>
    <p:sldId id="381" r:id="rId9"/>
    <p:sldId id="376" r:id="rId10"/>
    <p:sldId id="343" r:id="rId11"/>
    <p:sldId id="344" r:id="rId12"/>
    <p:sldId id="388" r:id="rId13"/>
    <p:sldId id="389" r:id="rId14"/>
    <p:sldId id="390" r:id="rId15"/>
    <p:sldId id="395" r:id="rId16"/>
    <p:sldId id="391" r:id="rId17"/>
    <p:sldId id="260" r:id="rId18"/>
    <p:sldId id="396" r:id="rId19"/>
    <p:sldId id="402" r:id="rId20"/>
    <p:sldId id="403" r:id="rId21"/>
    <p:sldId id="262" r:id="rId22"/>
    <p:sldId id="373" r:id="rId23"/>
    <p:sldId id="397" r:id="rId24"/>
    <p:sldId id="392" r:id="rId25"/>
    <p:sldId id="264" r:id="rId26"/>
    <p:sldId id="265" r:id="rId27"/>
    <p:sldId id="345" r:id="rId28"/>
    <p:sldId id="266" r:id="rId29"/>
    <p:sldId id="267" r:id="rId30"/>
    <p:sldId id="268" r:id="rId31"/>
    <p:sldId id="346" r:id="rId32"/>
    <p:sldId id="269" r:id="rId33"/>
    <p:sldId id="271" r:id="rId34"/>
    <p:sldId id="340" r:id="rId35"/>
    <p:sldId id="272" r:id="rId36"/>
    <p:sldId id="348" r:id="rId37"/>
    <p:sldId id="273" r:id="rId38"/>
    <p:sldId id="347" r:id="rId39"/>
    <p:sldId id="274" r:id="rId40"/>
    <p:sldId id="276" r:id="rId41"/>
    <p:sldId id="350" r:id="rId42"/>
    <p:sldId id="277" r:id="rId43"/>
    <p:sldId id="278" r:id="rId44"/>
    <p:sldId id="279" r:id="rId45"/>
    <p:sldId id="351" r:id="rId46"/>
    <p:sldId id="280" r:id="rId47"/>
    <p:sldId id="281" r:id="rId48"/>
    <p:sldId id="352" r:id="rId49"/>
    <p:sldId id="282" r:id="rId50"/>
    <p:sldId id="353" r:id="rId51"/>
    <p:sldId id="283" r:id="rId52"/>
    <p:sldId id="284" r:id="rId53"/>
    <p:sldId id="285" r:id="rId54"/>
    <p:sldId id="354" r:id="rId55"/>
    <p:sldId id="286" r:id="rId56"/>
    <p:sldId id="287" r:id="rId57"/>
    <p:sldId id="288" r:id="rId58"/>
    <p:sldId id="289" r:id="rId59"/>
    <p:sldId id="356" r:id="rId60"/>
    <p:sldId id="291" r:id="rId61"/>
    <p:sldId id="292" r:id="rId62"/>
    <p:sldId id="374" r:id="rId63"/>
    <p:sldId id="398" r:id="rId64"/>
    <p:sldId id="399" r:id="rId65"/>
    <p:sldId id="400" r:id="rId66"/>
    <p:sldId id="404" r:id="rId67"/>
    <p:sldId id="293" r:id="rId68"/>
    <p:sldId id="294" r:id="rId69"/>
    <p:sldId id="295" r:id="rId70"/>
    <p:sldId id="357" r:id="rId71"/>
    <p:sldId id="401" r:id="rId72"/>
    <p:sldId id="358" r:id="rId73"/>
    <p:sldId id="297" r:id="rId74"/>
    <p:sldId id="300" r:id="rId75"/>
    <p:sldId id="359" r:id="rId76"/>
    <p:sldId id="298" r:id="rId77"/>
    <p:sldId id="360" r:id="rId78"/>
    <p:sldId id="299" r:id="rId79"/>
    <p:sldId id="301" r:id="rId80"/>
    <p:sldId id="361" r:id="rId81"/>
    <p:sldId id="302" r:id="rId82"/>
    <p:sldId id="362" r:id="rId83"/>
    <p:sldId id="303" r:id="rId84"/>
    <p:sldId id="305" r:id="rId85"/>
    <p:sldId id="312" r:id="rId86"/>
    <p:sldId id="363" r:id="rId87"/>
    <p:sldId id="313" r:id="rId88"/>
    <p:sldId id="364" r:id="rId89"/>
    <p:sldId id="382" r:id="rId90"/>
    <p:sldId id="383" r:id="rId91"/>
    <p:sldId id="384" r:id="rId92"/>
    <p:sldId id="316" r:id="rId93"/>
    <p:sldId id="387" r:id="rId94"/>
    <p:sldId id="317" r:id="rId95"/>
    <p:sldId id="367" r:id="rId96"/>
    <p:sldId id="318" r:id="rId97"/>
    <p:sldId id="319" r:id="rId98"/>
    <p:sldId id="368" r:id="rId99"/>
    <p:sldId id="320" r:id="rId100"/>
    <p:sldId id="324" r:id="rId101"/>
    <p:sldId id="322" r:id="rId102"/>
    <p:sldId id="336" r:id="rId103"/>
    <p:sldId id="263" r:id="rId104"/>
    <p:sldId id="325" r:id="rId105"/>
    <p:sldId id="370" r:id="rId106"/>
    <p:sldId id="326" r:id="rId107"/>
    <p:sldId id="327" r:id="rId108"/>
    <p:sldId id="329" r:id="rId109"/>
    <p:sldId id="379" r:id="rId110"/>
    <p:sldId id="330" r:id="rId111"/>
    <p:sldId id="405" r:id="rId112"/>
    <p:sldId id="406" r:id="rId113"/>
    <p:sldId id="407" r:id="rId114"/>
    <p:sldId id="408" r:id="rId115"/>
    <p:sldId id="409" r:id="rId116"/>
    <p:sldId id="333" r:id="rId117"/>
    <p:sldId id="394" r:id="rId118"/>
    <p:sldId id="323" r:id="rId1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D0CA7-0474-4E8F-922F-29D851F0BF0D}" v="1" dt="2021-01-11T17:59:59.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52203" autoAdjust="0"/>
  </p:normalViewPr>
  <p:slideViewPr>
    <p:cSldViewPr>
      <p:cViewPr varScale="1">
        <p:scale>
          <a:sx n="41" d="100"/>
          <a:sy n="41" d="100"/>
        </p:scale>
        <p:origin x="1310" y="43"/>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33" y="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73.svg"/></Relationships>
</file>

<file path=ppt/diagrams/_rels/data14.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diagrams/_rels/data15.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diagrams/_rels/data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96.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97.svg"/></Relationships>
</file>

<file path=ppt/diagrams/_rels/data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svg"/><Relationship Id="rId1" Type="http://schemas.openxmlformats.org/officeDocument/2006/relationships/image" Target="../media/image98.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01.svg"/></Relationships>
</file>

<file path=ppt/diagrams/_rels/data19.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diagrams/_rels/data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diagrams/_rels/data21.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svg"/><Relationship Id="rId1" Type="http://schemas.openxmlformats.org/officeDocument/2006/relationships/image" Target="../media/image114.png"/><Relationship Id="rId6" Type="http://schemas.openxmlformats.org/officeDocument/2006/relationships/image" Target="../media/image119.svg"/><Relationship Id="rId5" Type="http://schemas.openxmlformats.org/officeDocument/2006/relationships/image" Target="../media/image118.png"/><Relationship Id="rId10" Type="http://schemas.openxmlformats.org/officeDocument/2006/relationships/image" Target="../media/image123.svg"/><Relationship Id="rId4" Type="http://schemas.openxmlformats.org/officeDocument/2006/relationships/image" Target="../media/image117.svg"/><Relationship Id="rId9" Type="http://schemas.openxmlformats.org/officeDocument/2006/relationships/image" Target="../media/image122.png"/></Relationships>
</file>

<file path=ppt/diagrams/_rels/data2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24.png"/><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diagrams/_rels/data2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svg"/><Relationship Id="rId1" Type="http://schemas.openxmlformats.org/officeDocument/2006/relationships/image" Target="../media/image130.png"/><Relationship Id="rId4" Type="http://schemas.openxmlformats.org/officeDocument/2006/relationships/image" Target="../media/image133.svg"/></Relationships>
</file>

<file path=ppt/diagrams/_rels/data2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svg"/><Relationship Id="rId1" Type="http://schemas.openxmlformats.org/officeDocument/2006/relationships/image" Target="../media/image134.png"/><Relationship Id="rId6" Type="http://schemas.openxmlformats.org/officeDocument/2006/relationships/image" Target="../media/image139.svg"/><Relationship Id="rId5" Type="http://schemas.openxmlformats.org/officeDocument/2006/relationships/image" Target="../media/image138.png"/><Relationship Id="rId4" Type="http://schemas.openxmlformats.org/officeDocument/2006/relationships/image" Target="../media/image137.svg"/></Relationships>
</file>

<file path=ppt/diagrams/_rels/data28.xml.rels><?xml version="1.0" encoding="UTF-8" standalone="yes"?>
<Relationships xmlns="http://schemas.openxmlformats.org/package/2006/relationships"><Relationship Id="rId8" Type="http://schemas.openxmlformats.org/officeDocument/2006/relationships/image" Target="../media/image147.sv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svg"/><Relationship Id="rId1" Type="http://schemas.openxmlformats.org/officeDocument/2006/relationships/image" Target="../media/image140.png"/><Relationship Id="rId6" Type="http://schemas.openxmlformats.org/officeDocument/2006/relationships/image" Target="../media/image145.svg"/><Relationship Id="rId5" Type="http://schemas.openxmlformats.org/officeDocument/2006/relationships/image" Target="../media/image144.png"/><Relationship Id="rId4" Type="http://schemas.openxmlformats.org/officeDocument/2006/relationships/image" Target="../media/image143.svg"/></Relationships>
</file>

<file path=ppt/diagrams/_rels/data29.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svg"/><Relationship Id="rId1" Type="http://schemas.openxmlformats.org/officeDocument/2006/relationships/image" Target="../media/image148.png"/><Relationship Id="rId6" Type="http://schemas.openxmlformats.org/officeDocument/2006/relationships/image" Target="../media/image153.svg"/><Relationship Id="rId5" Type="http://schemas.openxmlformats.org/officeDocument/2006/relationships/image" Target="../media/image152.png"/><Relationship Id="rId4" Type="http://schemas.openxmlformats.org/officeDocument/2006/relationships/image" Target="../media/image151.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1.xml.rels><?xml version="1.0" encoding="UTF-8" standalone="yes"?>
<Relationships xmlns="http://schemas.openxmlformats.org/package/2006/relationships"><Relationship Id="rId8" Type="http://schemas.openxmlformats.org/officeDocument/2006/relationships/image" Target="../media/image161.sv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159.svg"/><Relationship Id="rId5" Type="http://schemas.openxmlformats.org/officeDocument/2006/relationships/image" Target="../media/image158.png"/><Relationship Id="rId4" Type="http://schemas.openxmlformats.org/officeDocument/2006/relationships/image" Target="../media/image157.svg"/></Relationships>
</file>

<file path=ppt/diagrams/_rels/data33.xml.rels><?xml version="1.0" encoding="UTF-8" standalone="yes"?>
<Relationships xmlns="http://schemas.openxmlformats.org/package/2006/relationships"><Relationship Id="rId8" Type="http://schemas.openxmlformats.org/officeDocument/2006/relationships/image" Target="../media/image169.sv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svg"/><Relationship Id="rId2" Type="http://schemas.openxmlformats.org/officeDocument/2006/relationships/image" Target="../media/image163.svg"/><Relationship Id="rId1" Type="http://schemas.openxmlformats.org/officeDocument/2006/relationships/image" Target="../media/image162.png"/><Relationship Id="rId6" Type="http://schemas.openxmlformats.org/officeDocument/2006/relationships/image" Target="../media/image167.svg"/><Relationship Id="rId11" Type="http://schemas.openxmlformats.org/officeDocument/2006/relationships/image" Target="../media/image172.png"/><Relationship Id="rId5" Type="http://schemas.openxmlformats.org/officeDocument/2006/relationships/image" Target="../media/image166.png"/><Relationship Id="rId10" Type="http://schemas.openxmlformats.org/officeDocument/2006/relationships/image" Target="../media/image171.svg"/><Relationship Id="rId4" Type="http://schemas.openxmlformats.org/officeDocument/2006/relationships/image" Target="../media/image165.svg"/><Relationship Id="rId9" Type="http://schemas.openxmlformats.org/officeDocument/2006/relationships/image" Target="../media/image170.png"/></Relationships>
</file>

<file path=ppt/diagrams/_rels/data34.xml.rels><?xml version="1.0" encoding="UTF-8" standalone="yes"?>
<Relationships xmlns="http://schemas.openxmlformats.org/package/2006/relationships"><Relationship Id="rId8" Type="http://schemas.openxmlformats.org/officeDocument/2006/relationships/image" Target="../media/image181.svg"/><Relationship Id="rId13" Type="http://schemas.openxmlformats.org/officeDocument/2006/relationships/image" Target="../media/image186.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185.svg"/><Relationship Id="rId2" Type="http://schemas.openxmlformats.org/officeDocument/2006/relationships/image" Target="../media/image175.svg"/><Relationship Id="rId1" Type="http://schemas.openxmlformats.org/officeDocument/2006/relationships/image" Target="../media/image174.png"/><Relationship Id="rId6" Type="http://schemas.openxmlformats.org/officeDocument/2006/relationships/image" Target="../media/image179.svg"/><Relationship Id="rId11" Type="http://schemas.openxmlformats.org/officeDocument/2006/relationships/image" Target="../media/image184.png"/><Relationship Id="rId5" Type="http://schemas.openxmlformats.org/officeDocument/2006/relationships/image" Target="../media/image178.png"/><Relationship Id="rId10" Type="http://schemas.openxmlformats.org/officeDocument/2006/relationships/image" Target="../media/image183.svg"/><Relationship Id="rId4" Type="http://schemas.openxmlformats.org/officeDocument/2006/relationships/image" Target="../media/image177.svg"/><Relationship Id="rId9" Type="http://schemas.openxmlformats.org/officeDocument/2006/relationships/image" Target="../media/image182.png"/><Relationship Id="rId14" Type="http://schemas.openxmlformats.org/officeDocument/2006/relationships/image" Target="../media/image187.svg"/></Relationships>
</file>

<file path=ppt/diagrams/_rels/data3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svg"/><Relationship Id="rId1" Type="http://schemas.openxmlformats.org/officeDocument/2006/relationships/image" Target="../media/image188.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91.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73.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96.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97.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svg"/><Relationship Id="rId1" Type="http://schemas.openxmlformats.org/officeDocument/2006/relationships/image" Target="../media/image98.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01.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svg"/><Relationship Id="rId1" Type="http://schemas.openxmlformats.org/officeDocument/2006/relationships/image" Target="../media/image114.png"/><Relationship Id="rId6" Type="http://schemas.openxmlformats.org/officeDocument/2006/relationships/image" Target="../media/image119.svg"/><Relationship Id="rId5" Type="http://schemas.openxmlformats.org/officeDocument/2006/relationships/image" Target="../media/image118.png"/><Relationship Id="rId10" Type="http://schemas.openxmlformats.org/officeDocument/2006/relationships/image" Target="../media/image123.svg"/><Relationship Id="rId4" Type="http://schemas.openxmlformats.org/officeDocument/2006/relationships/image" Target="../media/image117.svg"/><Relationship Id="rId9" Type="http://schemas.openxmlformats.org/officeDocument/2006/relationships/image" Target="../media/image122.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24.png"/><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svg"/><Relationship Id="rId1" Type="http://schemas.openxmlformats.org/officeDocument/2006/relationships/image" Target="../media/image130.png"/><Relationship Id="rId4" Type="http://schemas.openxmlformats.org/officeDocument/2006/relationships/image" Target="../media/image133.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svg"/><Relationship Id="rId1" Type="http://schemas.openxmlformats.org/officeDocument/2006/relationships/image" Target="../media/image134.png"/><Relationship Id="rId6" Type="http://schemas.openxmlformats.org/officeDocument/2006/relationships/image" Target="../media/image139.svg"/><Relationship Id="rId5" Type="http://schemas.openxmlformats.org/officeDocument/2006/relationships/image" Target="../media/image138.png"/><Relationship Id="rId4" Type="http://schemas.openxmlformats.org/officeDocument/2006/relationships/image" Target="../media/image137.svg"/></Relationships>
</file>

<file path=ppt/diagrams/_rels/drawing28.xml.rels><?xml version="1.0" encoding="UTF-8" standalone="yes"?>
<Relationships xmlns="http://schemas.openxmlformats.org/package/2006/relationships"><Relationship Id="rId8" Type="http://schemas.openxmlformats.org/officeDocument/2006/relationships/image" Target="../media/image147.sv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svg"/><Relationship Id="rId1" Type="http://schemas.openxmlformats.org/officeDocument/2006/relationships/image" Target="../media/image140.png"/><Relationship Id="rId6" Type="http://schemas.openxmlformats.org/officeDocument/2006/relationships/image" Target="../media/image145.svg"/><Relationship Id="rId5" Type="http://schemas.openxmlformats.org/officeDocument/2006/relationships/image" Target="../media/image144.png"/><Relationship Id="rId4" Type="http://schemas.openxmlformats.org/officeDocument/2006/relationships/image" Target="../media/image143.svg"/></Relationships>
</file>

<file path=ppt/diagrams/_rels/drawing29.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svg"/><Relationship Id="rId1" Type="http://schemas.openxmlformats.org/officeDocument/2006/relationships/image" Target="../media/image148.png"/><Relationship Id="rId6" Type="http://schemas.openxmlformats.org/officeDocument/2006/relationships/image" Target="../media/image153.svg"/><Relationship Id="rId5" Type="http://schemas.openxmlformats.org/officeDocument/2006/relationships/image" Target="../media/image152.png"/><Relationship Id="rId4" Type="http://schemas.openxmlformats.org/officeDocument/2006/relationships/image" Target="../media/image15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1.xml.rels><?xml version="1.0" encoding="UTF-8" standalone="yes"?>
<Relationships xmlns="http://schemas.openxmlformats.org/package/2006/relationships"><Relationship Id="rId8" Type="http://schemas.openxmlformats.org/officeDocument/2006/relationships/image" Target="../media/image161.sv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159.svg"/><Relationship Id="rId5" Type="http://schemas.openxmlformats.org/officeDocument/2006/relationships/image" Target="../media/image158.png"/><Relationship Id="rId4" Type="http://schemas.openxmlformats.org/officeDocument/2006/relationships/image" Target="../media/image157.svg"/></Relationships>
</file>

<file path=ppt/diagrams/_rels/drawing33.xml.rels><?xml version="1.0" encoding="UTF-8" standalone="yes"?>
<Relationships xmlns="http://schemas.openxmlformats.org/package/2006/relationships"><Relationship Id="rId8" Type="http://schemas.openxmlformats.org/officeDocument/2006/relationships/image" Target="../media/image169.sv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svg"/><Relationship Id="rId2" Type="http://schemas.openxmlformats.org/officeDocument/2006/relationships/image" Target="../media/image163.svg"/><Relationship Id="rId1" Type="http://schemas.openxmlformats.org/officeDocument/2006/relationships/image" Target="../media/image162.png"/><Relationship Id="rId6" Type="http://schemas.openxmlformats.org/officeDocument/2006/relationships/image" Target="../media/image167.svg"/><Relationship Id="rId11" Type="http://schemas.openxmlformats.org/officeDocument/2006/relationships/image" Target="../media/image172.png"/><Relationship Id="rId5" Type="http://schemas.openxmlformats.org/officeDocument/2006/relationships/image" Target="../media/image166.png"/><Relationship Id="rId10" Type="http://schemas.openxmlformats.org/officeDocument/2006/relationships/image" Target="../media/image171.svg"/><Relationship Id="rId4" Type="http://schemas.openxmlformats.org/officeDocument/2006/relationships/image" Target="../media/image165.svg"/><Relationship Id="rId9" Type="http://schemas.openxmlformats.org/officeDocument/2006/relationships/image" Target="../media/image170.png"/></Relationships>
</file>

<file path=ppt/diagrams/_rels/drawing34.xml.rels><?xml version="1.0" encoding="UTF-8" standalone="yes"?>
<Relationships xmlns="http://schemas.openxmlformats.org/package/2006/relationships"><Relationship Id="rId8" Type="http://schemas.openxmlformats.org/officeDocument/2006/relationships/image" Target="../media/image181.svg"/><Relationship Id="rId13" Type="http://schemas.openxmlformats.org/officeDocument/2006/relationships/image" Target="../media/image186.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185.svg"/><Relationship Id="rId2" Type="http://schemas.openxmlformats.org/officeDocument/2006/relationships/image" Target="../media/image175.svg"/><Relationship Id="rId1" Type="http://schemas.openxmlformats.org/officeDocument/2006/relationships/image" Target="../media/image174.png"/><Relationship Id="rId6" Type="http://schemas.openxmlformats.org/officeDocument/2006/relationships/image" Target="../media/image179.svg"/><Relationship Id="rId11" Type="http://schemas.openxmlformats.org/officeDocument/2006/relationships/image" Target="../media/image184.png"/><Relationship Id="rId5" Type="http://schemas.openxmlformats.org/officeDocument/2006/relationships/image" Target="../media/image178.png"/><Relationship Id="rId10" Type="http://schemas.openxmlformats.org/officeDocument/2006/relationships/image" Target="../media/image183.svg"/><Relationship Id="rId4" Type="http://schemas.openxmlformats.org/officeDocument/2006/relationships/image" Target="../media/image177.svg"/><Relationship Id="rId9" Type="http://schemas.openxmlformats.org/officeDocument/2006/relationships/image" Target="../media/image182.png"/><Relationship Id="rId14" Type="http://schemas.openxmlformats.org/officeDocument/2006/relationships/image" Target="../media/image187.svg"/></Relationships>
</file>

<file path=ppt/diagrams/_rels/drawing3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svg"/><Relationship Id="rId1" Type="http://schemas.openxmlformats.org/officeDocument/2006/relationships/image" Target="../media/image188.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9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data1.xml><?xml version="1.0" encoding="utf-8"?>
<dgm:dataModel xmlns:dgm="http://schemas.openxmlformats.org/drawingml/2006/diagram" xmlns:a="http://schemas.openxmlformats.org/drawingml/2006/main">
  <dgm:ptLst>
    <dgm:pt modelId="{198C4998-0EF9-47FF-837D-0FBA42B1D3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14B2BB-5769-4F9D-AAD9-C3EB3E4B4EB5}">
      <dgm:prSet/>
      <dgm:spPr/>
      <dgm:t>
        <a:bodyPr/>
        <a:lstStyle/>
        <a:p>
          <a:pPr>
            <a:lnSpc>
              <a:spcPct val="100000"/>
            </a:lnSpc>
          </a:pPr>
          <a:r>
            <a:rPr lang="en-US" dirty="0"/>
            <a:t>Local units of government: cities, towns, or counties</a:t>
          </a:r>
        </a:p>
      </dgm:t>
    </dgm:pt>
    <dgm:pt modelId="{5421F718-E824-4180-A4F1-D8B8E007E4E3}" type="parTrans" cxnId="{93A513FA-CB15-4972-8B27-35D08971E6A6}">
      <dgm:prSet/>
      <dgm:spPr/>
      <dgm:t>
        <a:bodyPr/>
        <a:lstStyle/>
        <a:p>
          <a:endParaRPr lang="en-US"/>
        </a:p>
      </dgm:t>
    </dgm:pt>
    <dgm:pt modelId="{322D3D1F-2A95-42C5-92EF-44DE9BA18686}" type="sibTrans" cxnId="{93A513FA-CB15-4972-8B27-35D08971E6A6}">
      <dgm:prSet/>
      <dgm:spPr/>
      <dgm:t>
        <a:bodyPr/>
        <a:lstStyle/>
        <a:p>
          <a:endParaRPr lang="en-US"/>
        </a:p>
      </dgm:t>
    </dgm:pt>
    <dgm:pt modelId="{0E4EAB3F-CC76-489A-B6F1-53350726D23B}">
      <dgm:prSet/>
      <dgm:spPr/>
      <dgm:t>
        <a:bodyPr/>
        <a:lstStyle/>
        <a:p>
          <a:pPr>
            <a:lnSpc>
              <a:spcPct val="100000"/>
            </a:lnSpc>
          </a:pPr>
          <a:r>
            <a:rPr lang="en-US"/>
            <a:t>Private nonprofit organizations</a:t>
          </a:r>
        </a:p>
      </dgm:t>
    </dgm:pt>
    <dgm:pt modelId="{AC0BF6EE-D9DF-46E3-9DEA-2302BEC441C1}" type="parTrans" cxnId="{32430582-5513-4E3F-BE24-D5648D59118B}">
      <dgm:prSet/>
      <dgm:spPr/>
      <dgm:t>
        <a:bodyPr/>
        <a:lstStyle/>
        <a:p>
          <a:endParaRPr lang="en-US"/>
        </a:p>
      </dgm:t>
    </dgm:pt>
    <dgm:pt modelId="{EDEC1444-1A93-4F76-880D-E7A773AA4191}" type="sibTrans" cxnId="{32430582-5513-4E3F-BE24-D5648D59118B}">
      <dgm:prSet/>
      <dgm:spPr/>
      <dgm:t>
        <a:bodyPr/>
        <a:lstStyle/>
        <a:p>
          <a:endParaRPr lang="en-US"/>
        </a:p>
      </dgm:t>
    </dgm:pt>
    <dgm:pt modelId="{FF68A60D-0C90-4405-8D6A-4D695CC8F26C}">
      <dgm:prSet/>
      <dgm:spPr/>
      <dgm:t>
        <a:bodyPr/>
        <a:lstStyle/>
        <a:p>
          <a:pPr>
            <a:lnSpc>
              <a:spcPct val="100000"/>
            </a:lnSpc>
          </a:pPr>
          <a:r>
            <a:rPr lang="en-US" dirty="0"/>
            <a:t>Faith-based organizations</a:t>
          </a:r>
        </a:p>
      </dgm:t>
    </dgm:pt>
    <dgm:pt modelId="{B78780EF-7D47-44AE-8116-D88AC78A1D94}" type="parTrans" cxnId="{CAD3180C-B11F-4C9B-9E90-F71103A96DD6}">
      <dgm:prSet/>
      <dgm:spPr/>
      <dgm:t>
        <a:bodyPr/>
        <a:lstStyle/>
        <a:p>
          <a:endParaRPr lang="en-US"/>
        </a:p>
      </dgm:t>
    </dgm:pt>
    <dgm:pt modelId="{8A34EE6E-1DED-4439-99DE-2516D444427C}" type="sibTrans" cxnId="{CAD3180C-B11F-4C9B-9E90-F71103A96DD6}">
      <dgm:prSet/>
      <dgm:spPr/>
      <dgm:t>
        <a:bodyPr/>
        <a:lstStyle/>
        <a:p>
          <a:endParaRPr lang="en-US"/>
        </a:p>
      </dgm:t>
    </dgm:pt>
    <dgm:pt modelId="{25973DD1-C746-4A09-8BBC-C12D60A422D5}">
      <dgm:prSet/>
      <dgm:spPr/>
      <dgm:t>
        <a:bodyPr/>
        <a:lstStyle/>
        <a:p>
          <a:pPr>
            <a:lnSpc>
              <a:spcPct val="100000"/>
            </a:lnSpc>
          </a:pPr>
          <a:r>
            <a:rPr lang="en-US" dirty="0"/>
            <a:t>Public housing agencies</a:t>
          </a:r>
        </a:p>
      </dgm:t>
    </dgm:pt>
    <dgm:pt modelId="{FEAF3EE1-647F-4C96-962F-F6F546AD9E8D}" type="parTrans" cxnId="{5056F572-186E-473C-8E86-365D035C5E08}">
      <dgm:prSet/>
      <dgm:spPr/>
      <dgm:t>
        <a:bodyPr/>
        <a:lstStyle/>
        <a:p>
          <a:endParaRPr lang="en-US"/>
        </a:p>
      </dgm:t>
    </dgm:pt>
    <dgm:pt modelId="{DD614303-5C03-4E95-9C57-DC66487CD02C}" type="sibTrans" cxnId="{5056F572-186E-473C-8E86-365D035C5E08}">
      <dgm:prSet/>
      <dgm:spPr/>
      <dgm:t>
        <a:bodyPr/>
        <a:lstStyle/>
        <a:p>
          <a:endParaRPr lang="en-US"/>
        </a:p>
      </dgm:t>
    </dgm:pt>
    <dgm:pt modelId="{10D4B920-6559-49D6-B0BD-37E7EFBF8C86}">
      <dgm:prSet/>
      <dgm:spPr/>
      <dgm:t>
        <a:bodyPr/>
        <a:lstStyle/>
        <a:p>
          <a:pPr>
            <a:lnSpc>
              <a:spcPct val="100000"/>
            </a:lnSpc>
          </a:pPr>
          <a:r>
            <a:rPr lang="en-US" dirty="0"/>
            <a:t>Local redevelopment authorities</a:t>
          </a:r>
        </a:p>
      </dgm:t>
    </dgm:pt>
    <dgm:pt modelId="{106CC605-11F9-43F4-874F-1C6B9D6B0912}" type="parTrans" cxnId="{9E78AC33-835E-448E-AB0B-73934A25B393}">
      <dgm:prSet/>
      <dgm:spPr/>
      <dgm:t>
        <a:bodyPr/>
        <a:lstStyle/>
        <a:p>
          <a:endParaRPr lang="en-US"/>
        </a:p>
      </dgm:t>
    </dgm:pt>
    <dgm:pt modelId="{F117AF9C-1BBF-4C77-A75A-EB410D743249}" type="sibTrans" cxnId="{9E78AC33-835E-448E-AB0B-73934A25B393}">
      <dgm:prSet/>
      <dgm:spPr/>
      <dgm:t>
        <a:bodyPr/>
        <a:lstStyle/>
        <a:p>
          <a:endParaRPr lang="en-US"/>
        </a:p>
      </dgm:t>
    </dgm:pt>
    <dgm:pt modelId="{95726F79-E6EA-4C5E-8436-DE3190941D97}" type="pres">
      <dgm:prSet presAssocID="{198C4998-0EF9-47FF-837D-0FBA42B1D34A}" presName="root" presStyleCnt="0">
        <dgm:presLayoutVars>
          <dgm:dir/>
          <dgm:resizeHandles val="exact"/>
        </dgm:presLayoutVars>
      </dgm:prSet>
      <dgm:spPr/>
    </dgm:pt>
    <dgm:pt modelId="{FD5B6D4C-5296-481E-A67C-987475EFD440}" type="pres">
      <dgm:prSet presAssocID="{2514B2BB-5769-4F9D-AAD9-C3EB3E4B4EB5}" presName="compNode" presStyleCnt="0"/>
      <dgm:spPr/>
    </dgm:pt>
    <dgm:pt modelId="{42DB97FD-F8C4-428B-8CD9-8F5ECBEF4268}" type="pres">
      <dgm:prSet presAssocID="{2514B2BB-5769-4F9D-AAD9-C3EB3E4B4EB5}" presName="bgRect" presStyleLbl="bgShp" presStyleIdx="0" presStyleCnt="5"/>
      <dgm:spPr/>
    </dgm:pt>
    <dgm:pt modelId="{91F4ACB7-3820-495C-A054-89DB8E7E9815}" type="pres">
      <dgm:prSet presAssocID="{2514B2BB-5769-4F9D-AAD9-C3EB3E4B4EB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B2A5A332-0205-47D7-AC50-F85648333855}" type="pres">
      <dgm:prSet presAssocID="{2514B2BB-5769-4F9D-AAD9-C3EB3E4B4EB5}" presName="spaceRect" presStyleCnt="0"/>
      <dgm:spPr/>
    </dgm:pt>
    <dgm:pt modelId="{E1A77CA8-C9A4-4065-90D7-3C1A88FF9784}" type="pres">
      <dgm:prSet presAssocID="{2514B2BB-5769-4F9D-AAD9-C3EB3E4B4EB5}" presName="parTx" presStyleLbl="revTx" presStyleIdx="0" presStyleCnt="5">
        <dgm:presLayoutVars>
          <dgm:chMax val="0"/>
          <dgm:chPref val="0"/>
        </dgm:presLayoutVars>
      </dgm:prSet>
      <dgm:spPr/>
    </dgm:pt>
    <dgm:pt modelId="{4452A248-2992-4F73-8FFB-8A49D130E992}" type="pres">
      <dgm:prSet presAssocID="{322D3D1F-2A95-42C5-92EF-44DE9BA18686}" presName="sibTrans" presStyleCnt="0"/>
      <dgm:spPr/>
    </dgm:pt>
    <dgm:pt modelId="{24D5FDAB-9A2C-4F07-947E-58259449AA1F}" type="pres">
      <dgm:prSet presAssocID="{0E4EAB3F-CC76-489A-B6F1-53350726D23B}" presName="compNode" presStyleCnt="0"/>
      <dgm:spPr/>
    </dgm:pt>
    <dgm:pt modelId="{2C40C9D9-CC58-4C23-9FE3-1E50EEFF84E9}" type="pres">
      <dgm:prSet presAssocID="{0E4EAB3F-CC76-489A-B6F1-53350726D23B}" presName="bgRect" presStyleLbl="bgShp" presStyleIdx="1" presStyleCnt="5"/>
      <dgm:spPr/>
    </dgm:pt>
    <dgm:pt modelId="{FE6EBA1E-DD2C-4F95-8E44-569BB311D547}" type="pres">
      <dgm:prSet presAssocID="{0E4EAB3F-CC76-489A-B6F1-53350726D23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CC3122E-0103-4BC8-894D-F57D48A17709}" type="pres">
      <dgm:prSet presAssocID="{0E4EAB3F-CC76-489A-B6F1-53350726D23B}" presName="spaceRect" presStyleCnt="0"/>
      <dgm:spPr/>
    </dgm:pt>
    <dgm:pt modelId="{ED697859-AAEC-4581-ADCF-296B2A03CD9F}" type="pres">
      <dgm:prSet presAssocID="{0E4EAB3F-CC76-489A-B6F1-53350726D23B}" presName="parTx" presStyleLbl="revTx" presStyleIdx="1" presStyleCnt="5">
        <dgm:presLayoutVars>
          <dgm:chMax val="0"/>
          <dgm:chPref val="0"/>
        </dgm:presLayoutVars>
      </dgm:prSet>
      <dgm:spPr/>
    </dgm:pt>
    <dgm:pt modelId="{66EF789B-0982-4F99-B1DF-8871931D5DFF}" type="pres">
      <dgm:prSet presAssocID="{EDEC1444-1A93-4F76-880D-E7A773AA4191}" presName="sibTrans" presStyleCnt="0"/>
      <dgm:spPr/>
    </dgm:pt>
    <dgm:pt modelId="{D7F61F74-BA50-432F-A263-BD8567ADCA15}" type="pres">
      <dgm:prSet presAssocID="{FF68A60D-0C90-4405-8D6A-4D695CC8F26C}" presName="compNode" presStyleCnt="0"/>
      <dgm:spPr/>
    </dgm:pt>
    <dgm:pt modelId="{A9BEA269-FA01-49C3-82C3-9011A1F44423}" type="pres">
      <dgm:prSet presAssocID="{FF68A60D-0C90-4405-8D6A-4D695CC8F26C}" presName="bgRect" presStyleLbl="bgShp" presStyleIdx="2" presStyleCnt="5"/>
      <dgm:spPr/>
    </dgm:pt>
    <dgm:pt modelId="{67C08174-915F-473F-9865-4979AEEDC661}" type="pres">
      <dgm:prSet presAssocID="{FF68A60D-0C90-4405-8D6A-4D695CC8F2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eekTemple"/>
        </a:ext>
      </dgm:extLst>
    </dgm:pt>
    <dgm:pt modelId="{5CEC90DA-7077-4AC6-A605-51EC8D017840}" type="pres">
      <dgm:prSet presAssocID="{FF68A60D-0C90-4405-8D6A-4D695CC8F26C}" presName="spaceRect" presStyleCnt="0"/>
      <dgm:spPr/>
    </dgm:pt>
    <dgm:pt modelId="{FB8BF8B9-F4A4-4359-8A53-5699A27CF705}" type="pres">
      <dgm:prSet presAssocID="{FF68A60D-0C90-4405-8D6A-4D695CC8F26C}" presName="parTx" presStyleLbl="revTx" presStyleIdx="2" presStyleCnt="5">
        <dgm:presLayoutVars>
          <dgm:chMax val="0"/>
          <dgm:chPref val="0"/>
        </dgm:presLayoutVars>
      </dgm:prSet>
      <dgm:spPr/>
    </dgm:pt>
    <dgm:pt modelId="{68E326DD-BE07-4454-AE8D-3FCCE5DF6F3B}" type="pres">
      <dgm:prSet presAssocID="{8A34EE6E-1DED-4439-99DE-2516D444427C}" presName="sibTrans" presStyleCnt="0"/>
      <dgm:spPr/>
    </dgm:pt>
    <dgm:pt modelId="{74BDFF98-D234-4F0A-B0F2-C2546BC8A1AD}" type="pres">
      <dgm:prSet presAssocID="{25973DD1-C746-4A09-8BBC-C12D60A422D5}" presName="compNode" presStyleCnt="0"/>
      <dgm:spPr/>
    </dgm:pt>
    <dgm:pt modelId="{CF447599-A62E-44C9-8724-F88723936B49}" type="pres">
      <dgm:prSet presAssocID="{25973DD1-C746-4A09-8BBC-C12D60A422D5}" presName="bgRect" presStyleLbl="bgShp" presStyleIdx="3" presStyleCnt="5"/>
      <dgm:spPr/>
    </dgm:pt>
    <dgm:pt modelId="{E1E5234C-554B-45C5-A6D4-0F4A12B77E67}" type="pres">
      <dgm:prSet presAssocID="{25973DD1-C746-4A09-8BBC-C12D60A422D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uilding"/>
        </a:ext>
      </dgm:extLst>
    </dgm:pt>
    <dgm:pt modelId="{A2C362C7-236B-4B4C-B0B8-B73A0D0CC9DD}" type="pres">
      <dgm:prSet presAssocID="{25973DD1-C746-4A09-8BBC-C12D60A422D5}" presName="spaceRect" presStyleCnt="0"/>
      <dgm:spPr/>
    </dgm:pt>
    <dgm:pt modelId="{057D88B3-B58A-4309-B891-CA276097826B}" type="pres">
      <dgm:prSet presAssocID="{25973DD1-C746-4A09-8BBC-C12D60A422D5}" presName="parTx" presStyleLbl="revTx" presStyleIdx="3" presStyleCnt="5">
        <dgm:presLayoutVars>
          <dgm:chMax val="0"/>
          <dgm:chPref val="0"/>
        </dgm:presLayoutVars>
      </dgm:prSet>
      <dgm:spPr/>
    </dgm:pt>
    <dgm:pt modelId="{84AA862B-940C-4815-AB17-34B23151BAD2}" type="pres">
      <dgm:prSet presAssocID="{DD614303-5C03-4E95-9C57-DC66487CD02C}" presName="sibTrans" presStyleCnt="0"/>
      <dgm:spPr/>
    </dgm:pt>
    <dgm:pt modelId="{B097E94E-4592-43FB-A222-4FCE50A91762}" type="pres">
      <dgm:prSet presAssocID="{10D4B920-6559-49D6-B0BD-37E7EFBF8C86}" presName="compNode" presStyleCnt="0"/>
      <dgm:spPr/>
    </dgm:pt>
    <dgm:pt modelId="{1B904EDF-A3E7-4498-B44F-3B8C712CB9CB}" type="pres">
      <dgm:prSet presAssocID="{10D4B920-6559-49D6-B0BD-37E7EFBF8C86}" presName="bgRect" presStyleLbl="bgShp" presStyleIdx="4" presStyleCnt="5"/>
      <dgm:spPr/>
    </dgm:pt>
    <dgm:pt modelId="{8C15F1FB-7433-4CB7-BB3F-CBD7363A02A5}" type="pres">
      <dgm:prSet presAssocID="{10D4B920-6559-49D6-B0BD-37E7EFBF8C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actory"/>
        </a:ext>
      </dgm:extLst>
    </dgm:pt>
    <dgm:pt modelId="{C1C391D5-39C0-487D-B147-93980D682402}" type="pres">
      <dgm:prSet presAssocID="{10D4B920-6559-49D6-B0BD-37E7EFBF8C86}" presName="spaceRect" presStyleCnt="0"/>
      <dgm:spPr/>
    </dgm:pt>
    <dgm:pt modelId="{2B7A0276-518C-48D4-AD1E-5D0273A6D7AA}" type="pres">
      <dgm:prSet presAssocID="{10D4B920-6559-49D6-B0BD-37E7EFBF8C86}" presName="parTx" presStyleLbl="revTx" presStyleIdx="4" presStyleCnt="5">
        <dgm:presLayoutVars>
          <dgm:chMax val="0"/>
          <dgm:chPref val="0"/>
        </dgm:presLayoutVars>
      </dgm:prSet>
      <dgm:spPr/>
    </dgm:pt>
  </dgm:ptLst>
  <dgm:cxnLst>
    <dgm:cxn modelId="{CAD3180C-B11F-4C9B-9E90-F71103A96DD6}" srcId="{198C4998-0EF9-47FF-837D-0FBA42B1D34A}" destId="{FF68A60D-0C90-4405-8D6A-4D695CC8F26C}" srcOrd="2" destOrd="0" parTransId="{B78780EF-7D47-44AE-8116-D88AC78A1D94}" sibTransId="{8A34EE6E-1DED-4439-99DE-2516D444427C}"/>
    <dgm:cxn modelId="{9F31A828-7909-4FEB-83E8-F61E21237E20}" type="presOf" srcId="{25973DD1-C746-4A09-8BBC-C12D60A422D5}" destId="{057D88B3-B58A-4309-B891-CA276097826B}" srcOrd="0" destOrd="0" presId="urn:microsoft.com/office/officeart/2018/2/layout/IconVerticalSolidList"/>
    <dgm:cxn modelId="{2198CF2B-AA8E-42D3-9629-00CAA0C2762D}" type="presOf" srcId="{10D4B920-6559-49D6-B0BD-37E7EFBF8C86}" destId="{2B7A0276-518C-48D4-AD1E-5D0273A6D7AA}" srcOrd="0" destOrd="0" presId="urn:microsoft.com/office/officeart/2018/2/layout/IconVerticalSolidList"/>
    <dgm:cxn modelId="{9E78AC33-835E-448E-AB0B-73934A25B393}" srcId="{198C4998-0EF9-47FF-837D-0FBA42B1D34A}" destId="{10D4B920-6559-49D6-B0BD-37E7EFBF8C86}" srcOrd="4" destOrd="0" parTransId="{106CC605-11F9-43F4-874F-1C6B9D6B0912}" sibTransId="{F117AF9C-1BBF-4C77-A75A-EB410D743249}"/>
    <dgm:cxn modelId="{066E9F3A-C72F-41BD-899B-516916AFB34A}" type="presOf" srcId="{2514B2BB-5769-4F9D-AAD9-C3EB3E4B4EB5}" destId="{E1A77CA8-C9A4-4065-90D7-3C1A88FF9784}" srcOrd="0" destOrd="0" presId="urn:microsoft.com/office/officeart/2018/2/layout/IconVerticalSolidList"/>
    <dgm:cxn modelId="{92E10C5C-2DD4-463D-A400-E3E46BE90EEF}" type="presOf" srcId="{FF68A60D-0C90-4405-8D6A-4D695CC8F26C}" destId="{FB8BF8B9-F4A4-4359-8A53-5699A27CF705}" srcOrd="0" destOrd="0" presId="urn:microsoft.com/office/officeart/2018/2/layout/IconVerticalSolidList"/>
    <dgm:cxn modelId="{5056F572-186E-473C-8E86-365D035C5E08}" srcId="{198C4998-0EF9-47FF-837D-0FBA42B1D34A}" destId="{25973DD1-C746-4A09-8BBC-C12D60A422D5}" srcOrd="3" destOrd="0" parTransId="{FEAF3EE1-647F-4C96-962F-F6F546AD9E8D}" sibTransId="{DD614303-5C03-4E95-9C57-DC66487CD02C}"/>
    <dgm:cxn modelId="{32430582-5513-4E3F-BE24-D5648D59118B}" srcId="{198C4998-0EF9-47FF-837D-0FBA42B1D34A}" destId="{0E4EAB3F-CC76-489A-B6F1-53350726D23B}" srcOrd="1" destOrd="0" parTransId="{AC0BF6EE-D9DF-46E3-9DEA-2302BEC441C1}" sibTransId="{EDEC1444-1A93-4F76-880D-E7A773AA4191}"/>
    <dgm:cxn modelId="{A87893BE-0582-423E-98BE-7DD2AA1C329A}" type="presOf" srcId="{198C4998-0EF9-47FF-837D-0FBA42B1D34A}" destId="{95726F79-E6EA-4C5E-8436-DE3190941D97}" srcOrd="0" destOrd="0" presId="urn:microsoft.com/office/officeart/2018/2/layout/IconVerticalSolidList"/>
    <dgm:cxn modelId="{86655FF0-FA64-4381-8561-B255644D3521}" type="presOf" srcId="{0E4EAB3F-CC76-489A-B6F1-53350726D23B}" destId="{ED697859-AAEC-4581-ADCF-296B2A03CD9F}" srcOrd="0" destOrd="0" presId="urn:microsoft.com/office/officeart/2018/2/layout/IconVerticalSolidList"/>
    <dgm:cxn modelId="{93A513FA-CB15-4972-8B27-35D08971E6A6}" srcId="{198C4998-0EF9-47FF-837D-0FBA42B1D34A}" destId="{2514B2BB-5769-4F9D-AAD9-C3EB3E4B4EB5}" srcOrd="0" destOrd="0" parTransId="{5421F718-E824-4180-A4F1-D8B8E007E4E3}" sibTransId="{322D3D1F-2A95-42C5-92EF-44DE9BA18686}"/>
    <dgm:cxn modelId="{45C0921F-B220-4A9D-870C-07F47CD8ECFE}" type="presParOf" srcId="{95726F79-E6EA-4C5E-8436-DE3190941D97}" destId="{FD5B6D4C-5296-481E-A67C-987475EFD440}" srcOrd="0" destOrd="0" presId="urn:microsoft.com/office/officeart/2018/2/layout/IconVerticalSolidList"/>
    <dgm:cxn modelId="{DAC52A40-B14E-44A5-9C74-DA7137C5B3CA}" type="presParOf" srcId="{FD5B6D4C-5296-481E-A67C-987475EFD440}" destId="{42DB97FD-F8C4-428B-8CD9-8F5ECBEF4268}" srcOrd="0" destOrd="0" presId="urn:microsoft.com/office/officeart/2018/2/layout/IconVerticalSolidList"/>
    <dgm:cxn modelId="{CC4172D0-BAA0-4D54-B88F-DA11B30645E9}" type="presParOf" srcId="{FD5B6D4C-5296-481E-A67C-987475EFD440}" destId="{91F4ACB7-3820-495C-A054-89DB8E7E9815}" srcOrd="1" destOrd="0" presId="urn:microsoft.com/office/officeart/2018/2/layout/IconVerticalSolidList"/>
    <dgm:cxn modelId="{09322F48-69F2-4C5B-B0E9-93FB3C1FC0B3}" type="presParOf" srcId="{FD5B6D4C-5296-481E-A67C-987475EFD440}" destId="{B2A5A332-0205-47D7-AC50-F85648333855}" srcOrd="2" destOrd="0" presId="urn:microsoft.com/office/officeart/2018/2/layout/IconVerticalSolidList"/>
    <dgm:cxn modelId="{14D663EC-F766-43FA-97A9-B56524D0BC9A}" type="presParOf" srcId="{FD5B6D4C-5296-481E-A67C-987475EFD440}" destId="{E1A77CA8-C9A4-4065-90D7-3C1A88FF9784}" srcOrd="3" destOrd="0" presId="urn:microsoft.com/office/officeart/2018/2/layout/IconVerticalSolidList"/>
    <dgm:cxn modelId="{D3F74770-769D-49C5-B8C6-0A10160858AE}" type="presParOf" srcId="{95726F79-E6EA-4C5E-8436-DE3190941D97}" destId="{4452A248-2992-4F73-8FFB-8A49D130E992}" srcOrd="1" destOrd="0" presId="urn:microsoft.com/office/officeart/2018/2/layout/IconVerticalSolidList"/>
    <dgm:cxn modelId="{343DFC6B-BADA-4B45-9275-1B47304942F0}" type="presParOf" srcId="{95726F79-E6EA-4C5E-8436-DE3190941D97}" destId="{24D5FDAB-9A2C-4F07-947E-58259449AA1F}" srcOrd="2" destOrd="0" presId="urn:microsoft.com/office/officeart/2018/2/layout/IconVerticalSolidList"/>
    <dgm:cxn modelId="{F0EE8457-0272-4BFA-90F5-6978BFDD4EA3}" type="presParOf" srcId="{24D5FDAB-9A2C-4F07-947E-58259449AA1F}" destId="{2C40C9D9-CC58-4C23-9FE3-1E50EEFF84E9}" srcOrd="0" destOrd="0" presId="urn:microsoft.com/office/officeart/2018/2/layout/IconVerticalSolidList"/>
    <dgm:cxn modelId="{8065060B-9F78-4BE3-8D5D-243741F72433}" type="presParOf" srcId="{24D5FDAB-9A2C-4F07-947E-58259449AA1F}" destId="{FE6EBA1E-DD2C-4F95-8E44-569BB311D547}" srcOrd="1" destOrd="0" presId="urn:microsoft.com/office/officeart/2018/2/layout/IconVerticalSolidList"/>
    <dgm:cxn modelId="{4C9D0B2E-5CA1-4F36-B627-69349FB985D7}" type="presParOf" srcId="{24D5FDAB-9A2C-4F07-947E-58259449AA1F}" destId="{8CC3122E-0103-4BC8-894D-F57D48A17709}" srcOrd="2" destOrd="0" presId="urn:microsoft.com/office/officeart/2018/2/layout/IconVerticalSolidList"/>
    <dgm:cxn modelId="{B950BEAE-47E0-4AA2-B1AE-51DA371067FF}" type="presParOf" srcId="{24D5FDAB-9A2C-4F07-947E-58259449AA1F}" destId="{ED697859-AAEC-4581-ADCF-296B2A03CD9F}" srcOrd="3" destOrd="0" presId="urn:microsoft.com/office/officeart/2018/2/layout/IconVerticalSolidList"/>
    <dgm:cxn modelId="{05E32570-CD1F-471B-ACDE-EC7246064669}" type="presParOf" srcId="{95726F79-E6EA-4C5E-8436-DE3190941D97}" destId="{66EF789B-0982-4F99-B1DF-8871931D5DFF}" srcOrd="3" destOrd="0" presId="urn:microsoft.com/office/officeart/2018/2/layout/IconVerticalSolidList"/>
    <dgm:cxn modelId="{C93BE6E0-FBC7-4C25-AF15-B764E3F81511}" type="presParOf" srcId="{95726F79-E6EA-4C5E-8436-DE3190941D97}" destId="{D7F61F74-BA50-432F-A263-BD8567ADCA15}" srcOrd="4" destOrd="0" presId="urn:microsoft.com/office/officeart/2018/2/layout/IconVerticalSolidList"/>
    <dgm:cxn modelId="{753592FF-D489-4DF1-8077-7B3401976713}" type="presParOf" srcId="{D7F61F74-BA50-432F-A263-BD8567ADCA15}" destId="{A9BEA269-FA01-49C3-82C3-9011A1F44423}" srcOrd="0" destOrd="0" presId="urn:microsoft.com/office/officeart/2018/2/layout/IconVerticalSolidList"/>
    <dgm:cxn modelId="{349750AE-AE7C-41D8-B0C5-4024A2333F36}" type="presParOf" srcId="{D7F61F74-BA50-432F-A263-BD8567ADCA15}" destId="{67C08174-915F-473F-9865-4979AEEDC661}" srcOrd="1" destOrd="0" presId="urn:microsoft.com/office/officeart/2018/2/layout/IconVerticalSolidList"/>
    <dgm:cxn modelId="{C984BFA4-892E-4A44-9F75-4DDFCE7C9DFB}" type="presParOf" srcId="{D7F61F74-BA50-432F-A263-BD8567ADCA15}" destId="{5CEC90DA-7077-4AC6-A605-51EC8D017840}" srcOrd="2" destOrd="0" presId="urn:microsoft.com/office/officeart/2018/2/layout/IconVerticalSolidList"/>
    <dgm:cxn modelId="{2E67717D-57EC-4AA4-BF8E-28F584A60C7A}" type="presParOf" srcId="{D7F61F74-BA50-432F-A263-BD8567ADCA15}" destId="{FB8BF8B9-F4A4-4359-8A53-5699A27CF705}" srcOrd="3" destOrd="0" presId="urn:microsoft.com/office/officeart/2018/2/layout/IconVerticalSolidList"/>
    <dgm:cxn modelId="{ECD637DF-4170-4F59-B3B7-FE5F988FCBA8}" type="presParOf" srcId="{95726F79-E6EA-4C5E-8436-DE3190941D97}" destId="{68E326DD-BE07-4454-AE8D-3FCCE5DF6F3B}" srcOrd="5" destOrd="0" presId="urn:microsoft.com/office/officeart/2018/2/layout/IconVerticalSolidList"/>
    <dgm:cxn modelId="{77FFF6C1-8D67-4DCD-8BA2-5749699491D1}" type="presParOf" srcId="{95726F79-E6EA-4C5E-8436-DE3190941D97}" destId="{74BDFF98-D234-4F0A-B0F2-C2546BC8A1AD}" srcOrd="6" destOrd="0" presId="urn:microsoft.com/office/officeart/2018/2/layout/IconVerticalSolidList"/>
    <dgm:cxn modelId="{786FB2FF-EAA4-4EC8-BFBE-E1A0B11101FC}" type="presParOf" srcId="{74BDFF98-D234-4F0A-B0F2-C2546BC8A1AD}" destId="{CF447599-A62E-44C9-8724-F88723936B49}" srcOrd="0" destOrd="0" presId="urn:microsoft.com/office/officeart/2018/2/layout/IconVerticalSolidList"/>
    <dgm:cxn modelId="{8D9A3ACC-D81F-41E2-B490-863468740B54}" type="presParOf" srcId="{74BDFF98-D234-4F0A-B0F2-C2546BC8A1AD}" destId="{E1E5234C-554B-45C5-A6D4-0F4A12B77E67}" srcOrd="1" destOrd="0" presId="urn:microsoft.com/office/officeart/2018/2/layout/IconVerticalSolidList"/>
    <dgm:cxn modelId="{6BDC0305-353C-472E-803B-434D4EDCDBFE}" type="presParOf" srcId="{74BDFF98-D234-4F0A-B0F2-C2546BC8A1AD}" destId="{A2C362C7-236B-4B4C-B0B8-B73A0D0CC9DD}" srcOrd="2" destOrd="0" presId="urn:microsoft.com/office/officeart/2018/2/layout/IconVerticalSolidList"/>
    <dgm:cxn modelId="{6E04108B-7553-4D71-943E-F6116ACE4668}" type="presParOf" srcId="{74BDFF98-D234-4F0A-B0F2-C2546BC8A1AD}" destId="{057D88B3-B58A-4309-B891-CA276097826B}" srcOrd="3" destOrd="0" presId="urn:microsoft.com/office/officeart/2018/2/layout/IconVerticalSolidList"/>
    <dgm:cxn modelId="{93A4E65D-4827-487C-A315-893B7EC091AE}" type="presParOf" srcId="{95726F79-E6EA-4C5E-8436-DE3190941D97}" destId="{84AA862B-940C-4815-AB17-34B23151BAD2}" srcOrd="7" destOrd="0" presId="urn:microsoft.com/office/officeart/2018/2/layout/IconVerticalSolidList"/>
    <dgm:cxn modelId="{A637C036-3E98-42FA-8754-6177D38F8DE6}" type="presParOf" srcId="{95726F79-E6EA-4C5E-8436-DE3190941D97}" destId="{B097E94E-4592-43FB-A222-4FCE50A91762}" srcOrd="8" destOrd="0" presId="urn:microsoft.com/office/officeart/2018/2/layout/IconVerticalSolidList"/>
    <dgm:cxn modelId="{D6E0E437-5E36-41B4-8987-FA2B2D05A18E}" type="presParOf" srcId="{B097E94E-4592-43FB-A222-4FCE50A91762}" destId="{1B904EDF-A3E7-4498-B44F-3B8C712CB9CB}" srcOrd="0" destOrd="0" presId="urn:microsoft.com/office/officeart/2018/2/layout/IconVerticalSolidList"/>
    <dgm:cxn modelId="{94E7EB16-9BC2-467A-A882-1BC44CD1D15E}" type="presParOf" srcId="{B097E94E-4592-43FB-A222-4FCE50A91762}" destId="{8C15F1FB-7433-4CB7-BB3F-CBD7363A02A5}" srcOrd="1" destOrd="0" presId="urn:microsoft.com/office/officeart/2018/2/layout/IconVerticalSolidList"/>
    <dgm:cxn modelId="{85A5D077-6811-454F-91C5-C2E9865CFDAE}" type="presParOf" srcId="{B097E94E-4592-43FB-A222-4FCE50A91762}" destId="{C1C391D5-39C0-487D-B147-93980D682402}" srcOrd="2" destOrd="0" presId="urn:microsoft.com/office/officeart/2018/2/layout/IconVerticalSolidList"/>
    <dgm:cxn modelId="{88867064-E62E-4321-9AD3-BDB35AC638AE}" type="presParOf" srcId="{B097E94E-4592-43FB-A222-4FCE50A91762}" destId="{2B7A0276-518C-48D4-AD1E-5D0273A6D7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C97553-3442-492F-A323-D339EC9F416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172E3C3-1786-403F-89BA-ED713CF2A068}">
      <dgm:prSet/>
      <dgm:spPr/>
      <dgm:t>
        <a:bodyPr/>
        <a:lstStyle/>
        <a:p>
          <a:r>
            <a:rPr lang="en-US"/>
            <a:t>Crisis interventions</a:t>
          </a:r>
        </a:p>
      </dgm:t>
    </dgm:pt>
    <dgm:pt modelId="{39B86962-D7DC-45C6-9DA6-C89F8D3E7606}" type="parTrans" cxnId="{B426B599-84D7-4FE4-9D29-F03468AEB021}">
      <dgm:prSet/>
      <dgm:spPr/>
      <dgm:t>
        <a:bodyPr/>
        <a:lstStyle/>
        <a:p>
          <a:endParaRPr lang="en-US"/>
        </a:p>
      </dgm:t>
    </dgm:pt>
    <dgm:pt modelId="{71E6F82A-3BF0-4C4A-BC8E-38ECD53B186D}" type="sibTrans" cxnId="{B426B599-84D7-4FE4-9D29-F03468AEB021}">
      <dgm:prSet/>
      <dgm:spPr/>
      <dgm:t>
        <a:bodyPr/>
        <a:lstStyle/>
        <a:p>
          <a:endParaRPr lang="en-US"/>
        </a:p>
      </dgm:t>
    </dgm:pt>
    <dgm:pt modelId="{DE977140-FB74-4EE5-B206-8F1864FD854F}">
      <dgm:prSet/>
      <dgm:spPr/>
      <dgm:t>
        <a:bodyPr/>
        <a:lstStyle/>
        <a:p>
          <a:r>
            <a:rPr lang="en-US" dirty="0"/>
            <a:t>Prescription of psychotropic medications</a:t>
          </a:r>
        </a:p>
      </dgm:t>
    </dgm:pt>
    <dgm:pt modelId="{ADA43036-7DBB-463A-90E4-05741CD79E8D}" type="parTrans" cxnId="{AF1EE6C2-9295-46CE-B143-3986BC65670F}">
      <dgm:prSet/>
      <dgm:spPr/>
      <dgm:t>
        <a:bodyPr/>
        <a:lstStyle/>
        <a:p>
          <a:endParaRPr lang="en-US"/>
        </a:p>
      </dgm:t>
    </dgm:pt>
    <dgm:pt modelId="{AC7AEFE1-6A08-4710-B5D9-0ACC4138957D}" type="sibTrans" cxnId="{AF1EE6C2-9295-46CE-B143-3986BC65670F}">
      <dgm:prSet/>
      <dgm:spPr/>
      <dgm:t>
        <a:bodyPr/>
        <a:lstStyle/>
        <a:p>
          <a:endParaRPr lang="en-US"/>
        </a:p>
      </dgm:t>
    </dgm:pt>
    <dgm:pt modelId="{EB318D4C-9F5B-47A2-91A3-44350184253E}">
      <dgm:prSet/>
      <dgm:spPr/>
      <dgm:t>
        <a:bodyPr/>
        <a:lstStyle/>
        <a:p>
          <a:r>
            <a:rPr lang="en-US"/>
            <a:t>Explain the use and management of medications</a:t>
          </a:r>
        </a:p>
      </dgm:t>
    </dgm:pt>
    <dgm:pt modelId="{21B269E0-DB9D-4AEB-88E0-9068238CF9B5}" type="parTrans" cxnId="{135EF1B6-CA7E-4345-88A1-CEE2E4387801}">
      <dgm:prSet/>
      <dgm:spPr/>
      <dgm:t>
        <a:bodyPr/>
        <a:lstStyle/>
        <a:p>
          <a:endParaRPr lang="en-US"/>
        </a:p>
      </dgm:t>
    </dgm:pt>
    <dgm:pt modelId="{3F43B1AC-9A50-4204-92C6-F25C6961D1C7}" type="sibTrans" cxnId="{135EF1B6-CA7E-4345-88A1-CEE2E4387801}">
      <dgm:prSet/>
      <dgm:spPr/>
      <dgm:t>
        <a:bodyPr/>
        <a:lstStyle/>
        <a:p>
          <a:endParaRPr lang="en-US"/>
        </a:p>
      </dgm:t>
    </dgm:pt>
    <dgm:pt modelId="{F4A9A7A7-80AC-48E9-84F1-1FA4D1B2E79F}">
      <dgm:prSet/>
      <dgm:spPr/>
      <dgm:t>
        <a:bodyPr/>
        <a:lstStyle/>
        <a:p>
          <a:r>
            <a:rPr lang="en-US"/>
            <a:t>Combinations of therapeutic approaches to address multiple problems  </a:t>
          </a:r>
        </a:p>
      </dgm:t>
    </dgm:pt>
    <dgm:pt modelId="{0349352E-173D-449E-A961-447620B0B992}" type="parTrans" cxnId="{69D45BE0-7F84-4113-9B71-CA8980814066}">
      <dgm:prSet/>
      <dgm:spPr/>
      <dgm:t>
        <a:bodyPr/>
        <a:lstStyle/>
        <a:p>
          <a:endParaRPr lang="en-US"/>
        </a:p>
      </dgm:t>
    </dgm:pt>
    <dgm:pt modelId="{B3780DB2-46DD-4D52-8F7A-0C1BFEEE4C7E}" type="sibTrans" cxnId="{69D45BE0-7F84-4113-9B71-CA8980814066}">
      <dgm:prSet/>
      <dgm:spPr/>
      <dgm:t>
        <a:bodyPr/>
        <a:lstStyle/>
        <a:p>
          <a:endParaRPr lang="en-US"/>
        </a:p>
      </dgm:t>
    </dgm:pt>
    <dgm:pt modelId="{8F7EE51C-BA4E-4C8C-A18C-19A6437BA82B}" type="pres">
      <dgm:prSet presAssocID="{21C97553-3442-492F-A323-D339EC9F416B}" presName="vert0" presStyleCnt="0">
        <dgm:presLayoutVars>
          <dgm:dir/>
          <dgm:animOne val="branch"/>
          <dgm:animLvl val="lvl"/>
        </dgm:presLayoutVars>
      </dgm:prSet>
      <dgm:spPr/>
    </dgm:pt>
    <dgm:pt modelId="{DA2CF230-B1CF-4DBD-984C-CDD35BB7742C}" type="pres">
      <dgm:prSet presAssocID="{1172E3C3-1786-403F-89BA-ED713CF2A068}" presName="thickLine" presStyleLbl="alignNode1" presStyleIdx="0" presStyleCnt="4"/>
      <dgm:spPr/>
    </dgm:pt>
    <dgm:pt modelId="{A7E5175B-E2F2-4124-BDDC-CD75CD323C18}" type="pres">
      <dgm:prSet presAssocID="{1172E3C3-1786-403F-89BA-ED713CF2A068}" presName="horz1" presStyleCnt="0"/>
      <dgm:spPr/>
    </dgm:pt>
    <dgm:pt modelId="{F72113E9-0EB7-477D-B72A-688B6007E79A}" type="pres">
      <dgm:prSet presAssocID="{1172E3C3-1786-403F-89BA-ED713CF2A068}" presName="tx1" presStyleLbl="revTx" presStyleIdx="0" presStyleCnt="4"/>
      <dgm:spPr/>
    </dgm:pt>
    <dgm:pt modelId="{311C9860-78AB-44A3-AB1D-755F3D7B5D90}" type="pres">
      <dgm:prSet presAssocID="{1172E3C3-1786-403F-89BA-ED713CF2A068}" presName="vert1" presStyleCnt="0"/>
      <dgm:spPr/>
    </dgm:pt>
    <dgm:pt modelId="{A5E59DFF-85FF-4BE5-9BF7-8A24DB43A3CF}" type="pres">
      <dgm:prSet presAssocID="{DE977140-FB74-4EE5-B206-8F1864FD854F}" presName="thickLine" presStyleLbl="alignNode1" presStyleIdx="1" presStyleCnt="4"/>
      <dgm:spPr/>
    </dgm:pt>
    <dgm:pt modelId="{3E8694EF-3479-4D36-A991-7D2FB6B794A7}" type="pres">
      <dgm:prSet presAssocID="{DE977140-FB74-4EE5-B206-8F1864FD854F}" presName="horz1" presStyleCnt="0"/>
      <dgm:spPr/>
    </dgm:pt>
    <dgm:pt modelId="{D1BA5DAA-90B0-439C-8CD7-3DDDB9CC517D}" type="pres">
      <dgm:prSet presAssocID="{DE977140-FB74-4EE5-B206-8F1864FD854F}" presName="tx1" presStyleLbl="revTx" presStyleIdx="1" presStyleCnt="4"/>
      <dgm:spPr/>
    </dgm:pt>
    <dgm:pt modelId="{207980AB-EFCF-42CC-99C4-83A4A1AA365F}" type="pres">
      <dgm:prSet presAssocID="{DE977140-FB74-4EE5-B206-8F1864FD854F}" presName="vert1" presStyleCnt="0"/>
      <dgm:spPr/>
    </dgm:pt>
    <dgm:pt modelId="{9431BD3A-B274-4109-BE73-6095F09BE7AC}" type="pres">
      <dgm:prSet presAssocID="{EB318D4C-9F5B-47A2-91A3-44350184253E}" presName="thickLine" presStyleLbl="alignNode1" presStyleIdx="2" presStyleCnt="4"/>
      <dgm:spPr/>
    </dgm:pt>
    <dgm:pt modelId="{956D7BB2-B113-47C2-B9A9-CD0452A9DB70}" type="pres">
      <dgm:prSet presAssocID="{EB318D4C-9F5B-47A2-91A3-44350184253E}" presName="horz1" presStyleCnt="0"/>
      <dgm:spPr/>
    </dgm:pt>
    <dgm:pt modelId="{494369AE-FAB2-4796-BE2F-C985FAF9D609}" type="pres">
      <dgm:prSet presAssocID="{EB318D4C-9F5B-47A2-91A3-44350184253E}" presName="tx1" presStyleLbl="revTx" presStyleIdx="2" presStyleCnt="4"/>
      <dgm:spPr/>
    </dgm:pt>
    <dgm:pt modelId="{34D669AC-2D9E-481B-BC1F-8FC2C116D773}" type="pres">
      <dgm:prSet presAssocID="{EB318D4C-9F5B-47A2-91A3-44350184253E}" presName="vert1" presStyleCnt="0"/>
      <dgm:spPr/>
    </dgm:pt>
    <dgm:pt modelId="{4FBBF939-7F50-43B3-AEA7-D0B2536FF1FE}" type="pres">
      <dgm:prSet presAssocID="{F4A9A7A7-80AC-48E9-84F1-1FA4D1B2E79F}" presName="thickLine" presStyleLbl="alignNode1" presStyleIdx="3" presStyleCnt="4"/>
      <dgm:spPr/>
    </dgm:pt>
    <dgm:pt modelId="{760C4DD6-4FB8-414A-B7B3-4B22586862FA}" type="pres">
      <dgm:prSet presAssocID="{F4A9A7A7-80AC-48E9-84F1-1FA4D1B2E79F}" presName="horz1" presStyleCnt="0"/>
      <dgm:spPr/>
    </dgm:pt>
    <dgm:pt modelId="{E89EE4D0-45EA-489E-8024-7F9FEF126C7D}" type="pres">
      <dgm:prSet presAssocID="{F4A9A7A7-80AC-48E9-84F1-1FA4D1B2E79F}" presName="tx1" presStyleLbl="revTx" presStyleIdx="3" presStyleCnt="4"/>
      <dgm:spPr/>
    </dgm:pt>
    <dgm:pt modelId="{05490A72-111C-4D57-94D8-5CA51B74F3C3}" type="pres">
      <dgm:prSet presAssocID="{F4A9A7A7-80AC-48E9-84F1-1FA4D1B2E79F}" presName="vert1" presStyleCnt="0"/>
      <dgm:spPr/>
    </dgm:pt>
  </dgm:ptLst>
  <dgm:cxnLst>
    <dgm:cxn modelId="{B426B599-84D7-4FE4-9D29-F03468AEB021}" srcId="{21C97553-3442-492F-A323-D339EC9F416B}" destId="{1172E3C3-1786-403F-89BA-ED713CF2A068}" srcOrd="0" destOrd="0" parTransId="{39B86962-D7DC-45C6-9DA6-C89F8D3E7606}" sibTransId="{71E6F82A-3BF0-4C4A-BC8E-38ECD53B186D}"/>
    <dgm:cxn modelId="{135EF1B6-CA7E-4345-88A1-CEE2E4387801}" srcId="{21C97553-3442-492F-A323-D339EC9F416B}" destId="{EB318D4C-9F5B-47A2-91A3-44350184253E}" srcOrd="2" destOrd="0" parTransId="{21B269E0-DB9D-4AEB-88E0-9068238CF9B5}" sibTransId="{3F43B1AC-9A50-4204-92C6-F25C6961D1C7}"/>
    <dgm:cxn modelId="{545296BE-95A0-4600-B78D-23649D6DD572}" type="presOf" srcId="{F4A9A7A7-80AC-48E9-84F1-1FA4D1B2E79F}" destId="{E89EE4D0-45EA-489E-8024-7F9FEF126C7D}" srcOrd="0" destOrd="0" presId="urn:microsoft.com/office/officeart/2008/layout/LinedList"/>
    <dgm:cxn modelId="{AF1EE6C2-9295-46CE-B143-3986BC65670F}" srcId="{21C97553-3442-492F-A323-D339EC9F416B}" destId="{DE977140-FB74-4EE5-B206-8F1864FD854F}" srcOrd="1" destOrd="0" parTransId="{ADA43036-7DBB-463A-90E4-05741CD79E8D}" sibTransId="{AC7AEFE1-6A08-4710-B5D9-0ACC4138957D}"/>
    <dgm:cxn modelId="{DB418ACC-290D-4F8F-9880-2C878391E6DC}" type="presOf" srcId="{EB318D4C-9F5B-47A2-91A3-44350184253E}" destId="{494369AE-FAB2-4796-BE2F-C985FAF9D609}" srcOrd="0" destOrd="0" presId="urn:microsoft.com/office/officeart/2008/layout/LinedList"/>
    <dgm:cxn modelId="{5B98D3D0-6A43-490F-B415-39D4D3E05297}" type="presOf" srcId="{1172E3C3-1786-403F-89BA-ED713CF2A068}" destId="{F72113E9-0EB7-477D-B72A-688B6007E79A}" srcOrd="0" destOrd="0" presId="urn:microsoft.com/office/officeart/2008/layout/LinedList"/>
    <dgm:cxn modelId="{69D45BE0-7F84-4113-9B71-CA8980814066}" srcId="{21C97553-3442-492F-A323-D339EC9F416B}" destId="{F4A9A7A7-80AC-48E9-84F1-1FA4D1B2E79F}" srcOrd="3" destOrd="0" parTransId="{0349352E-173D-449E-A961-447620B0B992}" sibTransId="{B3780DB2-46DD-4D52-8F7A-0C1BFEEE4C7E}"/>
    <dgm:cxn modelId="{3B3C41E4-67BE-419A-A494-7EBE3A7DE1BC}" type="presOf" srcId="{21C97553-3442-492F-A323-D339EC9F416B}" destId="{8F7EE51C-BA4E-4C8C-A18C-19A6437BA82B}" srcOrd="0" destOrd="0" presId="urn:microsoft.com/office/officeart/2008/layout/LinedList"/>
    <dgm:cxn modelId="{B154E0EE-9A27-44D7-935E-C9A07FA98657}" type="presOf" srcId="{DE977140-FB74-4EE5-B206-8F1864FD854F}" destId="{D1BA5DAA-90B0-439C-8CD7-3DDDB9CC517D}" srcOrd="0" destOrd="0" presId="urn:microsoft.com/office/officeart/2008/layout/LinedList"/>
    <dgm:cxn modelId="{103F58A7-D662-451D-92E0-1D8FE1351920}" type="presParOf" srcId="{8F7EE51C-BA4E-4C8C-A18C-19A6437BA82B}" destId="{DA2CF230-B1CF-4DBD-984C-CDD35BB7742C}" srcOrd="0" destOrd="0" presId="urn:microsoft.com/office/officeart/2008/layout/LinedList"/>
    <dgm:cxn modelId="{B0D431FA-EEC0-43AF-B9D0-A03102A892D1}" type="presParOf" srcId="{8F7EE51C-BA4E-4C8C-A18C-19A6437BA82B}" destId="{A7E5175B-E2F2-4124-BDDC-CD75CD323C18}" srcOrd="1" destOrd="0" presId="urn:microsoft.com/office/officeart/2008/layout/LinedList"/>
    <dgm:cxn modelId="{6949957C-392E-4656-9AD2-BF95D3D3C18B}" type="presParOf" srcId="{A7E5175B-E2F2-4124-BDDC-CD75CD323C18}" destId="{F72113E9-0EB7-477D-B72A-688B6007E79A}" srcOrd="0" destOrd="0" presId="urn:microsoft.com/office/officeart/2008/layout/LinedList"/>
    <dgm:cxn modelId="{A60BBAC9-6402-4997-B7E6-36C92562ADEB}" type="presParOf" srcId="{A7E5175B-E2F2-4124-BDDC-CD75CD323C18}" destId="{311C9860-78AB-44A3-AB1D-755F3D7B5D90}" srcOrd="1" destOrd="0" presId="urn:microsoft.com/office/officeart/2008/layout/LinedList"/>
    <dgm:cxn modelId="{B87DE034-865D-41B1-B2FD-FBE4CE4042AE}" type="presParOf" srcId="{8F7EE51C-BA4E-4C8C-A18C-19A6437BA82B}" destId="{A5E59DFF-85FF-4BE5-9BF7-8A24DB43A3CF}" srcOrd="2" destOrd="0" presId="urn:microsoft.com/office/officeart/2008/layout/LinedList"/>
    <dgm:cxn modelId="{E5C971A2-9AA9-4CE2-BD05-20E22941328D}" type="presParOf" srcId="{8F7EE51C-BA4E-4C8C-A18C-19A6437BA82B}" destId="{3E8694EF-3479-4D36-A991-7D2FB6B794A7}" srcOrd="3" destOrd="0" presId="urn:microsoft.com/office/officeart/2008/layout/LinedList"/>
    <dgm:cxn modelId="{83320844-AE21-4603-9FBF-63DC6114C5B2}" type="presParOf" srcId="{3E8694EF-3479-4D36-A991-7D2FB6B794A7}" destId="{D1BA5DAA-90B0-439C-8CD7-3DDDB9CC517D}" srcOrd="0" destOrd="0" presId="urn:microsoft.com/office/officeart/2008/layout/LinedList"/>
    <dgm:cxn modelId="{B5A70D64-F8E8-4B21-B020-3803E120E46A}" type="presParOf" srcId="{3E8694EF-3479-4D36-A991-7D2FB6B794A7}" destId="{207980AB-EFCF-42CC-99C4-83A4A1AA365F}" srcOrd="1" destOrd="0" presId="urn:microsoft.com/office/officeart/2008/layout/LinedList"/>
    <dgm:cxn modelId="{E8283893-23A4-4E8D-8CEB-70ACBBC1C3BE}" type="presParOf" srcId="{8F7EE51C-BA4E-4C8C-A18C-19A6437BA82B}" destId="{9431BD3A-B274-4109-BE73-6095F09BE7AC}" srcOrd="4" destOrd="0" presId="urn:microsoft.com/office/officeart/2008/layout/LinedList"/>
    <dgm:cxn modelId="{CDFBEF0B-438E-42D5-AC5C-3EA517A3812F}" type="presParOf" srcId="{8F7EE51C-BA4E-4C8C-A18C-19A6437BA82B}" destId="{956D7BB2-B113-47C2-B9A9-CD0452A9DB70}" srcOrd="5" destOrd="0" presId="urn:microsoft.com/office/officeart/2008/layout/LinedList"/>
    <dgm:cxn modelId="{16671BE4-7255-4B7A-8FD5-8A4EB9248A0D}" type="presParOf" srcId="{956D7BB2-B113-47C2-B9A9-CD0452A9DB70}" destId="{494369AE-FAB2-4796-BE2F-C985FAF9D609}" srcOrd="0" destOrd="0" presId="urn:microsoft.com/office/officeart/2008/layout/LinedList"/>
    <dgm:cxn modelId="{4A3AEFC1-E6D5-4CBF-9FB1-5630B7F01436}" type="presParOf" srcId="{956D7BB2-B113-47C2-B9A9-CD0452A9DB70}" destId="{34D669AC-2D9E-481B-BC1F-8FC2C116D773}" srcOrd="1" destOrd="0" presId="urn:microsoft.com/office/officeart/2008/layout/LinedList"/>
    <dgm:cxn modelId="{7677406D-E556-4118-846A-9FEDFF57A82E}" type="presParOf" srcId="{8F7EE51C-BA4E-4C8C-A18C-19A6437BA82B}" destId="{4FBBF939-7F50-43B3-AEA7-D0B2536FF1FE}" srcOrd="6" destOrd="0" presId="urn:microsoft.com/office/officeart/2008/layout/LinedList"/>
    <dgm:cxn modelId="{239CEC63-32B3-4D1E-BA46-A2589D5F705D}" type="presParOf" srcId="{8F7EE51C-BA4E-4C8C-A18C-19A6437BA82B}" destId="{760C4DD6-4FB8-414A-B7B3-4B22586862FA}" srcOrd="7" destOrd="0" presId="urn:microsoft.com/office/officeart/2008/layout/LinedList"/>
    <dgm:cxn modelId="{E7BD370E-0B7F-478D-ABE2-AFA77B3A57FF}" type="presParOf" srcId="{760C4DD6-4FB8-414A-B7B3-4B22586862FA}" destId="{E89EE4D0-45EA-489E-8024-7F9FEF126C7D}" srcOrd="0" destOrd="0" presId="urn:microsoft.com/office/officeart/2008/layout/LinedList"/>
    <dgm:cxn modelId="{E36F7C5F-508A-49DE-87E3-1AB0E720DA5E}" type="presParOf" srcId="{760C4DD6-4FB8-414A-B7B3-4B22586862FA}" destId="{05490A72-111C-4D57-94D8-5CA51B74F3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315BD5-88D9-40EC-882B-5E579B2AEC0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A7B66A4-109C-4652-BA97-CCFD046973BC}">
      <dgm:prSet/>
      <dgm:spPr/>
      <dgm:t>
        <a:bodyPr/>
        <a:lstStyle/>
        <a:p>
          <a:pPr>
            <a:lnSpc>
              <a:spcPct val="100000"/>
            </a:lnSpc>
          </a:pPr>
          <a:r>
            <a:rPr lang="en-US" dirty="0"/>
            <a:t>Transporting unsheltered people to emergency shelters or other service facilities</a:t>
          </a:r>
        </a:p>
      </dgm:t>
    </dgm:pt>
    <dgm:pt modelId="{EC294DC2-16E4-4AF9-8BD4-B035BD725A40}" type="parTrans" cxnId="{79EA9B84-7229-4903-BD3D-8B06A3F8B6D3}">
      <dgm:prSet/>
      <dgm:spPr/>
      <dgm:t>
        <a:bodyPr/>
        <a:lstStyle/>
        <a:p>
          <a:endParaRPr lang="en-US"/>
        </a:p>
      </dgm:t>
    </dgm:pt>
    <dgm:pt modelId="{C63D2E2E-4017-4C01-87B8-412CE0001853}" type="sibTrans" cxnId="{79EA9B84-7229-4903-BD3D-8B06A3F8B6D3}">
      <dgm:prSet/>
      <dgm:spPr/>
      <dgm:t>
        <a:bodyPr/>
        <a:lstStyle/>
        <a:p>
          <a:endParaRPr lang="en-US"/>
        </a:p>
      </dgm:t>
    </dgm:pt>
    <dgm:pt modelId="{ADFFFBDC-15F2-4F4B-A483-FE1F618E1554}">
      <dgm:prSet/>
      <dgm:spPr/>
      <dgm:t>
        <a:bodyPr/>
        <a:lstStyle/>
        <a:p>
          <a:pPr>
            <a:lnSpc>
              <a:spcPct val="100000"/>
            </a:lnSpc>
          </a:pPr>
          <a:r>
            <a:rPr lang="en-US" dirty="0"/>
            <a:t>Cost of a participant’s travel on public transit</a:t>
          </a:r>
        </a:p>
      </dgm:t>
    </dgm:pt>
    <dgm:pt modelId="{267A1693-E7B5-47BE-BCE3-4807C6E4789A}" type="parTrans" cxnId="{CCC0EFD6-37FD-40BC-A304-FBCE9FDD7E63}">
      <dgm:prSet/>
      <dgm:spPr/>
      <dgm:t>
        <a:bodyPr/>
        <a:lstStyle/>
        <a:p>
          <a:endParaRPr lang="en-US"/>
        </a:p>
      </dgm:t>
    </dgm:pt>
    <dgm:pt modelId="{5060A443-6452-41F2-B6C1-4508EE72D772}" type="sibTrans" cxnId="{CCC0EFD6-37FD-40BC-A304-FBCE9FDD7E63}">
      <dgm:prSet/>
      <dgm:spPr/>
      <dgm:t>
        <a:bodyPr/>
        <a:lstStyle/>
        <a:p>
          <a:endParaRPr lang="en-US"/>
        </a:p>
      </dgm:t>
    </dgm:pt>
    <dgm:pt modelId="{188D9FEB-265E-41B5-B398-478F0E4D484C}">
      <dgm:prSet/>
      <dgm:spPr/>
      <dgm:t>
        <a:bodyPr/>
        <a:lstStyle/>
        <a:p>
          <a:pPr>
            <a:lnSpc>
              <a:spcPct val="100000"/>
            </a:lnSpc>
          </a:pPr>
          <a:r>
            <a:rPr lang="en-US"/>
            <a:t>Mileage allowance for outreach workers to visit participants                 </a:t>
          </a:r>
        </a:p>
      </dgm:t>
    </dgm:pt>
    <dgm:pt modelId="{A5B241CA-A09F-4EDF-B628-98795EE6D55C}" type="parTrans" cxnId="{CFD3A628-5712-47FA-ADFD-FF0625717B75}">
      <dgm:prSet/>
      <dgm:spPr/>
      <dgm:t>
        <a:bodyPr/>
        <a:lstStyle/>
        <a:p>
          <a:endParaRPr lang="en-US"/>
        </a:p>
      </dgm:t>
    </dgm:pt>
    <dgm:pt modelId="{45DF9D12-5355-4937-8AEA-2BE679BEB7F0}" type="sibTrans" cxnId="{CFD3A628-5712-47FA-ADFD-FF0625717B75}">
      <dgm:prSet/>
      <dgm:spPr/>
      <dgm:t>
        <a:bodyPr/>
        <a:lstStyle/>
        <a:p>
          <a:endParaRPr lang="en-US"/>
        </a:p>
      </dgm:t>
    </dgm:pt>
    <dgm:pt modelId="{80ABE63A-BFEB-40D4-B5F2-FC1332B76814}" type="pres">
      <dgm:prSet presAssocID="{6E315BD5-88D9-40EC-882B-5E579B2AEC09}" presName="root" presStyleCnt="0">
        <dgm:presLayoutVars>
          <dgm:dir/>
          <dgm:resizeHandles val="exact"/>
        </dgm:presLayoutVars>
      </dgm:prSet>
      <dgm:spPr/>
    </dgm:pt>
    <dgm:pt modelId="{F4F26257-4D2C-41B1-94FB-EE08DE81323A}" type="pres">
      <dgm:prSet presAssocID="{0A7B66A4-109C-4652-BA97-CCFD046973BC}" presName="compNode" presStyleCnt="0"/>
      <dgm:spPr/>
    </dgm:pt>
    <dgm:pt modelId="{787056E4-94E8-4E3B-AFA5-ECA9F9BD620C}" type="pres">
      <dgm:prSet presAssocID="{0A7B66A4-109C-4652-BA97-CCFD046973BC}" presName="bgRect" presStyleLbl="bgShp" presStyleIdx="0" presStyleCnt="3"/>
      <dgm:spPr/>
    </dgm:pt>
    <dgm:pt modelId="{AED37CC3-BC9C-43DE-9D65-2633EB1C01A9}" type="pres">
      <dgm:prSet presAssocID="{0A7B66A4-109C-4652-BA97-CCFD046973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8E432158-F04B-4EF7-A81A-E65C108CCFBF}" type="pres">
      <dgm:prSet presAssocID="{0A7B66A4-109C-4652-BA97-CCFD046973BC}" presName="spaceRect" presStyleCnt="0"/>
      <dgm:spPr/>
    </dgm:pt>
    <dgm:pt modelId="{EBC0787B-A0D6-402D-8E64-B6355876BECE}" type="pres">
      <dgm:prSet presAssocID="{0A7B66A4-109C-4652-BA97-CCFD046973BC}" presName="parTx" presStyleLbl="revTx" presStyleIdx="0" presStyleCnt="3">
        <dgm:presLayoutVars>
          <dgm:chMax val="0"/>
          <dgm:chPref val="0"/>
        </dgm:presLayoutVars>
      </dgm:prSet>
      <dgm:spPr/>
    </dgm:pt>
    <dgm:pt modelId="{29780A95-755A-4A65-9449-9E8635B2D150}" type="pres">
      <dgm:prSet presAssocID="{C63D2E2E-4017-4C01-87B8-412CE0001853}" presName="sibTrans" presStyleCnt="0"/>
      <dgm:spPr/>
    </dgm:pt>
    <dgm:pt modelId="{27D62EE3-2AE5-4213-8FF1-F163F220D33D}" type="pres">
      <dgm:prSet presAssocID="{ADFFFBDC-15F2-4F4B-A483-FE1F618E1554}" presName="compNode" presStyleCnt="0"/>
      <dgm:spPr/>
    </dgm:pt>
    <dgm:pt modelId="{F6734C6B-FDA8-4A8C-B654-478BE71FF665}" type="pres">
      <dgm:prSet presAssocID="{ADFFFBDC-15F2-4F4B-A483-FE1F618E1554}" presName="bgRect" presStyleLbl="bgShp" presStyleIdx="1" presStyleCnt="3"/>
      <dgm:spPr/>
    </dgm:pt>
    <dgm:pt modelId="{564563F6-8BA9-4C18-A1AC-D679DE43FCD6}" type="pres">
      <dgm:prSet presAssocID="{ADFFFBDC-15F2-4F4B-A483-FE1F618E15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B6CB96DE-8F66-4AC7-AB63-60646FCF5E14}" type="pres">
      <dgm:prSet presAssocID="{ADFFFBDC-15F2-4F4B-A483-FE1F618E1554}" presName="spaceRect" presStyleCnt="0"/>
      <dgm:spPr/>
    </dgm:pt>
    <dgm:pt modelId="{55E4312C-E4DD-4776-8A13-968AE1C44CD6}" type="pres">
      <dgm:prSet presAssocID="{ADFFFBDC-15F2-4F4B-A483-FE1F618E1554}" presName="parTx" presStyleLbl="revTx" presStyleIdx="1" presStyleCnt="3">
        <dgm:presLayoutVars>
          <dgm:chMax val="0"/>
          <dgm:chPref val="0"/>
        </dgm:presLayoutVars>
      </dgm:prSet>
      <dgm:spPr/>
    </dgm:pt>
    <dgm:pt modelId="{23E2BC57-E1F2-4920-A67D-2DC1B4725AB2}" type="pres">
      <dgm:prSet presAssocID="{5060A443-6452-41F2-B6C1-4508EE72D772}" presName="sibTrans" presStyleCnt="0"/>
      <dgm:spPr/>
    </dgm:pt>
    <dgm:pt modelId="{9B2935AE-3166-4A9B-9221-FA95FE46CC35}" type="pres">
      <dgm:prSet presAssocID="{188D9FEB-265E-41B5-B398-478F0E4D484C}" presName="compNode" presStyleCnt="0"/>
      <dgm:spPr/>
    </dgm:pt>
    <dgm:pt modelId="{868803ED-2BD3-483A-BA83-08DD97DCC825}" type="pres">
      <dgm:prSet presAssocID="{188D9FEB-265E-41B5-B398-478F0E4D484C}" presName="bgRect" presStyleLbl="bgShp" presStyleIdx="2" presStyleCnt="3"/>
      <dgm:spPr/>
    </dgm:pt>
    <dgm:pt modelId="{CB2858CC-45D4-44F4-A16E-B555D05060C2}" type="pres">
      <dgm:prSet presAssocID="{188D9FEB-265E-41B5-B398-478F0E4D484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r"/>
        </a:ext>
      </dgm:extLst>
    </dgm:pt>
    <dgm:pt modelId="{635E47E6-4EAB-4DB4-A841-EA90F3BA396F}" type="pres">
      <dgm:prSet presAssocID="{188D9FEB-265E-41B5-B398-478F0E4D484C}" presName="spaceRect" presStyleCnt="0"/>
      <dgm:spPr/>
    </dgm:pt>
    <dgm:pt modelId="{0DDD6B89-DCA9-4313-9F1B-B802927D3E65}" type="pres">
      <dgm:prSet presAssocID="{188D9FEB-265E-41B5-B398-478F0E4D484C}" presName="parTx" presStyleLbl="revTx" presStyleIdx="2" presStyleCnt="3">
        <dgm:presLayoutVars>
          <dgm:chMax val="0"/>
          <dgm:chPref val="0"/>
        </dgm:presLayoutVars>
      </dgm:prSet>
      <dgm:spPr/>
    </dgm:pt>
  </dgm:ptLst>
  <dgm:cxnLst>
    <dgm:cxn modelId="{CFD3A628-5712-47FA-ADFD-FF0625717B75}" srcId="{6E315BD5-88D9-40EC-882B-5E579B2AEC09}" destId="{188D9FEB-265E-41B5-B398-478F0E4D484C}" srcOrd="2" destOrd="0" parTransId="{A5B241CA-A09F-4EDF-B628-98795EE6D55C}" sibTransId="{45DF9D12-5355-4937-8AEA-2BE679BEB7F0}"/>
    <dgm:cxn modelId="{85A87E4B-70CC-4AC5-A1C3-2AB1D743077B}" type="presOf" srcId="{0A7B66A4-109C-4652-BA97-CCFD046973BC}" destId="{EBC0787B-A0D6-402D-8E64-B6355876BECE}" srcOrd="0" destOrd="0" presId="urn:microsoft.com/office/officeart/2018/2/layout/IconVerticalSolidList"/>
    <dgm:cxn modelId="{F890E758-1EC8-4B50-9DF7-D9496C9B86DA}" type="presOf" srcId="{188D9FEB-265E-41B5-B398-478F0E4D484C}" destId="{0DDD6B89-DCA9-4313-9F1B-B802927D3E65}" srcOrd="0" destOrd="0" presId="urn:microsoft.com/office/officeart/2018/2/layout/IconVerticalSolidList"/>
    <dgm:cxn modelId="{C0F68A82-BD69-4463-B141-4BAA44783D52}" type="presOf" srcId="{ADFFFBDC-15F2-4F4B-A483-FE1F618E1554}" destId="{55E4312C-E4DD-4776-8A13-968AE1C44CD6}" srcOrd="0" destOrd="0" presId="urn:microsoft.com/office/officeart/2018/2/layout/IconVerticalSolidList"/>
    <dgm:cxn modelId="{79EA9B84-7229-4903-BD3D-8B06A3F8B6D3}" srcId="{6E315BD5-88D9-40EC-882B-5E579B2AEC09}" destId="{0A7B66A4-109C-4652-BA97-CCFD046973BC}" srcOrd="0" destOrd="0" parTransId="{EC294DC2-16E4-4AF9-8BD4-B035BD725A40}" sibTransId="{C63D2E2E-4017-4C01-87B8-412CE0001853}"/>
    <dgm:cxn modelId="{CCC0EFD6-37FD-40BC-A304-FBCE9FDD7E63}" srcId="{6E315BD5-88D9-40EC-882B-5E579B2AEC09}" destId="{ADFFFBDC-15F2-4F4B-A483-FE1F618E1554}" srcOrd="1" destOrd="0" parTransId="{267A1693-E7B5-47BE-BCE3-4807C6E4789A}" sibTransId="{5060A443-6452-41F2-B6C1-4508EE72D772}"/>
    <dgm:cxn modelId="{E9BDDBF2-C328-4861-AAE0-86AA07F4050A}" type="presOf" srcId="{6E315BD5-88D9-40EC-882B-5E579B2AEC09}" destId="{80ABE63A-BFEB-40D4-B5F2-FC1332B76814}" srcOrd="0" destOrd="0" presId="urn:microsoft.com/office/officeart/2018/2/layout/IconVerticalSolidList"/>
    <dgm:cxn modelId="{6C177348-9808-43A6-B6C2-A31E2A877358}" type="presParOf" srcId="{80ABE63A-BFEB-40D4-B5F2-FC1332B76814}" destId="{F4F26257-4D2C-41B1-94FB-EE08DE81323A}" srcOrd="0" destOrd="0" presId="urn:microsoft.com/office/officeart/2018/2/layout/IconVerticalSolidList"/>
    <dgm:cxn modelId="{E08432D9-D930-4409-8F53-F255AE28B0B8}" type="presParOf" srcId="{F4F26257-4D2C-41B1-94FB-EE08DE81323A}" destId="{787056E4-94E8-4E3B-AFA5-ECA9F9BD620C}" srcOrd="0" destOrd="0" presId="urn:microsoft.com/office/officeart/2018/2/layout/IconVerticalSolidList"/>
    <dgm:cxn modelId="{7AF0514B-3742-4976-817A-AB913E5B9D29}" type="presParOf" srcId="{F4F26257-4D2C-41B1-94FB-EE08DE81323A}" destId="{AED37CC3-BC9C-43DE-9D65-2633EB1C01A9}" srcOrd="1" destOrd="0" presId="urn:microsoft.com/office/officeart/2018/2/layout/IconVerticalSolidList"/>
    <dgm:cxn modelId="{D1950F36-D71C-43B7-8344-7FD1E7BF2437}" type="presParOf" srcId="{F4F26257-4D2C-41B1-94FB-EE08DE81323A}" destId="{8E432158-F04B-4EF7-A81A-E65C108CCFBF}" srcOrd="2" destOrd="0" presId="urn:microsoft.com/office/officeart/2018/2/layout/IconVerticalSolidList"/>
    <dgm:cxn modelId="{D9086CBA-3007-45D2-ADC8-D12176B650D8}" type="presParOf" srcId="{F4F26257-4D2C-41B1-94FB-EE08DE81323A}" destId="{EBC0787B-A0D6-402D-8E64-B6355876BECE}" srcOrd="3" destOrd="0" presId="urn:microsoft.com/office/officeart/2018/2/layout/IconVerticalSolidList"/>
    <dgm:cxn modelId="{F39CD456-85FA-4419-AC1D-085168EF8F59}" type="presParOf" srcId="{80ABE63A-BFEB-40D4-B5F2-FC1332B76814}" destId="{29780A95-755A-4A65-9449-9E8635B2D150}" srcOrd="1" destOrd="0" presId="urn:microsoft.com/office/officeart/2018/2/layout/IconVerticalSolidList"/>
    <dgm:cxn modelId="{B1B1EE76-476F-40DC-9087-02335A16D8BC}" type="presParOf" srcId="{80ABE63A-BFEB-40D4-B5F2-FC1332B76814}" destId="{27D62EE3-2AE5-4213-8FF1-F163F220D33D}" srcOrd="2" destOrd="0" presId="urn:microsoft.com/office/officeart/2018/2/layout/IconVerticalSolidList"/>
    <dgm:cxn modelId="{C96A0213-D4DA-45D4-8FDC-9DB42B60379D}" type="presParOf" srcId="{27D62EE3-2AE5-4213-8FF1-F163F220D33D}" destId="{F6734C6B-FDA8-4A8C-B654-478BE71FF665}" srcOrd="0" destOrd="0" presId="urn:microsoft.com/office/officeart/2018/2/layout/IconVerticalSolidList"/>
    <dgm:cxn modelId="{565B2619-ECCE-4131-A22C-B1D8DDECDAF6}" type="presParOf" srcId="{27D62EE3-2AE5-4213-8FF1-F163F220D33D}" destId="{564563F6-8BA9-4C18-A1AC-D679DE43FCD6}" srcOrd="1" destOrd="0" presId="urn:microsoft.com/office/officeart/2018/2/layout/IconVerticalSolidList"/>
    <dgm:cxn modelId="{2A198040-30DA-4CE0-91F5-091923FCC299}" type="presParOf" srcId="{27D62EE3-2AE5-4213-8FF1-F163F220D33D}" destId="{B6CB96DE-8F66-4AC7-AB63-60646FCF5E14}" srcOrd="2" destOrd="0" presId="urn:microsoft.com/office/officeart/2018/2/layout/IconVerticalSolidList"/>
    <dgm:cxn modelId="{7ED50B85-EB93-4F93-A368-7BEBFBF547B4}" type="presParOf" srcId="{27D62EE3-2AE5-4213-8FF1-F163F220D33D}" destId="{55E4312C-E4DD-4776-8A13-968AE1C44CD6}" srcOrd="3" destOrd="0" presId="urn:microsoft.com/office/officeart/2018/2/layout/IconVerticalSolidList"/>
    <dgm:cxn modelId="{ED522CCE-3F14-4842-9E31-21E6CCEA8E94}" type="presParOf" srcId="{80ABE63A-BFEB-40D4-B5F2-FC1332B76814}" destId="{23E2BC57-E1F2-4920-A67D-2DC1B4725AB2}" srcOrd="3" destOrd="0" presId="urn:microsoft.com/office/officeart/2018/2/layout/IconVerticalSolidList"/>
    <dgm:cxn modelId="{345FBD20-B44F-450E-BEA1-0F3841B781F2}" type="presParOf" srcId="{80ABE63A-BFEB-40D4-B5F2-FC1332B76814}" destId="{9B2935AE-3166-4A9B-9221-FA95FE46CC35}" srcOrd="4" destOrd="0" presId="urn:microsoft.com/office/officeart/2018/2/layout/IconVerticalSolidList"/>
    <dgm:cxn modelId="{FF2BD103-F930-41FD-99CE-1DBEB0D19D24}" type="presParOf" srcId="{9B2935AE-3166-4A9B-9221-FA95FE46CC35}" destId="{868803ED-2BD3-483A-BA83-08DD97DCC825}" srcOrd="0" destOrd="0" presId="urn:microsoft.com/office/officeart/2018/2/layout/IconVerticalSolidList"/>
    <dgm:cxn modelId="{5DF331C4-4901-4399-BC73-883DAED9F43F}" type="presParOf" srcId="{9B2935AE-3166-4A9B-9221-FA95FE46CC35}" destId="{CB2858CC-45D4-44F4-A16E-B555D05060C2}" srcOrd="1" destOrd="0" presId="urn:microsoft.com/office/officeart/2018/2/layout/IconVerticalSolidList"/>
    <dgm:cxn modelId="{82B056EC-3521-4121-A145-2F5E06DA7615}" type="presParOf" srcId="{9B2935AE-3166-4A9B-9221-FA95FE46CC35}" destId="{635E47E6-4EAB-4DB4-A841-EA90F3BA396F}" srcOrd="2" destOrd="0" presId="urn:microsoft.com/office/officeart/2018/2/layout/IconVerticalSolidList"/>
    <dgm:cxn modelId="{080EF298-3787-4521-861E-059646C78AD6}" type="presParOf" srcId="{9B2935AE-3166-4A9B-9221-FA95FE46CC35}" destId="{0DDD6B89-DCA9-4313-9F1B-B802927D3E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C6E928-3154-4738-A022-7C8D3B4D06B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2F66F2C-ED22-47C0-97B6-C2F5B3C538CC}">
      <dgm:prSet/>
      <dgm:spPr/>
      <dgm:t>
        <a:bodyPr/>
        <a:lstStyle/>
        <a:p>
          <a:pPr>
            <a:defRPr cap="all"/>
          </a:pPr>
          <a:r>
            <a:rPr lang="en-US" cap="none" dirty="0"/>
            <a:t>Purchasing or leasing a vehicle for use in conducting outreach activities, including the cost of gas, insurance, taxes and maintenance for the vehicle</a:t>
          </a:r>
        </a:p>
      </dgm:t>
    </dgm:pt>
    <dgm:pt modelId="{E9CE7D58-C8B6-416F-9CD8-40DE01AD2C18}" type="parTrans" cxnId="{7019D4E0-1FA7-479D-96E0-4C5BF53CBB45}">
      <dgm:prSet/>
      <dgm:spPr/>
      <dgm:t>
        <a:bodyPr/>
        <a:lstStyle/>
        <a:p>
          <a:endParaRPr lang="en-US"/>
        </a:p>
      </dgm:t>
    </dgm:pt>
    <dgm:pt modelId="{252035BC-F9DD-46D9-8826-4DAF6CC288E8}" type="sibTrans" cxnId="{7019D4E0-1FA7-479D-96E0-4C5BF53CBB45}">
      <dgm:prSet/>
      <dgm:spPr/>
      <dgm:t>
        <a:bodyPr/>
        <a:lstStyle/>
        <a:p>
          <a:endParaRPr lang="en-US"/>
        </a:p>
      </dgm:t>
    </dgm:pt>
    <dgm:pt modelId="{7416BC7C-51EC-4736-BF9E-39D5C9227A56}">
      <dgm:prSet/>
      <dgm:spPr/>
      <dgm:t>
        <a:bodyPr/>
        <a:lstStyle/>
        <a:p>
          <a:pPr>
            <a:defRPr cap="all"/>
          </a:pPr>
          <a:r>
            <a:rPr lang="en-US" cap="none" dirty="0"/>
            <a:t>Train/bus tokens, taxi/rideshare for program participant travel to/from medical care</a:t>
          </a:r>
        </a:p>
      </dgm:t>
    </dgm:pt>
    <dgm:pt modelId="{F821718A-6ACB-48A0-9015-3AE5B7AAE93E}" type="parTrans" cxnId="{C3E32834-5A60-4576-988B-49BC5501F99A}">
      <dgm:prSet/>
      <dgm:spPr/>
      <dgm:t>
        <a:bodyPr/>
        <a:lstStyle/>
        <a:p>
          <a:endParaRPr lang="en-US"/>
        </a:p>
      </dgm:t>
    </dgm:pt>
    <dgm:pt modelId="{E7A819E7-0979-4058-9CFC-7F24384E3928}" type="sibTrans" cxnId="{C3E32834-5A60-4576-988B-49BC5501F99A}">
      <dgm:prSet/>
      <dgm:spPr/>
      <dgm:t>
        <a:bodyPr/>
        <a:lstStyle/>
        <a:p>
          <a:endParaRPr lang="en-US"/>
        </a:p>
      </dgm:t>
    </dgm:pt>
    <dgm:pt modelId="{46A9F058-E5C0-46D6-8FA7-8D285D448298}" type="pres">
      <dgm:prSet presAssocID="{C2C6E928-3154-4738-A022-7C8D3B4D06BF}" presName="vert0" presStyleCnt="0">
        <dgm:presLayoutVars>
          <dgm:dir/>
          <dgm:animOne val="branch"/>
          <dgm:animLvl val="lvl"/>
        </dgm:presLayoutVars>
      </dgm:prSet>
      <dgm:spPr/>
    </dgm:pt>
    <dgm:pt modelId="{12B18F9E-521E-40A2-9892-C42AB1394733}" type="pres">
      <dgm:prSet presAssocID="{E2F66F2C-ED22-47C0-97B6-C2F5B3C538CC}" presName="thickLine" presStyleLbl="alignNode1" presStyleIdx="0" presStyleCnt="2"/>
      <dgm:spPr/>
    </dgm:pt>
    <dgm:pt modelId="{8C9E8E8A-7FF1-4A49-9064-2B0C81DFA635}" type="pres">
      <dgm:prSet presAssocID="{E2F66F2C-ED22-47C0-97B6-C2F5B3C538CC}" presName="horz1" presStyleCnt="0"/>
      <dgm:spPr/>
    </dgm:pt>
    <dgm:pt modelId="{FCA81E6D-B995-43E6-AEC2-40EC27995635}" type="pres">
      <dgm:prSet presAssocID="{E2F66F2C-ED22-47C0-97B6-C2F5B3C538CC}" presName="tx1" presStyleLbl="revTx" presStyleIdx="0" presStyleCnt="2"/>
      <dgm:spPr/>
    </dgm:pt>
    <dgm:pt modelId="{1FE24119-1E25-4B46-9B30-8740EF7141E7}" type="pres">
      <dgm:prSet presAssocID="{E2F66F2C-ED22-47C0-97B6-C2F5B3C538CC}" presName="vert1" presStyleCnt="0"/>
      <dgm:spPr/>
    </dgm:pt>
    <dgm:pt modelId="{BE218933-7807-4853-B3A4-EE2D45FB3BCC}" type="pres">
      <dgm:prSet presAssocID="{7416BC7C-51EC-4736-BF9E-39D5C9227A56}" presName="thickLine" presStyleLbl="alignNode1" presStyleIdx="1" presStyleCnt="2"/>
      <dgm:spPr/>
    </dgm:pt>
    <dgm:pt modelId="{9AB7E2A6-1567-4A11-A809-B384DE55242F}" type="pres">
      <dgm:prSet presAssocID="{7416BC7C-51EC-4736-BF9E-39D5C9227A56}" presName="horz1" presStyleCnt="0"/>
      <dgm:spPr/>
    </dgm:pt>
    <dgm:pt modelId="{F74248FD-E992-4E0B-A9D9-DA13FCBFCF43}" type="pres">
      <dgm:prSet presAssocID="{7416BC7C-51EC-4736-BF9E-39D5C9227A56}" presName="tx1" presStyleLbl="revTx" presStyleIdx="1" presStyleCnt="2"/>
      <dgm:spPr/>
    </dgm:pt>
    <dgm:pt modelId="{7E64F19C-B642-49EA-AFCD-E7677FC732C4}" type="pres">
      <dgm:prSet presAssocID="{7416BC7C-51EC-4736-BF9E-39D5C9227A56}" presName="vert1" presStyleCnt="0"/>
      <dgm:spPr/>
    </dgm:pt>
  </dgm:ptLst>
  <dgm:cxnLst>
    <dgm:cxn modelId="{47E9FE0F-B7D3-43B5-B2AB-CDAB916ECC06}" type="presOf" srcId="{E2F66F2C-ED22-47C0-97B6-C2F5B3C538CC}" destId="{FCA81E6D-B995-43E6-AEC2-40EC27995635}" srcOrd="0" destOrd="0" presId="urn:microsoft.com/office/officeart/2008/layout/LinedList"/>
    <dgm:cxn modelId="{C3E32834-5A60-4576-988B-49BC5501F99A}" srcId="{C2C6E928-3154-4738-A022-7C8D3B4D06BF}" destId="{7416BC7C-51EC-4736-BF9E-39D5C9227A56}" srcOrd="1" destOrd="0" parTransId="{F821718A-6ACB-48A0-9015-3AE5B7AAE93E}" sibTransId="{E7A819E7-0979-4058-9CFC-7F24384E3928}"/>
    <dgm:cxn modelId="{A620B279-9E24-43B2-96B1-C75353BA1C0D}" type="presOf" srcId="{7416BC7C-51EC-4736-BF9E-39D5C9227A56}" destId="{F74248FD-E992-4E0B-A9D9-DA13FCBFCF43}" srcOrd="0" destOrd="0" presId="urn:microsoft.com/office/officeart/2008/layout/LinedList"/>
    <dgm:cxn modelId="{EFE20CB5-272B-40A7-8ACF-4BFAEB1D59C4}" type="presOf" srcId="{C2C6E928-3154-4738-A022-7C8D3B4D06BF}" destId="{46A9F058-E5C0-46D6-8FA7-8D285D448298}" srcOrd="0" destOrd="0" presId="urn:microsoft.com/office/officeart/2008/layout/LinedList"/>
    <dgm:cxn modelId="{7019D4E0-1FA7-479D-96E0-4C5BF53CBB45}" srcId="{C2C6E928-3154-4738-A022-7C8D3B4D06BF}" destId="{E2F66F2C-ED22-47C0-97B6-C2F5B3C538CC}" srcOrd="0" destOrd="0" parTransId="{E9CE7D58-C8B6-416F-9CD8-40DE01AD2C18}" sibTransId="{252035BC-F9DD-46D9-8826-4DAF6CC288E8}"/>
    <dgm:cxn modelId="{707855D3-00A4-4F99-9395-511E5F63BF97}" type="presParOf" srcId="{46A9F058-E5C0-46D6-8FA7-8D285D448298}" destId="{12B18F9E-521E-40A2-9892-C42AB1394733}" srcOrd="0" destOrd="0" presId="urn:microsoft.com/office/officeart/2008/layout/LinedList"/>
    <dgm:cxn modelId="{17FDB41A-ED65-4512-A4EC-A25CB7E70A19}" type="presParOf" srcId="{46A9F058-E5C0-46D6-8FA7-8D285D448298}" destId="{8C9E8E8A-7FF1-4A49-9064-2B0C81DFA635}" srcOrd="1" destOrd="0" presId="urn:microsoft.com/office/officeart/2008/layout/LinedList"/>
    <dgm:cxn modelId="{6EE063DD-370B-4611-80F1-19F0D0E00110}" type="presParOf" srcId="{8C9E8E8A-7FF1-4A49-9064-2B0C81DFA635}" destId="{FCA81E6D-B995-43E6-AEC2-40EC27995635}" srcOrd="0" destOrd="0" presId="urn:microsoft.com/office/officeart/2008/layout/LinedList"/>
    <dgm:cxn modelId="{2759C0EA-9496-4BDC-A002-D748426E55F4}" type="presParOf" srcId="{8C9E8E8A-7FF1-4A49-9064-2B0C81DFA635}" destId="{1FE24119-1E25-4B46-9B30-8740EF7141E7}" srcOrd="1" destOrd="0" presId="urn:microsoft.com/office/officeart/2008/layout/LinedList"/>
    <dgm:cxn modelId="{40254351-BFB5-4A13-BE2F-DE577764C19D}" type="presParOf" srcId="{46A9F058-E5C0-46D6-8FA7-8D285D448298}" destId="{BE218933-7807-4853-B3A4-EE2D45FB3BCC}" srcOrd="2" destOrd="0" presId="urn:microsoft.com/office/officeart/2008/layout/LinedList"/>
    <dgm:cxn modelId="{D8382AEF-3445-4A14-8784-E680B06310CA}" type="presParOf" srcId="{46A9F058-E5C0-46D6-8FA7-8D285D448298}" destId="{9AB7E2A6-1567-4A11-A809-B384DE55242F}" srcOrd="3" destOrd="0" presId="urn:microsoft.com/office/officeart/2008/layout/LinedList"/>
    <dgm:cxn modelId="{6CC60747-079C-49B7-9FDB-6D948C052A70}" type="presParOf" srcId="{9AB7E2A6-1567-4A11-A809-B384DE55242F}" destId="{F74248FD-E992-4E0B-A9D9-DA13FCBFCF43}" srcOrd="0" destOrd="0" presId="urn:microsoft.com/office/officeart/2008/layout/LinedList"/>
    <dgm:cxn modelId="{0A742A69-A6CF-4EE6-96F2-9528F3D5C7AD}" type="presParOf" srcId="{9AB7E2A6-1567-4A11-A809-B384DE55242F}" destId="{7E64F19C-B642-49EA-AFCD-E7677FC732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78F27D-5C43-490B-9069-E43B7C22468C}"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D5A74B81-2352-4F3F-8836-623CF5FABFF7}">
      <dgm:prSet/>
      <dgm:spPr/>
      <dgm:t>
        <a:bodyPr/>
        <a:lstStyle/>
        <a:p>
          <a:pPr>
            <a:defRPr b="1"/>
          </a:pPr>
          <a:r>
            <a:rPr lang="en-US" dirty="0"/>
            <a:t>1. Its primary purpose is to provide a temporary shelter for the homeless in general or for specific populations of the homeless; </a:t>
          </a:r>
          <a:r>
            <a:rPr lang="en-US" b="1" dirty="0"/>
            <a:t>and</a:t>
          </a:r>
          <a:r>
            <a:rPr lang="en-US" dirty="0"/>
            <a:t> </a:t>
          </a:r>
        </a:p>
      </dgm:t>
    </dgm:pt>
    <dgm:pt modelId="{902D7C68-0B8C-42D3-B6D7-F7783D6D7DE7}" type="parTrans" cxnId="{4D40158B-A287-441C-8A46-C2B5BED0E13A}">
      <dgm:prSet/>
      <dgm:spPr/>
      <dgm:t>
        <a:bodyPr/>
        <a:lstStyle/>
        <a:p>
          <a:endParaRPr lang="en-US"/>
        </a:p>
      </dgm:t>
    </dgm:pt>
    <dgm:pt modelId="{26A9C1D7-50E5-4BAC-92C5-40A0FDD294FE}" type="sibTrans" cxnId="{4D40158B-A287-441C-8A46-C2B5BED0E13A}">
      <dgm:prSet/>
      <dgm:spPr/>
      <dgm:t>
        <a:bodyPr/>
        <a:lstStyle/>
        <a:p>
          <a:endParaRPr lang="en-US"/>
        </a:p>
      </dgm:t>
    </dgm:pt>
    <dgm:pt modelId="{BE7F9C0E-7624-48C2-9B24-DF062492F4D8}">
      <dgm:prSet/>
      <dgm:spPr/>
      <dgm:t>
        <a:bodyPr/>
        <a:lstStyle/>
        <a:p>
          <a:pPr>
            <a:defRPr b="1"/>
          </a:pPr>
          <a:r>
            <a:rPr lang="en-US" dirty="0"/>
            <a:t>2. It does not require occupants to sign leases or occupancy agreements</a:t>
          </a:r>
        </a:p>
      </dgm:t>
    </dgm:pt>
    <dgm:pt modelId="{5EE55781-8052-4FBA-9CF3-7D1501BF6A75}" type="parTrans" cxnId="{F6E6DE6D-1B3E-4DC2-89DF-CB3A93ABD161}">
      <dgm:prSet/>
      <dgm:spPr/>
      <dgm:t>
        <a:bodyPr/>
        <a:lstStyle/>
        <a:p>
          <a:endParaRPr lang="en-US"/>
        </a:p>
      </dgm:t>
    </dgm:pt>
    <dgm:pt modelId="{776EDF30-0A11-431C-98EB-19B4EABF5885}" type="sibTrans" cxnId="{F6E6DE6D-1B3E-4DC2-89DF-CB3A93ABD161}">
      <dgm:prSet/>
      <dgm:spPr/>
      <dgm:t>
        <a:bodyPr/>
        <a:lstStyle/>
        <a:p>
          <a:endParaRPr lang="en-US"/>
        </a:p>
      </dgm:t>
    </dgm:pt>
    <dgm:pt modelId="{517A8D77-EA19-4CB5-87C5-21EEC145A25E}">
      <dgm:prSet custT="1"/>
      <dgm:spPr/>
      <dgm:t>
        <a:bodyPr/>
        <a:lstStyle/>
        <a:p>
          <a:r>
            <a:rPr lang="en-US" sz="1200" b="1" dirty="0"/>
            <a:t>** </a:t>
          </a:r>
          <a:r>
            <a:rPr lang="en-US" sz="1400" b="1" dirty="0"/>
            <a:t>Prevention or Rapid Re-Housing funds CANNOT be used to pay for an individual’s/family’s stay in transitional housing facilities**</a:t>
          </a:r>
          <a:br>
            <a:rPr lang="en-US" sz="1400" b="1" dirty="0"/>
          </a:br>
          <a:endParaRPr lang="en-US" sz="1400" dirty="0"/>
        </a:p>
      </dgm:t>
    </dgm:pt>
    <dgm:pt modelId="{B76A83E5-801F-4A53-AC25-A102394ABFDC}" type="parTrans" cxnId="{4DCAEF91-FDF6-488A-AE29-6D55499CCF1C}">
      <dgm:prSet/>
      <dgm:spPr/>
      <dgm:t>
        <a:bodyPr/>
        <a:lstStyle/>
        <a:p>
          <a:endParaRPr lang="en-US"/>
        </a:p>
      </dgm:t>
    </dgm:pt>
    <dgm:pt modelId="{93D854B9-6E8B-4B30-B662-4E39504ACDA1}" type="sibTrans" cxnId="{4DCAEF91-FDF6-488A-AE29-6D55499CCF1C}">
      <dgm:prSet/>
      <dgm:spPr/>
      <dgm:t>
        <a:bodyPr/>
        <a:lstStyle/>
        <a:p>
          <a:endParaRPr lang="en-US"/>
        </a:p>
      </dgm:t>
    </dgm:pt>
    <dgm:pt modelId="{E99219CE-2752-4661-A2C5-242E97FDCB50}">
      <dgm:prSet custT="1"/>
      <dgm:spPr/>
      <dgm:t>
        <a:bodyPr/>
        <a:lstStyle/>
        <a:p>
          <a:pPr>
            <a:defRPr b="1"/>
          </a:pPr>
          <a:r>
            <a:rPr lang="en-US" sz="1400" dirty="0"/>
            <a:t>*</a:t>
          </a:r>
          <a:r>
            <a:rPr lang="en-US" sz="1600" i="1" dirty="0"/>
            <a:t>Transitional Housing Facilities </a:t>
          </a:r>
          <a:r>
            <a:rPr lang="en-US" sz="1600" b="1" i="1" dirty="0"/>
            <a:t>that did not receive FY2010 ESG funds</a:t>
          </a:r>
          <a:r>
            <a:rPr lang="en-US" sz="1600" i="1" dirty="0"/>
            <a:t> must meet both of the following criteria*</a:t>
          </a:r>
          <a:endParaRPr lang="en-US" sz="1600" dirty="0"/>
        </a:p>
      </dgm:t>
    </dgm:pt>
    <dgm:pt modelId="{F08B289A-E831-4801-A481-0B8DEE9F9C99}" type="sibTrans" cxnId="{61034497-A06E-43F1-860D-907A82A6D4C1}">
      <dgm:prSet/>
      <dgm:spPr/>
      <dgm:t>
        <a:bodyPr/>
        <a:lstStyle/>
        <a:p>
          <a:endParaRPr lang="en-US"/>
        </a:p>
      </dgm:t>
    </dgm:pt>
    <dgm:pt modelId="{3694D021-DFA1-4D47-9D5A-9E4FE08248DC}" type="parTrans" cxnId="{61034497-A06E-43F1-860D-907A82A6D4C1}">
      <dgm:prSet/>
      <dgm:spPr/>
      <dgm:t>
        <a:bodyPr/>
        <a:lstStyle/>
        <a:p>
          <a:endParaRPr lang="en-US"/>
        </a:p>
      </dgm:t>
    </dgm:pt>
    <dgm:pt modelId="{C62A9995-58A3-43F9-BA90-50BF8BD372B9}" type="pres">
      <dgm:prSet presAssocID="{0078F27D-5C43-490B-9069-E43B7C22468C}" presName="root" presStyleCnt="0">
        <dgm:presLayoutVars>
          <dgm:dir/>
          <dgm:resizeHandles val="exact"/>
        </dgm:presLayoutVars>
      </dgm:prSet>
      <dgm:spPr/>
    </dgm:pt>
    <dgm:pt modelId="{03D38228-A242-4F5C-9B07-26EC8C0B207B}" type="pres">
      <dgm:prSet presAssocID="{E99219CE-2752-4661-A2C5-242E97FDCB50}" presName="compNode" presStyleCnt="0"/>
      <dgm:spPr/>
    </dgm:pt>
    <dgm:pt modelId="{16DB0A03-89FB-4901-ADF4-7632676F2E3D}" type="pres">
      <dgm:prSet presAssocID="{E99219CE-2752-4661-A2C5-242E97FDCB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09EB9E69-DBC0-416F-BE4F-D88BF9F3F2AD}" type="pres">
      <dgm:prSet presAssocID="{E99219CE-2752-4661-A2C5-242E97FDCB50}" presName="iconSpace" presStyleCnt="0"/>
      <dgm:spPr/>
    </dgm:pt>
    <dgm:pt modelId="{46052831-72EB-4E8B-B644-2A626827E913}" type="pres">
      <dgm:prSet presAssocID="{E99219CE-2752-4661-A2C5-242E97FDCB50}" presName="parTx" presStyleLbl="revTx" presStyleIdx="0" presStyleCnt="6">
        <dgm:presLayoutVars>
          <dgm:chMax val="0"/>
          <dgm:chPref val="0"/>
        </dgm:presLayoutVars>
      </dgm:prSet>
      <dgm:spPr/>
    </dgm:pt>
    <dgm:pt modelId="{B12D5AA3-F174-4EB6-9379-02C6AE0CA868}" type="pres">
      <dgm:prSet presAssocID="{E99219CE-2752-4661-A2C5-242E97FDCB50}" presName="txSpace" presStyleCnt="0"/>
      <dgm:spPr/>
    </dgm:pt>
    <dgm:pt modelId="{F054A4C0-756B-4432-B96C-AE730C3B524D}" type="pres">
      <dgm:prSet presAssocID="{E99219CE-2752-4661-A2C5-242E97FDCB50}" presName="desTx" presStyleLbl="revTx" presStyleIdx="1" presStyleCnt="6">
        <dgm:presLayoutVars/>
      </dgm:prSet>
      <dgm:spPr/>
    </dgm:pt>
    <dgm:pt modelId="{B5497D95-B61D-4FA1-BEFF-8F1AB34CD742}" type="pres">
      <dgm:prSet presAssocID="{F08B289A-E831-4801-A481-0B8DEE9F9C99}" presName="sibTrans" presStyleCnt="0"/>
      <dgm:spPr/>
    </dgm:pt>
    <dgm:pt modelId="{5DB1F176-412F-4D49-90DF-49239B2056A2}" type="pres">
      <dgm:prSet presAssocID="{D5A74B81-2352-4F3F-8836-623CF5FABFF7}" presName="compNode" presStyleCnt="0"/>
      <dgm:spPr/>
    </dgm:pt>
    <dgm:pt modelId="{01ED20E0-A70D-4D93-B380-6D7803BB7139}" type="pres">
      <dgm:prSet presAssocID="{D5A74B81-2352-4F3F-8836-623CF5FABFF7}" presName="iconRect" presStyleLbl="node1" presStyleIdx="1" presStyleCnt="3" custLinFactX="200000" custLinFactNeighborX="235766" custLinFactNeighborY="-114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68CD8106-722A-4A30-B942-502F9743A271}" type="pres">
      <dgm:prSet presAssocID="{D5A74B81-2352-4F3F-8836-623CF5FABFF7}" presName="iconSpace" presStyleCnt="0"/>
      <dgm:spPr/>
    </dgm:pt>
    <dgm:pt modelId="{B95DEE9E-D335-451D-8847-92A5E9E79410}" type="pres">
      <dgm:prSet presAssocID="{D5A74B81-2352-4F3F-8836-623CF5FABFF7}" presName="parTx" presStyleLbl="revTx" presStyleIdx="2" presStyleCnt="6">
        <dgm:presLayoutVars>
          <dgm:chMax val="0"/>
          <dgm:chPref val="0"/>
        </dgm:presLayoutVars>
      </dgm:prSet>
      <dgm:spPr/>
    </dgm:pt>
    <dgm:pt modelId="{C8F3D7FB-D719-4C3B-A62A-C6C00FCA2428}" type="pres">
      <dgm:prSet presAssocID="{D5A74B81-2352-4F3F-8836-623CF5FABFF7}" presName="txSpace" presStyleCnt="0"/>
      <dgm:spPr/>
    </dgm:pt>
    <dgm:pt modelId="{4AF955ED-DA2B-4C30-8D8C-A6721E22D1BF}" type="pres">
      <dgm:prSet presAssocID="{D5A74B81-2352-4F3F-8836-623CF5FABFF7}" presName="desTx" presStyleLbl="revTx" presStyleIdx="3" presStyleCnt="6">
        <dgm:presLayoutVars/>
      </dgm:prSet>
      <dgm:spPr/>
    </dgm:pt>
    <dgm:pt modelId="{A19F3435-A127-42E8-ABFD-78EDEDC2BAD8}" type="pres">
      <dgm:prSet presAssocID="{26A9C1D7-50E5-4BAC-92C5-40A0FDD294FE}" presName="sibTrans" presStyleCnt="0"/>
      <dgm:spPr/>
    </dgm:pt>
    <dgm:pt modelId="{0B751B5B-8F0E-4C51-B3B6-E28779F5A2BD}" type="pres">
      <dgm:prSet presAssocID="{BE7F9C0E-7624-48C2-9B24-DF062492F4D8}" presName="compNode" presStyleCnt="0"/>
      <dgm:spPr/>
    </dgm:pt>
    <dgm:pt modelId="{FA094C8A-7235-49FD-B419-65819BE05EA8}" type="pres">
      <dgm:prSet presAssocID="{BE7F9C0E-7624-48C2-9B24-DF062492F4D8}" presName="iconRect" presStyleLbl="node1" presStyleIdx="2" presStyleCnt="3" custLinFactX="-100000" custLinFactNeighborX="-192657" custLinFactNeighborY="-114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C76EC698-34E6-4FFC-8190-8D98F81CBC9F}" type="pres">
      <dgm:prSet presAssocID="{BE7F9C0E-7624-48C2-9B24-DF062492F4D8}" presName="iconSpace" presStyleCnt="0"/>
      <dgm:spPr/>
    </dgm:pt>
    <dgm:pt modelId="{FDD62EBC-4653-437F-939A-DCA6FE4878DF}" type="pres">
      <dgm:prSet presAssocID="{BE7F9C0E-7624-48C2-9B24-DF062492F4D8}" presName="parTx" presStyleLbl="revTx" presStyleIdx="4" presStyleCnt="6">
        <dgm:presLayoutVars>
          <dgm:chMax val="0"/>
          <dgm:chPref val="0"/>
        </dgm:presLayoutVars>
      </dgm:prSet>
      <dgm:spPr/>
    </dgm:pt>
    <dgm:pt modelId="{B55F5498-79E8-4559-AF9A-3A3B5F1721D4}" type="pres">
      <dgm:prSet presAssocID="{BE7F9C0E-7624-48C2-9B24-DF062492F4D8}" presName="txSpace" presStyleCnt="0"/>
      <dgm:spPr/>
    </dgm:pt>
    <dgm:pt modelId="{FEAF4F71-745A-48CC-902A-1F5EC72F9789}" type="pres">
      <dgm:prSet presAssocID="{BE7F9C0E-7624-48C2-9B24-DF062492F4D8}" presName="desTx" presStyleLbl="revTx" presStyleIdx="5" presStyleCnt="6" custLinFactX="-26596" custLinFactNeighborX="-100000" custLinFactNeighborY="21448">
        <dgm:presLayoutVars/>
      </dgm:prSet>
      <dgm:spPr/>
    </dgm:pt>
  </dgm:ptLst>
  <dgm:cxnLst>
    <dgm:cxn modelId="{78C89815-1DF1-4C8F-8252-4279B2910995}" type="presOf" srcId="{D5A74B81-2352-4F3F-8836-623CF5FABFF7}" destId="{B95DEE9E-D335-451D-8847-92A5E9E79410}" srcOrd="0" destOrd="0" presId="urn:microsoft.com/office/officeart/2018/2/layout/IconLabelDescriptionList"/>
    <dgm:cxn modelId="{B48B352B-96B9-43D3-A783-92B2F6FE276B}" type="presOf" srcId="{BE7F9C0E-7624-48C2-9B24-DF062492F4D8}" destId="{FDD62EBC-4653-437F-939A-DCA6FE4878DF}" srcOrd="0" destOrd="0" presId="urn:microsoft.com/office/officeart/2018/2/layout/IconLabelDescriptionList"/>
    <dgm:cxn modelId="{FC87AF3E-4AC3-428C-83B0-4B01C004EECE}" type="presOf" srcId="{E99219CE-2752-4661-A2C5-242E97FDCB50}" destId="{46052831-72EB-4E8B-B644-2A626827E913}" srcOrd="0" destOrd="0" presId="urn:microsoft.com/office/officeart/2018/2/layout/IconLabelDescriptionList"/>
    <dgm:cxn modelId="{9C4CFB3F-A7DB-4ACE-80C1-49E207EC8DA1}" type="presOf" srcId="{0078F27D-5C43-490B-9069-E43B7C22468C}" destId="{C62A9995-58A3-43F9-BA90-50BF8BD372B9}" srcOrd="0" destOrd="0" presId="urn:microsoft.com/office/officeart/2018/2/layout/IconLabelDescriptionList"/>
    <dgm:cxn modelId="{F6E6DE6D-1B3E-4DC2-89DF-CB3A93ABD161}" srcId="{0078F27D-5C43-490B-9069-E43B7C22468C}" destId="{BE7F9C0E-7624-48C2-9B24-DF062492F4D8}" srcOrd="2" destOrd="0" parTransId="{5EE55781-8052-4FBA-9CF3-7D1501BF6A75}" sibTransId="{776EDF30-0A11-431C-98EB-19B4EABF5885}"/>
    <dgm:cxn modelId="{4D40158B-A287-441C-8A46-C2B5BED0E13A}" srcId="{0078F27D-5C43-490B-9069-E43B7C22468C}" destId="{D5A74B81-2352-4F3F-8836-623CF5FABFF7}" srcOrd="1" destOrd="0" parTransId="{902D7C68-0B8C-42D3-B6D7-F7783D6D7DE7}" sibTransId="{26A9C1D7-50E5-4BAC-92C5-40A0FDD294FE}"/>
    <dgm:cxn modelId="{4DCAEF91-FDF6-488A-AE29-6D55499CCF1C}" srcId="{BE7F9C0E-7624-48C2-9B24-DF062492F4D8}" destId="{517A8D77-EA19-4CB5-87C5-21EEC145A25E}" srcOrd="0" destOrd="0" parTransId="{B76A83E5-801F-4A53-AC25-A102394ABFDC}" sibTransId="{93D854B9-6E8B-4B30-B662-4E39504ACDA1}"/>
    <dgm:cxn modelId="{61034497-A06E-43F1-860D-907A82A6D4C1}" srcId="{0078F27D-5C43-490B-9069-E43B7C22468C}" destId="{E99219CE-2752-4661-A2C5-242E97FDCB50}" srcOrd="0" destOrd="0" parTransId="{3694D021-DFA1-4D47-9D5A-9E4FE08248DC}" sibTransId="{F08B289A-E831-4801-A481-0B8DEE9F9C99}"/>
    <dgm:cxn modelId="{AFA692CF-5F3C-4EBB-8AFD-8D2CB5904A50}" type="presOf" srcId="{517A8D77-EA19-4CB5-87C5-21EEC145A25E}" destId="{FEAF4F71-745A-48CC-902A-1F5EC72F9789}" srcOrd="0" destOrd="0" presId="urn:microsoft.com/office/officeart/2018/2/layout/IconLabelDescriptionList"/>
    <dgm:cxn modelId="{02F843D8-38EC-4B23-BBAF-C4A0C57695F0}" type="presParOf" srcId="{C62A9995-58A3-43F9-BA90-50BF8BD372B9}" destId="{03D38228-A242-4F5C-9B07-26EC8C0B207B}" srcOrd="0" destOrd="0" presId="urn:microsoft.com/office/officeart/2018/2/layout/IconLabelDescriptionList"/>
    <dgm:cxn modelId="{BF229FB5-7B24-41A3-BDC4-08C0A0681E62}" type="presParOf" srcId="{03D38228-A242-4F5C-9B07-26EC8C0B207B}" destId="{16DB0A03-89FB-4901-ADF4-7632676F2E3D}" srcOrd="0" destOrd="0" presId="urn:microsoft.com/office/officeart/2018/2/layout/IconLabelDescriptionList"/>
    <dgm:cxn modelId="{CD277525-6CE9-44F0-A9BE-769FF98AB77F}" type="presParOf" srcId="{03D38228-A242-4F5C-9B07-26EC8C0B207B}" destId="{09EB9E69-DBC0-416F-BE4F-D88BF9F3F2AD}" srcOrd="1" destOrd="0" presId="urn:microsoft.com/office/officeart/2018/2/layout/IconLabelDescriptionList"/>
    <dgm:cxn modelId="{1DF0F0A4-3A14-4537-867B-769B69A2A60A}" type="presParOf" srcId="{03D38228-A242-4F5C-9B07-26EC8C0B207B}" destId="{46052831-72EB-4E8B-B644-2A626827E913}" srcOrd="2" destOrd="0" presId="urn:microsoft.com/office/officeart/2018/2/layout/IconLabelDescriptionList"/>
    <dgm:cxn modelId="{0DE3F8B6-A913-492B-9741-1C9A88F1951F}" type="presParOf" srcId="{03D38228-A242-4F5C-9B07-26EC8C0B207B}" destId="{B12D5AA3-F174-4EB6-9379-02C6AE0CA868}" srcOrd="3" destOrd="0" presId="urn:microsoft.com/office/officeart/2018/2/layout/IconLabelDescriptionList"/>
    <dgm:cxn modelId="{5E2CDA7F-CD96-4E36-8204-882A9F84BD10}" type="presParOf" srcId="{03D38228-A242-4F5C-9B07-26EC8C0B207B}" destId="{F054A4C0-756B-4432-B96C-AE730C3B524D}" srcOrd="4" destOrd="0" presId="urn:microsoft.com/office/officeart/2018/2/layout/IconLabelDescriptionList"/>
    <dgm:cxn modelId="{F141ACB9-5D2D-4075-A24E-7D7DC2678DB5}" type="presParOf" srcId="{C62A9995-58A3-43F9-BA90-50BF8BD372B9}" destId="{B5497D95-B61D-4FA1-BEFF-8F1AB34CD742}" srcOrd="1" destOrd="0" presId="urn:microsoft.com/office/officeart/2018/2/layout/IconLabelDescriptionList"/>
    <dgm:cxn modelId="{F54F9D89-3391-4222-AFAB-75F819647249}" type="presParOf" srcId="{C62A9995-58A3-43F9-BA90-50BF8BD372B9}" destId="{5DB1F176-412F-4D49-90DF-49239B2056A2}" srcOrd="2" destOrd="0" presId="urn:microsoft.com/office/officeart/2018/2/layout/IconLabelDescriptionList"/>
    <dgm:cxn modelId="{B975D276-40AC-4F87-A4AF-76F091615E1A}" type="presParOf" srcId="{5DB1F176-412F-4D49-90DF-49239B2056A2}" destId="{01ED20E0-A70D-4D93-B380-6D7803BB7139}" srcOrd="0" destOrd="0" presId="urn:microsoft.com/office/officeart/2018/2/layout/IconLabelDescriptionList"/>
    <dgm:cxn modelId="{52E54B8B-1B0D-4D16-8A7D-9F7C78FA848D}" type="presParOf" srcId="{5DB1F176-412F-4D49-90DF-49239B2056A2}" destId="{68CD8106-722A-4A30-B942-502F9743A271}" srcOrd="1" destOrd="0" presId="urn:microsoft.com/office/officeart/2018/2/layout/IconLabelDescriptionList"/>
    <dgm:cxn modelId="{74241421-5E85-4872-AF93-11DE9AC9D782}" type="presParOf" srcId="{5DB1F176-412F-4D49-90DF-49239B2056A2}" destId="{B95DEE9E-D335-451D-8847-92A5E9E79410}" srcOrd="2" destOrd="0" presId="urn:microsoft.com/office/officeart/2018/2/layout/IconLabelDescriptionList"/>
    <dgm:cxn modelId="{AE4F0DB2-479C-4C49-BD55-CF6C7B3E4F67}" type="presParOf" srcId="{5DB1F176-412F-4D49-90DF-49239B2056A2}" destId="{C8F3D7FB-D719-4C3B-A62A-C6C00FCA2428}" srcOrd="3" destOrd="0" presId="urn:microsoft.com/office/officeart/2018/2/layout/IconLabelDescriptionList"/>
    <dgm:cxn modelId="{8E0B323B-E4B0-4DAD-B119-9BAEDB223DEE}" type="presParOf" srcId="{5DB1F176-412F-4D49-90DF-49239B2056A2}" destId="{4AF955ED-DA2B-4C30-8D8C-A6721E22D1BF}" srcOrd="4" destOrd="0" presId="urn:microsoft.com/office/officeart/2018/2/layout/IconLabelDescriptionList"/>
    <dgm:cxn modelId="{E447F235-E69A-43A4-8C34-6654E002A3E3}" type="presParOf" srcId="{C62A9995-58A3-43F9-BA90-50BF8BD372B9}" destId="{A19F3435-A127-42E8-ABFD-78EDEDC2BAD8}" srcOrd="3" destOrd="0" presId="urn:microsoft.com/office/officeart/2018/2/layout/IconLabelDescriptionList"/>
    <dgm:cxn modelId="{2DBA5264-381E-4517-8D68-1B2DA7975DAB}" type="presParOf" srcId="{C62A9995-58A3-43F9-BA90-50BF8BD372B9}" destId="{0B751B5B-8F0E-4C51-B3B6-E28779F5A2BD}" srcOrd="4" destOrd="0" presId="urn:microsoft.com/office/officeart/2018/2/layout/IconLabelDescriptionList"/>
    <dgm:cxn modelId="{8AEE5599-C0D6-4CF9-81DE-F280AC7872DA}" type="presParOf" srcId="{0B751B5B-8F0E-4C51-B3B6-E28779F5A2BD}" destId="{FA094C8A-7235-49FD-B419-65819BE05EA8}" srcOrd="0" destOrd="0" presId="urn:microsoft.com/office/officeart/2018/2/layout/IconLabelDescriptionList"/>
    <dgm:cxn modelId="{FC43CA1F-EBF7-4397-9BC6-AAAE82EC601D}" type="presParOf" srcId="{0B751B5B-8F0E-4C51-B3B6-E28779F5A2BD}" destId="{C76EC698-34E6-4FFC-8190-8D98F81CBC9F}" srcOrd="1" destOrd="0" presId="urn:microsoft.com/office/officeart/2018/2/layout/IconLabelDescriptionList"/>
    <dgm:cxn modelId="{2EFBFF31-67D5-4EA1-833E-8604E358C6C1}" type="presParOf" srcId="{0B751B5B-8F0E-4C51-B3B6-E28779F5A2BD}" destId="{FDD62EBC-4653-437F-939A-DCA6FE4878DF}" srcOrd="2" destOrd="0" presId="urn:microsoft.com/office/officeart/2018/2/layout/IconLabelDescriptionList"/>
    <dgm:cxn modelId="{85DC6AD9-241E-4CF7-851C-4126BF7D156E}" type="presParOf" srcId="{0B751B5B-8F0E-4C51-B3B6-E28779F5A2BD}" destId="{B55F5498-79E8-4559-AF9A-3A3B5F1721D4}" srcOrd="3" destOrd="0" presId="urn:microsoft.com/office/officeart/2018/2/layout/IconLabelDescriptionList"/>
    <dgm:cxn modelId="{DC4E18E6-9757-413A-AF7A-935F6F3EA33C}" type="presParOf" srcId="{0B751B5B-8F0E-4C51-B3B6-E28779F5A2BD}" destId="{FEAF4F71-745A-48CC-902A-1F5EC72F978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B668CD-1B92-4DD2-9C81-908545AD68C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304AB7-A198-4DF9-B05C-53792172C566}">
      <dgm:prSet/>
      <dgm:spPr/>
      <dgm:t>
        <a:bodyPr/>
        <a:lstStyle/>
        <a:p>
          <a:pPr>
            <a:lnSpc>
              <a:spcPct val="100000"/>
            </a:lnSpc>
          </a:pPr>
          <a:r>
            <a:rPr lang="en-US"/>
            <a:t>Case Management</a:t>
          </a:r>
        </a:p>
      </dgm:t>
    </dgm:pt>
    <dgm:pt modelId="{A4114C8E-7CBB-49C9-AB88-D83476D72073}" type="parTrans" cxnId="{F1F036C4-A769-4917-8AFD-BB8FE5E480F5}">
      <dgm:prSet/>
      <dgm:spPr/>
      <dgm:t>
        <a:bodyPr/>
        <a:lstStyle/>
        <a:p>
          <a:endParaRPr lang="en-US"/>
        </a:p>
      </dgm:t>
    </dgm:pt>
    <dgm:pt modelId="{E2A6BC09-D8CA-473D-9981-C8C7E00EA5F2}" type="sibTrans" cxnId="{F1F036C4-A769-4917-8AFD-BB8FE5E480F5}">
      <dgm:prSet/>
      <dgm:spPr/>
      <dgm:t>
        <a:bodyPr/>
        <a:lstStyle/>
        <a:p>
          <a:endParaRPr lang="en-US"/>
        </a:p>
      </dgm:t>
    </dgm:pt>
    <dgm:pt modelId="{F74BA8D8-B6C2-483D-84A3-94695E404519}">
      <dgm:prSet/>
      <dgm:spPr/>
      <dgm:t>
        <a:bodyPr/>
        <a:lstStyle/>
        <a:p>
          <a:pPr>
            <a:lnSpc>
              <a:spcPct val="100000"/>
            </a:lnSpc>
          </a:pPr>
          <a:r>
            <a:rPr lang="en-US"/>
            <a:t>Child Care</a:t>
          </a:r>
        </a:p>
      </dgm:t>
    </dgm:pt>
    <dgm:pt modelId="{8C13654A-46C9-4DB3-BA0D-F7595FF00271}" type="parTrans" cxnId="{7E4C0680-9FA3-4575-8A78-EC78B2F97B00}">
      <dgm:prSet/>
      <dgm:spPr/>
      <dgm:t>
        <a:bodyPr/>
        <a:lstStyle/>
        <a:p>
          <a:endParaRPr lang="en-US"/>
        </a:p>
      </dgm:t>
    </dgm:pt>
    <dgm:pt modelId="{A48ABA03-C800-424D-AA8D-1AB9A9A9B69B}" type="sibTrans" cxnId="{7E4C0680-9FA3-4575-8A78-EC78B2F97B00}">
      <dgm:prSet/>
      <dgm:spPr/>
      <dgm:t>
        <a:bodyPr/>
        <a:lstStyle/>
        <a:p>
          <a:endParaRPr lang="en-US"/>
        </a:p>
      </dgm:t>
    </dgm:pt>
    <dgm:pt modelId="{2542FE9F-9C73-473C-874B-4936FAE4F6A5}">
      <dgm:prSet/>
      <dgm:spPr/>
      <dgm:t>
        <a:bodyPr/>
        <a:lstStyle/>
        <a:p>
          <a:pPr>
            <a:lnSpc>
              <a:spcPct val="100000"/>
            </a:lnSpc>
          </a:pPr>
          <a:r>
            <a:rPr lang="en-US" dirty="0"/>
            <a:t>Education Services</a:t>
          </a:r>
        </a:p>
      </dgm:t>
    </dgm:pt>
    <dgm:pt modelId="{067A44CE-496D-411D-A45F-8A7021EC90DD}" type="parTrans" cxnId="{2EEDAAF0-E93E-48C9-9A9D-BDE9A66B01FE}">
      <dgm:prSet/>
      <dgm:spPr/>
      <dgm:t>
        <a:bodyPr/>
        <a:lstStyle/>
        <a:p>
          <a:endParaRPr lang="en-US"/>
        </a:p>
      </dgm:t>
    </dgm:pt>
    <dgm:pt modelId="{DC871BCD-4C32-4B7A-83C4-FD2066DD3049}" type="sibTrans" cxnId="{2EEDAAF0-E93E-48C9-9A9D-BDE9A66B01FE}">
      <dgm:prSet/>
      <dgm:spPr/>
      <dgm:t>
        <a:bodyPr/>
        <a:lstStyle/>
        <a:p>
          <a:endParaRPr lang="en-US"/>
        </a:p>
      </dgm:t>
    </dgm:pt>
    <dgm:pt modelId="{39F65142-50BB-4054-8526-42C4E4867466}">
      <dgm:prSet/>
      <dgm:spPr/>
      <dgm:t>
        <a:bodyPr/>
        <a:lstStyle/>
        <a:p>
          <a:pPr>
            <a:lnSpc>
              <a:spcPct val="100000"/>
            </a:lnSpc>
          </a:pPr>
          <a:r>
            <a:rPr lang="en-US"/>
            <a:t>Outpatient Health Services</a:t>
          </a:r>
        </a:p>
      </dgm:t>
    </dgm:pt>
    <dgm:pt modelId="{F0153A5B-84BE-44AF-98B0-D90CF920F230}" type="parTrans" cxnId="{8B3C9EFD-E897-4D1F-9D3E-A3F4E2104393}">
      <dgm:prSet/>
      <dgm:spPr/>
      <dgm:t>
        <a:bodyPr/>
        <a:lstStyle/>
        <a:p>
          <a:endParaRPr lang="en-US"/>
        </a:p>
      </dgm:t>
    </dgm:pt>
    <dgm:pt modelId="{30FE8FF5-29D3-419F-A3D6-809AD1493B61}" type="sibTrans" cxnId="{8B3C9EFD-E897-4D1F-9D3E-A3F4E2104393}">
      <dgm:prSet/>
      <dgm:spPr/>
      <dgm:t>
        <a:bodyPr/>
        <a:lstStyle/>
        <a:p>
          <a:endParaRPr lang="en-US"/>
        </a:p>
      </dgm:t>
    </dgm:pt>
    <dgm:pt modelId="{C5B4D327-255D-4D33-8338-378549DEB40A}">
      <dgm:prSet/>
      <dgm:spPr/>
      <dgm:t>
        <a:bodyPr/>
        <a:lstStyle/>
        <a:p>
          <a:pPr>
            <a:lnSpc>
              <a:spcPct val="100000"/>
            </a:lnSpc>
          </a:pPr>
          <a:r>
            <a:rPr lang="en-US" dirty="0"/>
            <a:t>Legal Services</a:t>
          </a:r>
        </a:p>
      </dgm:t>
    </dgm:pt>
    <dgm:pt modelId="{1A194F51-FA10-47B6-AD77-94463DE4A131}" type="parTrans" cxnId="{E9F0A594-74AE-493D-8EB1-9BB2FBF7E8AC}">
      <dgm:prSet/>
      <dgm:spPr/>
      <dgm:t>
        <a:bodyPr/>
        <a:lstStyle/>
        <a:p>
          <a:endParaRPr lang="en-US"/>
        </a:p>
      </dgm:t>
    </dgm:pt>
    <dgm:pt modelId="{3FE8007D-2B78-4F57-9220-1FB88104BD29}" type="sibTrans" cxnId="{E9F0A594-74AE-493D-8EB1-9BB2FBF7E8AC}">
      <dgm:prSet/>
      <dgm:spPr/>
      <dgm:t>
        <a:bodyPr/>
        <a:lstStyle/>
        <a:p>
          <a:endParaRPr lang="en-US"/>
        </a:p>
      </dgm:t>
    </dgm:pt>
    <dgm:pt modelId="{3B01F4EE-C8D5-47FA-AC6E-194CDA3EF521}">
      <dgm:prSet/>
      <dgm:spPr/>
      <dgm:t>
        <a:bodyPr/>
        <a:lstStyle/>
        <a:p>
          <a:pPr>
            <a:lnSpc>
              <a:spcPct val="100000"/>
            </a:lnSpc>
          </a:pPr>
          <a:r>
            <a:rPr lang="en-US" dirty="0"/>
            <a:t>Employment Assistance and Job Training</a:t>
          </a:r>
        </a:p>
      </dgm:t>
    </dgm:pt>
    <dgm:pt modelId="{DFE6E2F0-AE5B-44F0-9668-F76A728B8908}" type="parTrans" cxnId="{57EF88FC-3BB6-460D-A2AB-9544F88A3B7B}">
      <dgm:prSet/>
      <dgm:spPr/>
      <dgm:t>
        <a:bodyPr/>
        <a:lstStyle/>
        <a:p>
          <a:endParaRPr lang="en-US"/>
        </a:p>
      </dgm:t>
    </dgm:pt>
    <dgm:pt modelId="{E8EF8C59-D174-4813-9312-CFA7D67D5D45}" type="sibTrans" cxnId="{57EF88FC-3BB6-460D-A2AB-9544F88A3B7B}">
      <dgm:prSet/>
      <dgm:spPr/>
      <dgm:t>
        <a:bodyPr/>
        <a:lstStyle/>
        <a:p>
          <a:endParaRPr lang="en-US"/>
        </a:p>
      </dgm:t>
    </dgm:pt>
    <dgm:pt modelId="{BFFB2830-69E6-4540-9E25-32757CEAD019}" type="pres">
      <dgm:prSet presAssocID="{5DB668CD-1B92-4DD2-9C81-908545AD68C8}" presName="root" presStyleCnt="0">
        <dgm:presLayoutVars>
          <dgm:dir/>
          <dgm:resizeHandles val="exact"/>
        </dgm:presLayoutVars>
      </dgm:prSet>
      <dgm:spPr/>
    </dgm:pt>
    <dgm:pt modelId="{78C4F0D4-6073-4EED-A29A-7EB213453D15}" type="pres">
      <dgm:prSet presAssocID="{9D304AB7-A198-4DF9-B05C-53792172C566}" presName="compNode" presStyleCnt="0"/>
      <dgm:spPr/>
    </dgm:pt>
    <dgm:pt modelId="{808D2996-5DB1-4B43-B2D0-36D2235B5ED5}" type="pres">
      <dgm:prSet presAssocID="{9D304AB7-A198-4DF9-B05C-53792172C566}" presName="bgRect" presStyleLbl="bgShp" presStyleIdx="0" presStyleCnt="6"/>
      <dgm:spPr/>
    </dgm:pt>
    <dgm:pt modelId="{DC3F7659-2AB8-4938-8E50-F8C4B7F29B6A}" type="pres">
      <dgm:prSet presAssocID="{9D304AB7-A198-4DF9-B05C-53792172C56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292FD07F-8BB0-4E50-9975-D0F74DC822E8}" type="pres">
      <dgm:prSet presAssocID="{9D304AB7-A198-4DF9-B05C-53792172C566}" presName="spaceRect" presStyleCnt="0"/>
      <dgm:spPr/>
    </dgm:pt>
    <dgm:pt modelId="{B377E33D-782E-4D1B-81B1-DB575D63162F}" type="pres">
      <dgm:prSet presAssocID="{9D304AB7-A198-4DF9-B05C-53792172C566}" presName="parTx" presStyleLbl="revTx" presStyleIdx="0" presStyleCnt="6">
        <dgm:presLayoutVars>
          <dgm:chMax val="0"/>
          <dgm:chPref val="0"/>
        </dgm:presLayoutVars>
      </dgm:prSet>
      <dgm:spPr/>
    </dgm:pt>
    <dgm:pt modelId="{61C5C647-7389-4106-8F7D-5C9998A4EA7E}" type="pres">
      <dgm:prSet presAssocID="{E2A6BC09-D8CA-473D-9981-C8C7E00EA5F2}" presName="sibTrans" presStyleCnt="0"/>
      <dgm:spPr/>
    </dgm:pt>
    <dgm:pt modelId="{F4ED5152-3DE5-4F7A-BE0F-4E9275E6B6EC}" type="pres">
      <dgm:prSet presAssocID="{F74BA8D8-B6C2-483D-84A3-94695E404519}" presName="compNode" presStyleCnt="0"/>
      <dgm:spPr/>
    </dgm:pt>
    <dgm:pt modelId="{3EE14363-CACD-4836-9986-430763AA377B}" type="pres">
      <dgm:prSet presAssocID="{F74BA8D8-B6C2-483D-84A3-94695E404519}" presName="bgRect" presStyleLbl="bgShp" presStyleIdx="1" presStyleCnt="6"/>
      <dgm:spPr/>
    </dgm:pt>
    <dgm:pt modelId="{F2667CB6-4814-4E9B-8B23-EFD70CEBC9E5}" type="pres">
      <dgm:prSet presAssocID="{F74BA8D8-B6C2-483D-84A3-94695E40451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Baby"/>
        </a:ext>
      </dgm:extLst>
    </dgm:pt>
    <dgm:pt modelId="{B85F6535-336C-40EC-A2D3-8C7872D610C8}" type="pres">
      <dgm:prSet presAssocID="{F74BA8D8-B6C2-483D-84A3-94695E404519}" presName="spaceRect" presStyleCnt="0"/>
      <dgm:spPr/>
    </dgm:pt>
    <dgm:pt modelId="{1F7A4017-7E09-4978-A49D-4DCD3417DDBE}" type="pres">
      <dgm:prSet presAssocID="{F74BA8D8-B6C2-483D-84A3-94695E404519}" presName="parTx" presStyleLbl="revTx" presStyleIdx="1" presStyleCnt="6">
        <dgm:presLayoutVars>
          <dgm:chMax val="0"/>
          <dgm:chPref val="0"/>
        </dgm:presLayoutVars>
      </dgm:prSet>
      <dgm:spPr/>
    </dgm:pt>
    <dgm:pt modelId="{F58C7E70-C112-479F-832B-BB202C2F0349}" type="pres">
      <dgm:prSet presAssocID="{A48ABA03-C800-424D-AA8D-1AB9A9A9B69B}" presName="sibTrans" presStyleCnt="0"/>
      <dgm:spPr/>
    </dgm:pt>
    <dgm:pt modelId="{A5D0640B-54E7-4715-AE03-951AA6EE0209}" type="pres">
      <dgm:prSet presAssocID="{2542FE9F-9C73-473C-874B-4936FAE4F6A5}" presName="compNode" presStyleCnt="0"/>
      <dgm:spPr/>
    </dgm:pt>
    <dgm:pt modelId="{EBB0C010-6EC1-43A4-BADF-25AA43D2EDF6}" type="pres">
      <dgm:prSet presAssocID="{2542FE9F-9C73-473C-874B-4936FAE4F6A5}" presName="bgRect" presStyleLbl="bgShp" presStyleIdx="2" presStyleCnt="6"/>
      <dgm:spPr/>
    </dgm:pt>
    <dgm:pt modelId="{54789AED-B6CE-442A-A6F9-D34BC2B11794}" type="pres">
      <dgm:prSet presAssocID="{2542FE9F-9C73-473C-874B-4936FAE4F6A5}"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a:ext>
      </dgm:extLst>
    </dgm:pt>
    <dgm:pt modelId="{A26F8F4D-729C-48B5-A04C-60DA9C92EA42}" type="pres">
      <dgm:prSet presAssocID="{2542FE9F-9C73-473C-874B-4936FAE4F6A5}" presName="spaceRect" presStyleCnt="0"/>
      <dgm:spPr/>
    </dgm:pt>
    <dgm:pt modelId="{473E3C8A-7D5F-4269-B7D5-4167B0740EFC}" type="pres">
      <dgm:prSet presAssocID="{2542FE9F-9C73-473C-874B-4936FAE4F6A5}" presName="parTx" presStyleLbl="revTx" presStyleIdx="2" presStyleCnt="6">
        <dgm:presLayoutVars>
          <dgm:chMax val="0"/>
          <dgm:chPref val="0"/>
        </dgm:presLayoutVars>
      </dgm:prSet>
      <dgm:spPr/>
    </dgm:pt>
    <dgm:pt modelId="{B7B1CCB1-7F79-4A25-AEFF-BCCF0CAC188B}" type="pres">
      <dgm:prSet presAssocID="{DC871BCD-4C32-4B7A-83C4-FD2066DD3049}" presName="sibTrans" presStyleCnt="0"/>
      <dgm:spPr/>
    </dgm:pt>
    <dgm:pt modelId="{D4058D5D-E09A-4A82-8A80-DBD895A28754}" type="pres">
      <dgm:prSet presAssocID="{3B01F4EE-C8D5-47FA-AC6E-194CDA3EF521}" presName="compNode" presStyleCnt="0"/>
      <dgm:spPr/>
    </dgm:pt>
    <dgm:pt modelId="{D93ED8C1-2250-40DE-AB01-A3A36FEEAFE1}" type="pres">
      <dgm:prSet presAssocID="{3B01F4EE-C8D5-47FA-AC6E-194CDA3EF521}" presName="bgRect" presStyleLbl="bgShp" presStyleIdx="3" presStyleCnt="6"/>
      <dgm:spPr/>
    </dgm:pt>
    <dgm:pt modelId="{7FE9F669-D9FB-4E7B-9A72-3E04F4CD19F9}" type="pres">
      <dgm:prSet presAssocID="{3B01F4EE-C8D5-47FA-AC6E-194CDA3EF521}"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ffice worker"/>
        </a:ext>
      </dgm:extLst>
    </dgm:pt>
    <dgm:pt modelId="{D74D04F9-8C78-477E-859A-C4C65C941A26}" type="pres">
      <dgm:prSet presAssocID="{3B01F4EE-C8D5-47FA-AC6E-194CDA3EF521}" presName="spaceRect" presStyleCnt="0"/>
      <dgm:spPr/>
    </dgm:pt>
    <dgm:pt modelId="{1DA66BA4-98F3-4A23-95FD-735961A1D5ED}" type="pres">
      <dgm:prSet presAssocID="{3B01F4EE-C8D5-47FA-AC6E-194CDA3EF521}" presName="parTx" presStyleLbl="revTx" presStyleIdx="3" presStyleCnt="6">
        <dgm:presLayoutVars>
          <dgm:chMax val="0"/>
          <dgm:chPref val="0"/>
        </dgm:presLayoutVars>
      </dgm:prSet>
      <dgm:spPr/>
    </dgm:pt>
    <dgm:pt modelId="{140CE1EC-6F41-45F8-AFD6-F9DDC0FD3991}" type="pres">
      <dgm:prSet presAssocID="{E8EF8C59-D174-4813-9312-CFA7D67D5D45}" presName="sibTrans" presStyleCnt="0"/>
      <dgm:spPr/>
    </dgm:pt>
    <dgm:pt modelId="{7DC3BC8B-7391-4746-A49E-BA7DFFAB4D17}" type="pres">
      <dgm:prSet presAssocID="{39F65142-50BB-4054-8526-42C4E4867466}" presName="compNode" presStyleCnt="0"/>
      <dgm:spPr/>
    </dgm:pt>
    <dgm:pt modelId="{B746A86B-9298-494F-A14D-093910BBBEA7}" type="pres">
      <dgm:prSet presAssocID="{39F65142-50BB-4054-8526-42C4E4867466}" presName="bgRect" presStyleLbl="bgShp" presStyleIdx="4" presStyleCnt="6"/>
      <dgm:spPr/>
    </dgm:pt>
    <dgm:pt modelId="{33E37AEB-80AB-43C3-9450-4DB52B923F47}" type="pres">
      <dgm:prSet presAssocID="{39F65142-50BB-4054-8526-42C4E486746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4B2F9D53-A74E-49A9-BEDC-30C03473335B}" type="pres">
      <dgm:prSet presAssocID="{39F65142-50BB-4054-8526-42C4E4867466}" presName="spaceRect" presStyleCnt="0"/>
      <dgm:spPr/>
    </dgm:pt>
    <dgm:pt modelId="{AED710F0-065D-4FF6-847C-9679181526D9}" type="pres">
      <dgm:prSet presAssocID="{39F65142-50BB-4054-8526-42C4E4867466}" presName="parTx" presStyleLbl="revTx" presStyleIdx="4" presStyleCnt="6">
        <dgm:presLayoutVars>
          <dgm:chMax val="0"/>
          <dgm:chPref val="0"/>
        </dgm:presLayoutVars>
      </dgm:prSet>
      <dgm:spPr/>
    </dgm:pt>
    <dgm:pt modelId="{C07277B2-6182-4B0D-AE7A-822AD4A62BEE}" type="pres">
      <dgm:prSet presAssocID="{30FE8FF5-29D3-419F-A3D6-809AD1493B61}" presName="sibTrans" presStyleCnt="0"/>
      <dgm:spPr/>
    </dgm:pt>
    <dgm:pt modelId="{01763DE9-E189-4F37-AE0A-4F8B79648112}" type="pres">
      <dgm:prSet presAssocID="{C5B4D327-255D-4D33-8338-378549DEB40A}" presName="compNode" presStyleCnt="0"/>
      <dgm:spPr/>
    </dgm:pt>
    <dgm:pt modelId="{2B65D737-0077-4431-B24A-EA54CC7D8B2E}" type="pres">
      <dgm:prSet presAssocID="{C5B4D327-255D-4D33-8338-378549DEB40A}" presName="bgRect" presStyleLbl="bgShp" presStyleIdx="5" presStyleCnt="6" custLinFactNeighborX="-30121" custLinFactNeighborY="23943"/>
      <dgm:spPr/>
    </dgm:pt>
    <dgm:pt modelId="{78A7047D-1709-432E-86E1-70C5D35CE7A6}" type="pres">
      <dgm:prSet presAssocID="{C5B4D327-255D-4D33-8338-378549DEB40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67188B4C-EBB4-4192-9EBB-FF642297080A}" type="pres">
      <dgm:prSet presAssocID="{C5B4D327-255D-4D33-8338-378549DEB40A}" presName="spaceRect" presStyleCnt="0"/>
      <dgm:spPr/>
    </dgm:pt>
    <dgm:pt modelId="{88BD642E-5B26-41FF-9B67-E9500F860272}" type="pres">
      <dgm:prSet presAssocID="{C5B4D327-255D-4D33-8338-378549DEB40A}" presName="parTx" presStyleLbl="revTx" presStyleIdx="5" presStyleCnt="6">
        <dgm:presLayoutVars>
          <dgm:chMax val="0"/>
          <dgm:chPref val="0"/>
        </dgm:presLayoutVars>
      </dgm:prSet>
      <dgm:spPr/>
    </dgm:pt>
  </dgm:ptLst>
  <dgm:cxnLst>
    <dgm:cxn modelId="{C693BC19-1CF1-4204-BB0A-60DBAE87FE08}" type="presOf" srcId="{C5B4D327-255D-4D33-8338-378549DEB40A}" destId="{88BD642E-5B26-41FF-9B67-E9500F860272}" srcOrd="0" destOrd="0" presId="urn:microsoft.com/office/officeart/2018/2/layout/IconVerticalSolidList"/>
    <dgm:cxn modelId="{700BCA2A-5295-4676-973C-2635172C2A8D}" type="presOf" srcId="{9D304AB7-A198-4DF9-B05C-53792172C566}" destId="{B377E33D-782E-4D1B-81B1-DB575D63162F}" srcOrd="0" destOrd="0" presId="urn:microsoft.com/office/officeart/2018/2/layout/IconVerticalSolidList"/>
    <dgm:cxn modelId="{CED0C96E-232E-408F-B669-810FE56B7AC9}" type="presOf" srcId="{39F65142-50BB-4054-8526-42C4E4867466}" destId="{AED710F0-065D-4FF6-847C-9679181526D9}" srcOrd="0" destOrd="0" presId="urn:microsoft.com/office/officeart/2018/2/layout/IconVerticalSolidList"/>
    <dgm:cxn modelId="{F9AD0852-9738-4F18-8830-CDC1103470B0}" type="presOf" srcId="{F74BA8D8-B6C2-483D-84A3-94695E404519}" destId="{1F7A4017-7E09-4978-A49D-4DCD3417DDBE}" srcOrd="0" destOrd="0" presId="urn:microsoft.com/office/officeart/2018/2/layout/IconVerticalSolidList"/>
    <dgm:cxn modelId="{3EA05B57-8B8A-4FA2-9E9B-EF10C0033DDA}" type="presOf" srcId="{5DB668CD-1B92-4DD2-9C81-908545AD68C8}" destId="{BFFB2830-69E6-4540-9E25-32757CEAD019}" srcOrd="0" destOrd="0" presId="urn:microsoft.com/office/officeart/2018/2/layout/IconVerticalSolidList"/>
    <dgm:cxn modelId="{7E4C0680-9FA3-4575-8A78-EC78B2F97B00}" srcId="{5DB668CD-1B92-4DD2-9C81-908545AD68C8}" destId="{F74BA8D8-B6C2-483D-84A3-94695E404519}" srcOrd="1" destOrd="0" parTransId="{8C13654A-46C9-4DB3-BA0D-F7595FF00271}" sibTransId="{A48ABA03-C800-424D-AA8D-1AB9A9A9B69B}"/>
    <dgm:cxn modelId="{E9F0A594-74AE-493D-8EB1-9BB2FBF7E8AC}" srcId="{5DB668CD-1B92-4DD2-9C81-908545AD68C8}" destId="{C5B4D327-255D-4D33-8338-378549DEB40A}" srcOrd="5" destOrd="0" parTransId="{1A194F51-FA10-47B6-AD77-94463DE4A131}" sibTransId="{3FE8007D-2B78-4F57-9220-1FB88104BD29}"/>
    <dgm:cxn modelId="{461EC19E-9B68-45D9-BD14-ECDAF947824D}" type="presOf" srcId="{3B01F4EE-C8D5-47FA-AC6E-194CDA3EF521}" destId="{1DA66BA4-98F3-4A23-95FD-735961A1D5ED}" srcOrd="0" destOrd="0" presId="urn:microsoft.com/office/officeart/2018/2/layout/IconVerticalSolidList"/>
    <dgm:cxn modelId="{006C17AC-FA78-43A5-8B2D-E94EF0E5BD9C}" type="presOf" srcId="{2542FE9F-9C73-473C-874B-4936FAE4F6A5}" destId="{473E3C8A-7D5F-4269-B7D5-4167B0740EFC}" srcOrd="0" destOrd="0" presId="urn:microsoft.com/office/officeart/2018/2/layout/IconVerticalSolidList"/>
    <dgm:cxn modelId="{F1F036C4-A769-4917-8AFD-BB8FE5E480F5}" srcId="{5DB668CD-1B92-4DD2-9C81-908545AD68C8}" destId="{9D304AB7-A198-4DF9-B05C-53792172C566}" srcOrd="0" destOrd="0" parTransId="{A4114C8E-7CBB-49C9-AB88-D83476D72073}" sibTransId="{E2A6BC09-D8CA-473D-9981-C8C7E00EA5F2}"/>
    <dgm:cxn modelId="{2EEDAAF0-E93E-48C9-9A9D-BDE9A66B01FE}" srcId="{5DB668CD-1B92-4DD2-9C81-908545AD68C8}" destId="{2542FE9F-9C73-473C-874B-4936FAE4F6A5}" srcOrd="2" destOrd="0" parTransId="{067A44CE-496D-411D-A45F-8A7021EC90DD}" sibTransId="{DC871BCD-4C32-4B7A-83C4-FD2066DD3049}"/>
    <dgm:cxn modelId="{57EF88FC-3BB6-460D-A2AB-9544F88A3B7B}" srcId="{5DB668CD-1B92-4DD2-9C81-908545AD68C8}" destId="{3B01F4EE-C8D5-47FA-AC6E-194CDA3EF521}" srcOrd="3" destOrd="0" parTransId="{DFE6E2F0-AE5B-44F0-9668-F76A728B8908}" sibTransId="{E8EF8C59-D174-4813-9312-CFA7D67D5D45}"/>
    <dgm:cxn modelId="{8B3C9EFD-E897-4D1F-9D3E-A3F4E2104393}" srcId="{5DB668CD-1B92-4DD2-9C81-908545AD68C8}" destId="{39F65142-50BB-4054-8526-42C4E4867466}" srcOrd="4" destOrd="0" parTransId="{F0153A5B-84BE-44AF-98B0-D90CF920F230}" sibTransId="{30FE8FF5-29D3-419F-A3D6-809AD1493B61}"/>
    <dgm:cxn modelId="{F0908916-F524-4414-A2C6-5DB7B04E7B2B}" type="presParOf" srcId="{BFFB2830-69E6-4540-9E25-32757CEAD019}" destId="{78C4F0D4-6073-4EED-A29A-7EB213453D15}" srcOrd="0" destOrd="0" presId="urn:microsoft.com/office/officeart/2018/2/layout/IconVerticalSolidList"/>
    <dgm:cxn modelId="{588CE712-7F4C-42E1-834D-F21B715D8013}" type="presParOf" srcId="{78C4F0D4-6073-4EED-A29A-7EB213453D15}" destId="{808D2996-5DB1-4B43-B2D0-36D2235B5ED5}" srcOrd="0" destOrd="0" presId="urn:microsoft.com/office/officeart/2018/2/layout/IconVerticalSolidList"/>
    <dgm:cxn modelId="{7CC54FEA-C71F-4BCB-B986-4E807546B583}" type="presParOf" srcId="{78C4F0D4-6073-4EED-A29A-7EB213453D15}" destId="{DC3F7659-2AB8-4938-8E50-F8C4B7F29B6A}" srcOrd="1" destOrd="0" presId="urn:microsoft.com/office/officeart/2018/2/layout/IconVerticalSolidList"/>
    <dgm:cxn modelId="{CE7B3442-F7BF-4220-BEC1-578B28EC343D}" type="presParOf" srcId="{78C4F0D4-6073-4EED-A29A-7EB213453D15}" destId="{292FD07F-8BB0-4E50-9975-D0F74DC822E8}" srcOrd="2" destOrd="0" presId="urn:microsoft.com/office/officeart/2018/2/layout/IconVerticalSolidList"/>
    <dgm:cxn modelId="{244B034B-F0CE-49B7-8F9A-D9AF7D11D586}" type="presParOf" srcId="{78C4F0D4-6073-4EED-A29A-7EB213453D15}" destId="{B377E33D-782E-4D1B-81B1-DB575D63162F}" srcOrd="3" destOrd="0" presId="urn:microsoft.com/office/officeart/2018/2/layout/IconVerticalSolidList"/>
    <dgm:cxn modelId="{56A39AC0-4047-433B-B477-CBEFBF0CB3C1}" type="presParOf" srcId="{BFFB2830-69E6-4540-9E25-32757CEAD019}" destId="{61C5C647-7389-4106-8F7D-5C9998A4EA7E}" srcOrd="1" destOrd="0" presId="urn:microsoft.com/office/officeart/2018/2/layout/IconVerticalSolidList"/>
    <dgm:cxn modelId="{5140D1BD-6BBD-4E65-BEE2-685BD3608195}" type="presParOf" srcId="{BFFB2830-69E6-4540-9E25-32757CEAD019}" destId="{F4ED5152-3DE5-4F7A-BE0F-4E9275E6B6EC}" srcOrd="2" destOrd="0" presId="urn:microsoft.com/office/officeart/2018/2/layout/IconVerticalSolidList"/>
    <dgm:cxn modelId="{B3B39A64-C7A9-4B77-9D47-5BF9A397404B}" type="presParOf" srcId="{F4ED5152-3DE5-4F7A-BE0F-4E9275E6B6EC}" destId="{3EE14363-CACD-4836-9986-430763AA377B}" srcOrd="0" destOrd="0" presId="urn:microsoft.com/office/officeart/2018/2/layout/IconVerticalSolidList"/>
    <dgm:cxn modelId="{84289C8E-7212-4FA8-9A49-638C9835E5B8}" type="presParOf" srcId="{F4ED5152-3DE5-4F7A-BE0F-4E9275E6B6EC}" destId="{F2667CB6-4814-4E9B-8B23-EFD70CEBC9E5}" srcOrd="1" destOrd="0" presId="urn:microsoft.com/office/officeart/2018/2/layout/IconVerticalSolidList"/>
    <dgm:cxn modelId="{A7ADE4FF-2CA6-45F0-BFAB-979FD20C66D3}" type="presParOf" srcId="{F4ED5152-3DE5-4F7A-BE0F-4E9275E6B6EC}" destId="{B85F6535-336C-40EC-A2D3-8C7872D610C8}" srcOrd="2" destOrd="0" presId="urn:microsoft.com/office/officeart/2018/2/layout/IconVerticalSolidList"/>
    <dgm:cxn modelId="{8F805B10-F35E-46D8-AF0E-C2356187B5FE}" type="presParOf" srcId="{F4ED5152-3DE5-4F7A-BE0F-4E9275E6B6EC}" destId="{1F7A4017-7E09-4978-A49D-4DCD3417DDBE}" srcOrd="3" destOrd="0" presId="urn:microsoft.com/office/officeart/2018/2/layout/IconVerticalSolidList"/>
    <dgm:cxn modelId="{C88ABFBF-D6FC-4C87-9779-6F6EE405A3A3}" type="presParOf" srcId="{BFFB2830-69E6-4540-9E25-32757CEAD019}" destId="{F58C7E70-C112-479F-832B-BB202C2F0349}" srcOrd="3" destOrd="0" presId="urn:microsoft.com/office/officeart/2018/2/layout/IconVerticalSolidList"/>
    <dgm:cxn modelId="{A6017F94-6E92-4008-949B-79A76321246E}" type="presParOf" srcId="{BFFB2830-69E6-4540-9E25-32757CEAD019}" destId="{A5D0640B-54E7-4715-AE03-951AA6EE0209}" srcOrd="4" destOrd="0" presId="urn:microsoft.com/office/officeart/2018/2/layout/IconVerticalSolidList"/>
    <dgm:cxn modelId="{345BE8F7-59B9-40E2-A3EE-1E727355D140}" type="presParOf" srcId="{A5D0640B-54E7-4715-AE03-951AA6EE0209}" destId="{EBB0C010-6EC1-43A4-BADF-25AA43D2EDF6}" srcOrd="0" destOrd="0" presId="urn:microsoft.com/office/officeart/2018/2/layout/IconVerticalSolidList"/>
    <dgm:cxn modelId="{65B9766F-6528-4CDF-9467-B2EDA2DE038B}" type="presParOf" srcId="{A5D0640B-54E7-4715-AE03-951AA6EE0209}" destId="{54789AED-B6CE-442A-A6F9-D34BC2B11794}" srcOrd="1" destOrd="0" presId="urn:microsoft.com/office/officeart/2018/2/layout/IconVerticalSolidList"/>
    <dgm:cxn modelId="{6AFBE0CD-4FEC-40AC-A090-106CE00A4208}" type="presParOf" srcId="{A5D0640B-54E7-4715-AE03-951AA6EE0209}" destId="{A26F8F4D-729C-48B5-A04C-60DA9C92EA42}" srcOrd="2" destOrd="0" presId="urn:microsoft.com/office/officeart/2018/2/layout/IconVerticalSolidList"/>
    <dgm:cxn modelId="{11FBE942-B782-462B-A51D-4824AFDC65B0}" type="presParOf" srcId="{A5D0640B-54E7-4715-AE03-951AA6EE0209}" destId="{473E3C8A-7D5F-4269-B7D5-4167B0740EFC}" srcOrd="3" destOrd="0" presId="urn:microsoft.com/office/officeart/2018/2/layout/IconVerticalSolidList"/>
    <dgm:cxn modelId="{7DBE63C7-F4F8-4703-94CA-9F45B0F196DA}" type="presParOf" srcId="{BFFB2830-69E6-4540-9E25-32757CEAD019}" destId="{B7B1CCB1-7F79-4A25-AEFF-BCCF0CAC188B}" srcOrd="5" destOrd="0" presId="urn:microsoft.com/office/officeart/2018/2/layout/IconVerticalSolidList"/>
    <dgm:cxn modelId="{CB36A75C-24AA-4968-BFE2-A952B1F1B2E3}" type="presParOf" srcId="{BFFB2830-69E6-4540-9E25-32757CEAD019}" destId="{D4058D5D-E09A-4A82-8A80-DBD895A28754}" srcOrd="6" destOrd="0" presId="urn:microsoft.com/office/officeart/2018/2/layout/IconVerticalSolidList"/>
    <dgm:cxn modelId="{6A221625-BF70-4A19-818C-131B83337C73}" type="presParOf" srcId="{D4058D5D-E09A-4A82-8A80-DBD895A28754}" destId="{D93ED8C1-2250-40DE-AB01-A3A36FEEAFE1}" srcOrd="0" destOrd="0" presId="urn:microsoft.com/office/officeart/2018/2/layout/IconVerticalSolidList"/>
    <dgm:cxn modelId="{F59FB7EB-15B5-43E1-9D11-0BA608903E7E}" type="presParOf" srcId="{D4058D5D-E09A-4A82-8A80-DBD895A28754}" destId="{7FE9F669-D9FB-4E7B-9A72-3E04F4CD19F9}" srcOrd="1" destOrd="0" presId="urn:microsoft.com/office/officeart/2018/2/layout/IconVerticalSolidList"/>
    <dgm:cxn modelId="{06419060-0B35-412C-85B2-383DBDF3B821}" type="presParOf" srcId="{D4058D5D-E09A-4A82-8A80-DBD895A28754}" destId="{D74D04F9-8C78-477E-859A-C4C65C941A26}" srcOrd="2" destOrd="0" presId="urn:microsoft.com/office/officeart/2018/2/layout/IconVerticalSolidList"/>
    <dgm:cxn modelId="{B36F5A87-FEEC-4A0F-BB0C-BF5E9FC374B3}" type="presParOf" srcId="{D4058D5D-E09A-4A82-8A80-DBD895A28754}" destId="{1DA66BA4-98F3-4A23-95FD-735961A1D5ED}" srcOrd="3" destOrd="0" presId="urn:microsoft.com/office/officeart/2018/2/layout/IconVerticalSolidList"/>
    <dgm:cxn modelId="{10CDE043-2C7B-4C6A-9986-B6C0403D3835}" type="presParOf" srcId="{BFFB2830-69E6-4540-9E25-32757CEAD019}" destId="{140CE1EC-6F41-45F8-AFD6-F9DDC0FD3991}" srcOrd="7" destOrd="0" presId="urn:microsoft.com/office/officeart/2018/2/layout/IconVerticalSolidList"/>
    <dgm:cxn modelId="{7A86A32D-4F13-4F89-831C-47BEBE11AA95}" type="presParOf" srcId="{BFFB2830-69E6-4540-9E25-32757CEAD019}" destId="{7DC3BC8B-7391-4746-A49E-BA7DFFAB4D17}" srcOrd="8" destOrd="0" presId="urn:microsoft.com/office/officeart/2018/2/layout/IconVerticalSolidList"/>
    <dgm:cxn modelId="{B7F46072-5B6D-44B8-9298-F2D42697FB7E}" type="presParOf" srcId="{7DC3BC8B-7391-4746-A49E-BA7DFFAB4D17}" destId="{B746A86B-9298-494F-A14D-093910BBBEA7}" srcOrd="0" destOrd="0" presId="urn:microsoft.com/office/officeart/2018/2/layout/IconVerticalSolidList"/>
    <dgm:cxn modelId="{5A0AA8D5-9D53-4972-AA41-0A176470947E}" type="presParOf" srcId="{7DC3BC8B-7391-4746-A49E-BA7DFFAB4D17}" destId="{33E37AEB-80AB-43C3-9450-4DB52B923F47}" srcOrd="1" destOrd="0" presId="urn:microsoft.com/office/officeart/2018/2/layout/IconVerticalSolidList"/>
    <dgm:cxn modelId="{73BA8D27-703E-4D37-876B-FCAC291895D8}" type="presParOf" srcId="{7DC3BC8B-7391-4746-A49E-BA7DFFAB4D17}" destId="{4B2F9D53-A74E-49A9-BEDC-30C03473335B}" srcOrd="2" destOrd="0" presId="urn:microsoft.com/office/officeart/2018/2/layout/IconVerticalSolidList"/>
    <dgm:cxn modelId="{39B3C4F2-2ABD-4852-B89B-1A5936E4DC00}" type="presParOf" srcId="{7DC3BC8B-7391-4746-A49E-BA7DFFAB4D17}" destId="{AED710F0-065D-4FF6-847C-9679181526D9}" srcOrd="3" destOrd="0" presId="urn:microsoft.com/office/officeart/2018/2/layout/IconVerticalSolidList"/>
    <dgm:cxn modelId="{AF17C39F-5A87-4DE9-8D77-4C8775BBDBB5}" type="presParOf" srcId="{BFFB2830-69E6-4540-9E25-32757CEAD019}" destId="{C07277B2-6182-4B0D-AE7A-822AD4A62BEE}" srcOrd="9" destOrd="0" presId="urn:microsoft.com/office/officeart/2018/2/layout/IconVerticalSolidList"/>
    <dgm:cxn modelId="{BDBBA418-B7E8-466F-97BD-3C932E7E317E}" type="presParOf" srcId="{BFFB2830-69E6-4540-9E25-32757CEAD019}" destId="{01763DE9-E189-4F37-AE0A-4F8B79648112}" srcOrd="10" destOrd="0" presId="urn:microsoft.com/office/officeart/2018/2/layout/IconVerticalSolidList"/>
    <dgm:cxn modelId="{2BB93E8A-4AF6-464D-8C45-79E6B9E4CEAA}" type="presParOf" srcId="{01763DE9-E189-4F37-AE0A-4F8B79648112}" destId="{2B65D737-0077-4431-B24A-EA54CC7D8B2E}" srcOrd="0" destOrd="0" presId="urn:microsoft.com/office/officeart/2018/2/layout/IconVerticalSolidList"/>
    <dgm:cxn modelId="{16B46B55-C61A-4A94-9E99-33D05B02E099}" type="presParOf" srcId="{01763DE9-E189-4F37-AE0A-4F8B79648112}" destId="{78A7047D-1709-432E-86E1-70C5D35CE7A6}" srcOrd="1" destOrd="0" presId="urn:microsoft.com/office/officeart/2018/2/layout/IconVerticalSolidList"/>
    <dgm:cxn modelId="{51391CCF-952C-4F68-85C6-34D5AAD4E30F}" type="presParOf" srcId="{01763DE9-E189-4F37-AE0A-4F8B79648112}" destId="{67188B4C-EBB4-4192-9EBB-FF642297080A}" srcOrd="2" destOrd="0" presId="urn:microsoft.com/office/officeart/2018/2/layout/IconVerticalSolidList"/>
    <dgm:cxn modelId="{211BE18B-BF6A-42E0-8AA6-E7F2B486B3DA}" type="presParOf" srcId="{01763DE9-E189-4F37-AE0A-4F8B79648112}" destId="{88BD642E-5B26-41FF-9B67-E9500F8602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ABF284-BE8D-4213-B604-433A59EEB0E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350960-02E5-45AF-A580-ED9EB5956274}">
      <dgm:prSet/>
      <dgm:spPr/>
      <dgm:t>
        <a:bodyPr/>
        <a:lstStyle/>
        <a:p>
          <a:pPr>
            <a:lnSpc>
              <a:spcPct val="100000"/>
            </a:lnSpc>
          </a:pPr>
          <a:r>
            <a:rPr lang="en-US"/>
            <a:t>Life Skills</a:t>
          </a:r>
        </a:p>
      </dgm:t>
    </dgm:pt>
    <dgm:pt modelId="{784E026D-6C23-47A1-A6D4-FF0A840BF4E6}" type="parTrans" cxnId="{37D959A6-0051-4C9F-8844-C2DB7E61E1C4}">
      <dgm:prSet/>
      <dgm:spPr/>
      <dgm:t>
        <a:bodyPr/>
        <a:lstStyle/>
        <a:p>
          <a:endParaRPr lang="en-US"/>
        </a:p>
      </dgm:t>
    </dgm:pt>
    <dgm:pt modelId="{D2CB5DEF-4E77-4B2E-A488-DA35BC7A8535}" type="sibTrans" cxnId="{37D959A6-0051-4C9F-8844-C2DB7E61E1C4}">
      <dgm:prSet/>
      <dgm:spPr/>
      <dgm:t>
        <a:bodyPr/>
        <a:lstStyle/>
        <a:p>
          <a:endParaRPr lang="en-US"/>
        </a:p>
      </dgm:t>
    </dgm:pt>
    <dgm:pt modelId="{A42A4F4E-7D73-47FE-99D9-D914471FE6EE}">
      <dgm:prSet/>
      <dgm:spPr/>
      <dgm:t>
        <a:bodyPr/>
        <a:lstStyle/>
        <a:p>
          <a:pPr>
            <a:lnSpc>
              <a:spcPct val="100000"/>
            </a:lnSpc>
          </a:pPr>
          <a:r>
            <a:rPr lang="en-US"/>
            <a:t>Mental Health Services</a:t>
          </a:r>
        </a:p>
      </dgm:t>
    </dgm:pt>
    <dgm:pt modelId="{2D05DD66-113E-4290-B522-0F3DF50C10E6}" type="parTrans" cxnId="{91AB03AB-CF4C-4C5A-88AE-A2F9EAA60157}">
      <dgm:prSet/>
      <dgm:spPr/>
      <dgm:t>
        <a:bodyPr/>
        <a:lstStyle/>
        <a:p>
          <a:endParaRPr lang="en-US"/>
        </a:p>
      </dgm:t>
    </dgm:pt>
    <dgm:pt modelId="{33994AA3-011C-470B-9D89-24EAB8016F88}" type="sibTrans" cxnId="{91AB03AB-CF4C-4C5A-88AE-A2F9EAA60157}">
      <dgm:prSet/>
      <dgm:spPr/>
      <dgm:t>
        <a:bodyPr/>
        <a:lstStyle/>
        <a:p>
          <a:endParaRPr lang="en-US"/>
        </a:p>
      </dgm:t>
    </dgm:pt>
    <dgm:pt modelId="{0B13D25D-4549-4128-B9A8-CB0E84FA4254}">
      <dgm:prSet/>
      <dgm:spPr/>
      <dgm:t>
        <a:bodyPr/>
        <a:lstStyle/>
        <a:p>
          <a:pPr>
            <a:lnSpc>
              <a:spcPct val="100000"/>
            </a:lnSpc>
          </a:pPr>
          <a:r>
            <a:rPr lang="en-US"/>
            <a:t>Substance Abuse Treatment Services</a:t>
          </a:r>
        </a:p>
      </dgm:t>
    </dgm:pt>
    <dgm:pt modelId="{E563E9B3-C769-4142-ADC0-3E12308B8DEB}" type="parTrans" cxnId="{A8389A23-784E-48B1-BAD2-E018BE4D0F4E}">
      <dgm:prSet/>
      <dgm:spPr/>
      <dgm:t>
        <a:bodyPr/>
        <a:lstStyle/>
        <a:p>
          <a:endParaRPr lang="en-US"/>
        </a:p>
      </dgm:t>
    </dgm:pt>
    <dgm:pt modelId="{D3994044-904F-4B32-B348-3B122019B042}" type="sibTrans" cxnId="{A8389A23-784E-48B1-BAD2-E018BE4D0F4E}">
      <dgm:prSet/>
      <dgm:spPr/>
      <dgm:t>
        <a:bodyPr/>
        <a:lstStyle/>
        <a:p>
          <a:endParaRPr lang="en-US"/>
        </a:p>
      </dgm:t>
    </dgm:pt>
    <dgm:pt modelId="{D2B95415-4124-45C2-8781-240C462E88F3}">
      <dgm:prSet/>
      <dgm:spPr/>
      <dgm:t>
        <a:bodyPr/>
        <a:lstStyle/>
        <a:p>
          <a:pPr>
            <a:lnSpc>
              <a:spcPct val="100000"/>
            </a:lnSpc>
          </a:pPr>
          <a:r>
            <a:rPr lang="en-US"/>
            <a:t>Transportation</a:t>
          </a:r>
        </a:p>
      </dgm:t>
    </dgm:pt>
    <dgm:pt modelId="{A03BA68B-C96A-4A06-8BAF-D2DD0AEE3261}" type="parTrans" cxnId="{D9666A20-0356-4FAB-B28E-55D205BA61F3}">
      <dgm:prSet/>
      <dgm:spPr/>
      <dgm:t>
        <a:bodyPr/>
        <a:lstStyle/>
        <a:p>
          <a:endParaRPr lang="en-US"/>
        </a:p>
      </dgm:t>
    </dgm:pt>
    <dgm:pt modelId="{EC5A9392-6C36-47D2-A8C8-BC722D1FE686}" type="sibTrans" cxnId="{D9666A20-0356-4FAB-B28E-55D205BA61F3}">
      <dgm:prSet/>
      <dgm:spPr/>
      <dgm:t>
        <a:bodyPr/>
        <a:lstStyle/>
        <a:p>
          <a:endParaRPr lang="en-US"/>
        </a:p>
      </dgm:t>
    </dgm:pt>
    <dgm:pt modelId="{F6A28EED-584E-4460-86CA-BC151F7CA490}">
      <dgm:prSet/>
      <dgm:spPr/>
      <dgm:t>
        <a:bodyPr/>
        <a:lstStyle/>
        <a:p>
          <a:pPr>
            <a:lnSpc>
              <a:spcPct val="100000"/>
            </a:lnSpc>
          </a:pPr>
          <a:r>
            <a:rPr lang="en-US" dirty="0"/>
            <a:t>Services for Special Populations</a:t>
          </a:r>
        </a:p>
      </dgm:t>
    </dgm:pt>
    <dgm:pt modelId="{EB674106-027A-4E23-B364-D5F408AA807D}" type="parTrans" cxnId="{E3704787-5A50-468E-930F-6E87BA549349}">
      <dgm:prSet/>
      <dgm:spPr/>
      <dgm:t>
        <a:bodyPr/>
        <a:lstStyle/>
        <a:p>
          <a:endParaRPr lang="en-US"/>
        </a:p>
      </dgm:t>
    </dgm:pt>
    <dgm:pt modelId="{EC889C99-631A-4818-8F0F-931613B79228}" type="sibTrans" cxnId="{E3704787-5A50-468E-930F-6E87BA549349}">
      <dgm:prSet/>
      <dgm:spPr/>
      <dgm:t>
        <a:bodyPr/>
        <a:lstStyle/>
        <a:p>
          <a:endParaRPr lang="en-US"/>
        </a:p>
      </dgm:t>
    </dgm:pt>
    <dgm:pt modelId="{DBCA5323-816A-4558-9FDB-CCB3F37BCB70}" type="pres">
      <dgm:prSet presAssocID="{00ABF284-BE8D-4213-B604-433A59EEB0E0}" presName="root" presStyleCnt="0">
        <dgm:presLayoutVars>
          <dgm:dir/>
          <dgm:resizeHandles val="exact"/>
        </dgm:presLayoutVars>
      </dgm:prSet>
      <dgm:spPr/>
    </dgm:pt>
    <dgm:pt modelId="{5A4E5A07-A476-4787-A056-994ADC1055EF}" type="pres">
      <dgm:prSet presAssocID="{3F350960-02E5-45AF-A580-ED9EB5956274}" presName="compNode" presStyleCnt="0"/>
      <dgm:spPr/>
    </dgm:pt>
    <dgm:pt modelId="{BF727C0E-87D8-4C30-914B-9A47AE16BD93}" type="pres">
      <dgm:prSet presAssocID="{3F350960-02E5-45AF-A580-ED9EB5956274}" presName="bgRect" presStyleLbl="bgShp" presStyleIdx="0" presStyleCnt="5"/>
      <dgm:spPr/>
    </dgm:pt>
    <dgm:pt modelId="{A11F66CD-EE9F-423A-BF28-3D8B03D057F2}" type="pres">
      <dgm:prSet presAssocID="{3F350960-02E5-45AF-A580-ED9EB59562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29A17EF-4973-46EB-869D-F18AD4AA0ECE}" type="pres">
      <dgm:prSet presAssocID="{3F350960-02E5-45AF-A580-ED9EB5956274}" presName="spaceRect" presStyleCnt="0"/>
      <dgm:spPr/>
    </dgm:pt>
    <dgm:pt modelId="{C968FFBE-45AD-4877-81C0-D0A8D30BA69F}" type="pres">
      <dgm:prSet presAssocID="{3F350960-02E5-45AF-A580-ED9EB5956274}" presName="parTx" presStyleLbl="revTx" presStyleIdx="0" presStyleCnt="5">
        <dgm:presLayoutVars>
          <dgm:chMax val="0"/>
          <dgm:chPref val="0"/>
        </dgm:presLayoutVars>
      </dgm:prSet>
      <dgm:spPr/>
    </dgm:pt>
    <dgm:pt modelId="{BCA7E82F-FF08-4410-9B3E-36FBBC033303}" type="pres">
      <dgm:prSet presAssocID="{D2CB5DEF-4E77-4B2E-A488-DA35BC7A8535}" presName="sibTrans" presStyleCnt="0"/>
      <dgm:spPr/>
    </dgm:pt>
    <dgm:pt modelId="{B861917F-0861-4BA6-9BC6-CCC4BB6C4229}" type="pres">
      <dgm:prSet presAssocID="{A42A4F4E-7D73-47FE-99D9-D914471FE6EE}" presName="compNode" presStyleCnt="0"/>
      <dgm:spPr/>
    </dgm:pt>
    <dgm:pt modelId="{A4DE9D2C-4E1A-4024-AF7D-4A286541C76C}" type="pres">
      <dgm:prSet presAssocID="{A42A4F4E-7D73-47FE-99D9-D914471FE6EE}" presName="bgRect" presStyleLbl="bgShp" presStyleIdx="1" presStyleCnt="5"/>
      <dgm:spPr/>
    </dgm:pt>
    <dgm:pt modelId="{E1A23CA0-605D-4DDE-B7AE-66A7A7CA662F}" type="pres">
      <dgm:prSet presAssocID="{A42A4F4E-7D73-47FE-99D9-D914471FE6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5C76559F-CF48-4E9F-8481-B63B8550853C}" type="pres">
      <dgm:prSet presAssocID="{A42A4F4E-7D73-47FE-99D9-D914471FE6EE}" presName="spaceRect" presStyleCnt="0"/>
      <dgm:spPr/>
    </dgm:pt>
    <dgm:pt modelId="{44A8C209-FF1D-4F97-AB3E-F3DE3533911B}" type="pres">
      <dgm:prSet presAssocID="{A42A4F4E-7D73-47FE-99D9-D914471FE6EE}" presName="parTx" presStyleLbl="revTx" presStyleIdx="1" presStyleCnt="5">
        <dgm:presLayoutVars>
          <dgm:chMax val="0"/>
          <dgm:chPref val="0"/>
        </dgm:presLayoutVars>
      </dgm:prSet>
      <dgm:spPr/>
    </dgm:pt>
    <dgm:pt modelId="{395C6CF1-66E6-44A9-9B52-2A4B668DE8AD}" type="pres">
      <dgm:prSet presAssocID="{33994AA3-011C-470B-9D89-24EAB8016F88}" presName="sibTrans" presStyleCnt="0"/>
      <dgm:spPr/>
    </dgm:pt>
    <dgm:pt modelId="{5F0373CA-947A-451B-A58E-092E40932562}" type="pres">
      <dgm:prSet presAssocID="{0B13D25D-4549-4128-B9A8-CB0E84FA4254}" presName="compNode" presStyleCnt="0"/>
      <dgm:spPr/>
    </dgm:pt>
    <dgm:pt modelId="{3A3AA43B-CC20-47D9-B62B-23C2B69F27CB}" type="pres">
      <dgm:prSet presAssocID="{0B13D25D-4549-4128-B9A8-CB0E84FA4254}" presName="bgRect" presStyleLbl="bgShp" presStyleIdx="2" presStyleCnt="5"/>
      <dgm:spPr/>
    </dgm:pt>
    <dgm:pt modelId="{729D85FC-B08D-4E27-BDA5-9FD7480677AB}" type="pres">
      <dgm:prSet presAssocID="{0B13D25D-4549-4128-B9A8-CB0E84FA425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7E5874CF-AA7F-41EB-A06A-2BF726F6EB95}" type="pres">
      <dgm:prSet presAssocID="{0B13D25D-4549-4128-B9A8-CB0E84FA4254}" presName="spaceRect" presStyleCnt="0"/>
      <dgm:spPr/>
    </dgm:pt>
    <dgm:pt modelId="{EECAE0B6-68A8-4769-A397-DF64388D19E0}" type="pres">
      <dgm:prSet presAssocID="{0B13D25D-4549-4128-B9A8-CB0E84FA4254}" presName="parTx" presStyleLbl="revTx" presStyleIdx="2" presStyleCnt="5">
        <dgm:presLayoutVars>
          <dgm:chMax val="0"/>
          <dgm:chPref val="0"/>
        </dgm:presLayoutVars>
      </dgm:prSet>
      <dgm:spPr/>
    </dgm:pt>
    <dgm:pt modelId="{69A1E185-DE34-46B6-9B85-B96303DAAE1B}" type="pres">
      <dgm:prSet presAssocID="{D3994044-904F-4B32-B348-3B122019B042}" presName="sibTrans" presStyleCnt="0"/>
      <dgm:spPr/>
    </dgm:pt>
    <dgm:pt modelId="{73C380B8-DE10-441C-85E1-A8B4C783C289}" type="pres">
      <dgm:prSet presAssocID="{D2B95415-4124-45C2-8781-240C462E88F3}" presName="compNode" presStyleCnt="0"/>
      <dgm:spPr/>
    </dgm:pt>
    <dgm:pt modelId="{887F8011-E027-498D-8D9D-67C16EDCDCAD}" type="pres">
      <dgm:prSet presAssocID="{D2B95415-4124-45C2-8781-240C462E88F3}" presName="bgRect" presStyleLbl="bgShp" presStyleIdx="3" presStyleCnt="5"/>
      <dgm:spPr/>
    </dgm:pt>
    <dgm:pt modelId="{9076799F-6F68-4AAC-B888-DEBFEC25E4B3}" type="pres">
      <dgm:prSet presAssocID="{D2B95415-4124-45C2-8781-240C462E88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
        </a:ext>
      </dgm:extLst>
    </dgm:pt>
    <dgm:pt modelId="{03EACD67-1D3E-472F-8D1C-845A42705DB1}" type="pres">
      <dgm:prSet presAssocID="{D2B95415-4124-45C2-8781-240C462E88F3}" presName="spaceRect" presStyleCnt="0"/>
      <dgm:spPr/>
    </dgm:pt>
    <dgm:pt modelId="{62BB5B2B-69A6-4A86-89AD-BE78659951CD}" type="pres">
      <dgm:prSet presAssocID="{D2B95415-4124-45C2-8781-240C462E88F3}" presName="parTx" presStyleLbl="revTx" presStyleIdx="3" presStyleCnt="5">
        <dgm:presLayoutVars>
          <dgm:chMax val="0"/>
          <dgm:chPref val="0"/>
        </dgm:presLayoutVars>
      </dgm:prSet>
      <dgm:spPr/>
    </dgm:pt>
    <dgm:pt modelId="{C8BB0DFF-B511-4E9D-AD26-99F44AEB0A7B}" type="pres">
      <dgm:prSet presAssocID="{EC5A9392-6C36-47D2-A8C8-BC722D1FE686}" presName="sibTrans" presStyleCnt="0"/>
      <dgm:spPr/>
    </dgm:pt>
    <dgm:pt modelId="{F166A04C-38E9-4A56-805C-2EFFE83969D3}" type="pres">
      <dgm:prSet presAssocID="{F6A28EED-584E-4460-86CA-BC151F7CA490}" presName="compNode" presStyleCnt="0"/>
      <dgm:spPr/>
    </dgm:pt>
    <dgm:pt modelId="{7C4A57A1-6D4E-4EB7-9210-35E4334CAD16}" type="pres">
      <dgm:prSet presAssocID="{F6A28EED-584E-4460-86CA-BC151F7CA490}" presName="bgRect" presStyleLbl="bgShp" presStyleIdx="4" presStyleCnt="5"/>
      <dgm:spPr/>
    </dgm:pt>
    <dgm:pt modelId="{AB3C1CFC-A78B-4F54-B375-79C99A549A7C}" type="pres">
      <dgm:prSet presAssocID="{F6A28EED-584E-4460-86CA-BC151F7CA4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lle"/>
        </a:ext>
      </dgm:extLst>
    </dgm:pt>
    <dgm:pt modelId="{3B055D01-1761-45C9-A02B-8A8CC77454A9}" type="pres">
      <dgm:prSet presAssocID="{F6A28EED-584E-4460-86CA-BC151F7CA490}" presName="spaceRect" presStyleCnt="0"/>
      <dgm:spPr/>
    </dgm:pt>
    <dgm:pt modelId="{01C322A6-74B7-40ED-9B66-EA3974B2F83E}" type="pres">
      <dgm:prSet presAssocID="{F6A28EED-584E-4460-86CA-BC151F7CA490}" presName="parTx" presStyleLbl="revTx" presStyleIdx="4" presStyleCnt="5">
        <dgm:presLayoutVars>
          <dgm:chMax val="0"/>
          <dgm:chPref val="0"/>
        </dgm:presLayoutVars>
      </dgm:prSet>
      <dgm:spPr/>
    </dgm:pt>
  </dgm:ptLst>
  <dgm:cxnLst>
    <dgm:cxn modelId="{D9666A20-0356-4FAB-B28E-55D205BA61F3}" srcId="{00ABF284-BE8D-4213-B604-433A59EEB0E0}" destId="{D2B95415-4124-45C2-8781-240C462E88F3}" srcOrd="3" destOrd="0" parTransId="{A03BA68B-C96A-4A06-8BAF-D2DD0AEE3261}" sibTransId="{EC5A9392-6C36-47D2-A8C8-BC722D1FE686}"/>
    <dgm:cxn modelId="{A8389A23-784E-48B1-BAD2-E018BE4D0F4E}" srcId="{00ABF284-BE8D-4213-B604-433A59EEB0E0}" destId="{0B13D25D-4549-4128-B9A8-CB0E84FA4254}" srcOrd="2" destOrd="0" parTransId="{E563E9B3-C769-4142-ADC0-3E12308B8DEB}" sibTransId="{D3994044-904F-4B32-B348-3B122019B042}"/>
    <dgm:cxn modelId="{94A9FD49-5025-4FBB-816D-D1138C91827F}" type="presOf" srcId="{0B13D25D-4549-4128-B9A8-CB0E84FA4254}" destId="{EECAE0B6-68A8-4769-A397-DF64388D19E0}" srcOrd="0" destOrd="0" presId="urn:microsoft.com/office/officeart/2018/2/layout/IconVerticalSolidList"/>
    <dgm:cxn modelId="{2970906C-8524-4FDA-97D7-6F1C43DD0BFB}" type="presOf" srcId="{F6A28EED-584E-4460-86CA-BC151F7CA490}" destId="{01C322A6-74B7-40ED-9B66-EA3974B2F83E}" srcOrd="0" destOrd="0" presId="urn:microsoft.com/office/officeart/2018/2/layout/IconVerticalSolidList"/>
    <dgm:cxn modelId="{E3704787-5A50-468E-930F-6E87BA549349}" srcId="{00ABF284-BE8D-4213-B604-433A59EEB0E0}" destId="{F6A28EED-584E-4460-86CA-BC151F7CA490}" srcOrd="4" destOrd="0" parTransId="{EB674106-027A-4E23-B364-D5F408AA807D}" sibTransId="{EC889C99-631A-4818-8F0F-931613B79228}"/>
    <dgm:cxn modelId="{37D959A6-0051-4C9F-8844-C2DB7E61E1C4}" srcId="{00ABF284-BE8D-4213-B604-433A59EEB0E0}" destId="{3F350960-02E5-45AF-A580-ED9EB5956274}" srcOrd="0" destOrd="0" parTransId="{784E026D-6C23-47A1-A6D4-FF0A840BF4E6}" sibTransId="{D2CB5DEF-4E77-4B2E-A488-DA35BC7A8535}"/>
    <dgm:cxn modelId="{91AB03AB-CF4C-4C5A-88AE-A2F9EAA60157}" srcId="{00ABF284-BE8D-4213-B604-433A59EEB0E0}" destId="{A42A4F4E-7D73-47FE-99D9-D914471FE6EE}" srcOrd="1" destOrd="0" parTransId="{2D05DD66-113E-4290-B522-0F3DF50C10E6}" sibTransId="{33994AA3-011C-470B-9D89-24EAB8016F88}"/>
    <dgm:cxn modelId="{377EFBD2-BC3E-4A02-AC6D-10C68B80FD1E}" type="presOf" srcId="{A42A4F4E-7D73-47FE-99D9-D914471FE6EE}" destId="{44A8C209-FF1D-4F97-AB3E-F3DE3533911B}" srcOrd="0" destOrd="0" presId="urn:microsoft.com/office/officeart/2018/2/layout/IconVerticalSolidList"/>
    <dgm:cxn modelId="{6220ADE1-69AA-49C5-AED2-EF8523155A97}" type="presOf" srcId="{00ABF284-BE8D-4213-B604-433A59EEB0E0}" destId="{DBCA5323-816A-4558-9FDB-CCB3F37BCB70}" srcOrd="0" destOrd="0" presId="urn:microsoft.com/office/officeart/2018/2/layout/IconVerticalSolidList"/>
    <dgm:cxn modelId="{DA52FFF8-D8F6-4D5E-88EA-A282DB8E5720}" type="presOf" srcId="{D2B95415-4124-45C2-8781-240C462E88F3}" destId="{62BB5B2B-69A6-4A86-89AD-BE78659951CD}" srcOrd="0" destOrd="0" presId="urn:microsoft.com/office/officeart/2018/2/layout/IconVerticalSolidList"/>
    <dgm:cxn modelId="{35A8F0FD-0BC9-40E7-BDE7-1F73588CDDD1}" type="presOf" srcId="{3F350960-02E5-45AF-A580-ED9EB5956274}" destId="{C968FFBE-45AD-4877-81C0-D0A8D30BA69F}" srcOrd="0" destOrd="0" presId="urn:microsoft.com/office/officeart/2018/2/layout/IconVerticalSolidList"/>
    <dgm:cxn modelId="{9B1B5ADF-8CD9-4A36-9F87-B99235693028}" type="presParOf" srcId="{DBCA5323-816A-4558-9FDB-CCB3F37BCB70}" destId="{5A4E5A07-A476-4787-A056-994ADC1055EF}" srcOrd="0" destOrd="0" presId="urn:microsoft.com/office/officeart/2018/2/layout/IconVerticalSolidList"/>
    <dgm:cxn modelId="{80F44793-0A9E-4F21-8498-A5F256235B08}" type="presParOf" srcId="{5A4E5A07-A476-4787-A056-994ADC1055EF}" destId="{BF727C0E-87D8-4C30-914B-9A47AE16BD93}" srcOrd="0" destOrd="0" presId="urn:microsoft.com/office/officeart/2018/2/layout/IconVerticalSolidList"/>
    <dgm:cxn modelId="{FD676738-3F13-4A04-8F0A-B5F2968B0CAA}" type="presParOf" srcId="{5A4E5A07-A476-4787-A056-994ADC1055EF}" destId="{A11F66CD-EE9F-423A-BF28-3D8B03D057F2}" srcOrd="1" destOrd="0" presId="urn:microsoft.com/office/officeart/2018/2/layout/IconVerticalSolidList"/>
    <dgm:cxn modelId="{31481C77-FADD-490C-828D-3C6F3390A6D8}" type="presParOf" srcId="{5A4E5A07-A476-4787-A056-994ADC1055EF}" destId="{829A17EF-4973-46EB-869D-F18AD4AA0ECE}" srcOrd="2" destOrd="0" presId="urn:microsoft.com/office/officeart/2018/2/layout/IconVerticalSolidList"/>
    <dgm:cxn modelId="{2BA2B831-FF85-4911-8EF3-E2A59B48B27C}" type="presParOf" srcId="{5A4E5A07-A476-4787-A056-994ADC1055EF}" destId="{C968FFBE-45AD-4877-81C0-D0A8D30BA69F}" srcOrd="3" destOrd="0" presId="urn:microsoft.com/office/officeart/2018/2/layout/IconVerticalSolidList"/>
    <dgm:cxn modelId="{BD60D9DF-E46D-4675-A98B-6F514DC2DD2D}" type="presParOf" srcId="{DBCA5323-816A-4558-9FDB-CCB3F37BCB70}" destId="{BCA7E82F-FF08-4410-9B3E-36FBBC033303}" srcOrd="1" destOrd="0" presId="urn:microsoft.com/office/officeart/2018/2/layout/IconVerticalSolidList"/>
    <dgm:cxn modelId="{09B94DC5-B895-4A65-9476-49624EC69EF5}" type="presParOf" srcId="{DBCA5323-816A-4558-9FDB-CCB3F37BCB70}" destId="{B861917F-0861-4BA6-9BC6-CCC4BB6C4229}" srcOrd="2" destOrd="0" presId="urn:microsoft.com/office/officeart/2018/2/layout/IconVerticalSolidList"/>
    <dgm:cxn modelId="{49E6C6E2-C555-403E-8556-890AF0622AEF}" type="presParOf" srcId="{B861917F-0861-4BA6-9BC6-CCC4BB6C4229}" destId="{A4DE9D2C-4E1A-4024-AF7D-4A286541C76C}" srcOrd="0" destOrd="0" presId="urn:microsoft.com/office/officeart/2018/2/layout/IconVerticalSolidList"/>
    <dgm:cxn modelId="{181EF36D-CAC2-4D2B-9C77-F72486F0BD30}" type="presParOf" srcId="{B861917F-0861-4BA6-9BC6-CCC4BB6C4229}" destId="{E1A23CA0-605D-4DDE-B7AE-66A7A7CA662F}" srcOrd="1" destOrd="0" presId="urn:microsoft.com/office/officeart/2018/2/layout/IconVerticalSolidList"/>
    <dgm:cxn modelId="{854AA5E3-2ABB-4794-8DD0-AB35DCCD30CC}" type="presParOf" srcId="{B861917F-0861-4BA6-9BC6-CCC4BB6C4229}" destId="{5C76559F-CF48-4E9F-8481-B63B8550853C}" srcOrd="2" destOrd="0" presId="urn:microsoft.com/office/officeart/2018/2/layout/IconVerticalSolidList"/>
    <dgm:cxn modelId="{AB3D6362-E9F8-41E2-8E6E-FC390F9C4D96}" type="presParOf" srcId="{B861917F-0861-4BA6-9BC6-CCC4BB6C4229}" destId="{44A8C209-FF1D-4F97-AB3E-F3DE3533911B}" srcOrd="3" destOrd="0" presId="urn:microsoft.com/office/officeart/2018/2/layout/IconVerticalSolidList"/>
    <dgm:cxn modelId="{760AF936-95B6-417B-A3E0-B0098589BBBA}" type="presParOf" srcId="{DBCA5323-816A-4558-9FDB-CCB3F37BCB70}" destId="{395C6CF1-66E6-44A9-9B52-2A4B668DE8AD}" srcOrd="3" destOrd="0" presId="urn:microsoft.com/office/officeart/2018/2/layout/IconVerticalSolidList"/>
    <dgm:cxn modelId="{27672E2C-7FBD-48DB-8C71-5FCE2664FDDA}" type="presParOf" srcId="{DBCA5323-816A-4558-9FDB-CCB3F37BCB70}" destId="{5F0373CA-947A-451B-A58E-092E40932562}" srcOrd="4" destOrd="0" presId="urn:microsoft.com/office/officeart/2018/2/layout/IconVerticalSolidList"/>
    <dgm:cxn modelId="{6AF935DC-BBE1-4E11-8EA1-812387D2552E}" type="presParOf" srcId="{5F0373CA-947A-451B-A58E-092E40932562}" destId="{3A3AA43B-CC20-47D9-B62B-23C2B69F27CB}" srcOrd="0" destOrd="0" presId="urn:microsoft.com/office/officeart/2018/2/layout/IconVerticalSolidList"/>
    <dgm:cxn modelId="{B060DBDF-4E32-4FBB-BE56-9CD260267812}" type="presParOf" srcId="{5F0373CA-947A-451B-A58E-092E40932562}" destId="{729D85FC-B08D-4E27-BDA5-9FD7480677AB}" srcOrd="1" destOrd="0" presId="urn:microsoft.com/office/officeart/2018/2/layout/IconVerticalSolidList"/>
    <dgm:cxn modelId="{26FEB2F8-36D4-4054-A08E-C7D5A73AAA51}" type="presParOf" srcId="{5F0373CA-947A-451B-A58E-092E40932562}" destId="{7E5874CF-AA7F-41EB-A06A-2BF726F6EB95}" srcOrd="2" destOrd="0" presId="urn:microsoft.com/office/officeart/2018/2/layout/IconVerticalSolidList"/>
    <dgm:cxn modelId="{A9A76334-3BE3-40EF-AB6E-108A339114EE}" type="presParOf" srcId="{5F0373CA-947A-451B-A58E-092E40932562}" destId="{EECAE0B6-68A8-4769-A397-DF64388D19E0}" srcOrd="3" destOrd="0" presId="urn:microsoft.com/office/officeart/2018/2/layout/IconVerticalSolidList"/>
    <dgm:cxn modelId="{D57216FD-2B8D-43BD-8F57-0225ADD8C0DF}" type="presParOf" srcId="{DBCA5323-816A-4558-9FDB-CCB3F37BCB70}" destId="{69A1E185-DE34-46B6-9B85-B96303DAAE1B}" srcOrd="5" destOrd="0" presId="urn:microsoft.com/office/officeart/2018/2/layout/IconVerticalSolidList"/>
    <dgm:cxn modelId="{ED391B97-93C7-4838-8A60-01AA0BF69217}" type="presParOf" srcId="{DBCA5323-816A-4558-9FDB-CCB3F37BCB70}" destId="{73C380B8-DE10-441C-85E1-A8B4C783C289}" srcOrd="6" destOrd="0" presId="urn:microsoft.com/office/officeart/2018/2/layout/IconVerticalSolidList"/>
    <dgm:cxn modelId="{31434053-BBC2-47FB-BE9F-F973D99AA4D0}" type="presParOf" srcId="{73C380B8-DE10-441C-85E1-A8B4C783C289}" destId="{887F8011-E027-498D-8D9D-67C16EDCDCAD}" srcOrd="0" destOrd="0" presId="urn:microsoft.com/office/officeart/2018/2/layout/IconVerticalSolidList"/>
    <dgm:cxn modelId="{99D95BCF-2E5A-4889-B9B6-E965645E0E9E}" type="presParOf" srcId="{73C380B8-DE10-441C-85E1-A8B4C783C289}" destId="{9076799F-6F68-4AAC-B888-DEBFEC25E4B3}" srcOrd="1" destOrd="0" presId="urn:microsoft.com/office/officeart/2018/2/layout/IconVerticalSolidList"/>
    <dgm:cxn modelId="{D7401095-FD91-4AE1-A094-4A1927E280BF}" type="presParOf" srcId="{73C380B8-DE10-441C-85E1-A8B4C783C289}" destId="{03EACD67-1D3E-472F-8D1C-845A42705DB1}" srcOrd="2" destOrd="0" presId="urn:microsoft.com/office/officeart/2018/2/layout/IconVerticalSolidList"/>
    <dgm:cxn modelId="{E97CE71F-5E6E-42DF-B159-44B1294C1EA5}" type="presParOf" srcId="{73C380B8-DE10-441C-85E1-A8B4C783C289}" destId="{62BB5B2B-69A6-4A86-89AD-BE78659951CD}" srcOrd="3" destOrd="0" presId="urn:microsoft.com/office/officeart/2018/2/layout/IconVerticalSolidList"/>
    <dgm:cxn modelId="{0D14C3A4-AAA1-4343-8C53-E2A2D13D7077}" type="presParOf" srcId="{DBCA5323-816A-4558-9FDB-CCB3F37BCB70}" destId="{C8BB0DFF-B511-4E9D-AD26-99F44AEB0A7B}" srcOrd="7" destOrd="0" presId="urn:microsoft.com/office/officeart/2018/2/layout/IconVerticalSolidList"/>
    <dgm:cxn modelId="{BB8CD4F2-24F4-4BF1-BBC2-094A43A9A135}" type="presParOf" srcId="{DBCA5323-816A-4558-9FDB-CCB3F37BCB70}" destId="{F166A04C-38E9-4A56-805C-2EFFE83969D3}" srcOrd="8" destOrd="0" presId="urn:microsoft.com/office/officeart/2018/2/layout/IconVerticalSolidList"/>
    <dgm:cxn modelId="{7EE58D7A-F51E-4CE1-A6FF-B5D606F20812}" type="presParOf" srcId="{F166A04C-38E9-4A56-805C-2EFFE83969D3}" destId="{7C4A57A1-6D4E-4EB7-9210-35E4334CAD16}" srcOrd="0" destOrd="0" presId="urn:microsoft.com/office/officeart/2018/2/layout/IconVerticalSolidList"/>
    <dgm:cxn modelId="{2EB54347-38FE-48F1-AAE5-A09EA9C8147A}" type="presParOf" srcId="{F166A04C-38E9-4A56-805C-2EFFE83969D3}" destId="{AB3C1CFC-A78B-4F54-B375-79C99A549A7C}" srcOrd="1" destOrd="0" presId="urn:microsoft.com/office/officeart/2018/2/layout/IconVerticalSolidList"/>
    <dgm:cxn modelId="{AF70E8BD-E223-4928-81E8-CE2C28D5796C}" type="presParOf" srcId="{F166A04C-38E9-4A56-805C-2EFFE83969D3}" destId="{3B055D01-1761-45C9-A02B-8A8CC77454A9}" srcOrd="2" destOrd="0" presId="urn:microsoft.com/office/officeart/2018/2/layout/IconVerticalSolidList"/>
    <dgm:cxn modelId="{A762E313-82A4-4934-BD13-063EE7247ED8}" type="presParOf" srcId="{F166A04C-38E9-4A56-805C-2EFFE83969D3}" destId="{01C322A6-74B7-40ED-9B66-EA3974B2F8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0BF7BC-85D5-4DAB-B35A-489738AFF87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0FE9153-EEB1-4B18-BAF1-030B68E56659}">
      <dgm:prSet custT="1"/>
      <dgm:spPr/>
      <dgm:t>
        <a:bodyPr/>
        <a:lstStyle/>
        <a:p>
          <a:r>
            <a:rPr lang="en-US" sz="1800" dirty="0"/>
            <a:t>Using the centralized or coordinated assessment system</a:t>
          </a:r>
        </a:p>
      </dgm:t>
    </dgm:pt>
    <dgm:pt modelId="{7C5A4BAC-437A-40BC-A5EF-21FB72EC873D}" type="parTrans" cxnId="{286C1384-7F80-4606-8B24-910094C3EADC}">
      <dgm:prSet/>
      <dgm:spPr/>
      <dgm:t>
        <a:bodyPr/>
        <a:lstStyle/>
        <a:p>
          <a:endParaRPr lang="en-US"/>
        </a:p>
      </dgm:t>
    </dgm:pt>
    <dgm:pt modelId="{F4E15BD4-8D27-43C1-AA44-4725BB6BC5AD}" type="sibTrans" cxnId="{286C1384-7F80-4606-8B24-910094C3EADC}">
      <dgm:prSet/>
      <dgm:spPr/>
      <dgm:t>
        <a:bodyPr/>
        <a:lstStyle/>
        <a:p>
          <a:endParaRPr lang="en-US"/>
        </a:p>
      </dgm:t>
    </dgm:pt>
    <dgm:pt modelId="{6743A131-55B2-48D1-A146-B42AC97BCFD3}">
      <dgm:prSet custT="1"/>
      <dgm:spPr/>
      <dgm:t>
        <a:bodyPr/>
        <a:lstStyle/>
        <a:p>
          <a:r>
            <a:rPr lang="en-US" sz="1800" dirty="0"/>
            <a:t>Initial evaluation including verifying and documenting eligibility</a:t>
          </a:r>
        </a:p>
      </dgm:t>
    </dgm:pt>
    <dgm:pt modelId="{CBB99961-3D3D-4AF1-84DA-8F1BA42290D9}" type="parTrans" cxnId="{5C0FD4E1-BEBF-40AD-8625-CCCCC417CB5E}">
      <dgm:prSet/>
      <dgm:spPr/>
      <dgm:t>
        <a:bodyPr/>
        <a:lstStyle/>
        <a:p>
          <a:endParaRPr lang="en-US"/>
        </a:p>
      </dgm:t>
    </dgm:pt>
    <dgm:pt modelId="{2561B703-0427-47EB-B4BA-D5BE495CC0CB}" type="sibTrans" cxnId="{5C0FD4E1-BEBF-40AD-8625-CCCCC417CB5E}">
      <dgm:prSet/>
      <dgm:spPr/>
      <dgm:t>
        <a:bodyPr/>
        <a:lstStyle/>
        <a:p>
          <a:endParaRPr lang="en-US"/>
        </a:p>
      </dgm:t>
    </dgm:pt>
    <dgm:pt modelId="{79C71435-530C-461D-98BE-18CA797BFB75}">
      <dgm:prSet custT="1"/>
      <dgm:spPr/>
      <dgm:t>
        <a:bodyPr/>
        <a:lstStyle/>
        <a:p>
          <a:r>
            <a:rPr lang="en-US" sz="1800" dirty="0"/>
            <a:t>Counseling</a:t>
          </a:r>
        </a:p>
      </dgm:t>
    </dgm:pt>
    <dgm:pt modelId="{C5BC9081-8D09-41A4-A947-D8FE23B34CC0}" type="parTrans" cxnId="{C4FD610C-426C-43A3-8444-7AD181C156B3}">
      <dgm:prSet/>
      <dgm:spPr/>
      <dgm:t>
        <a:bodyPr/>
        <a:lstStyle/>
        <a:p>
          <a:endParaRPr lang="en-US"/>
        </a:p>
      </dgm:t>
    </dgm:pt>
    <dgm:pt modelId="{C3A545BE-568E-4D2B-9E73-83E406C0602E}" type="sibTrans" cxnId="{C4FD610C-426C-43A3-8444-7AD181C156B3}">
      <dgm:prSet/>
      <dgm:spPr/>
      <dgm:t>
        <a:bodyPr/>
        <a:lstStyle/>
        <a:p>
          <a:endParaRPr lang="en-US"/>
        </a:p>
      </dgm:t>
    </dgm:pt>
    <dgm:pt modelId="{9EF858D8-3685-420E-A070-C1B11A699246}">
      <dgm:prSet custT="1"/>
      <dgm:spPr/>
      <dgm:t>
        <a:bodyPr/>
        <a:lstStyle/>
        <a:p>
          <a:r>
            <a:rPr lang="en-US" sz="1800" dirty="0"/>
            <a:t>Developing, securing and coordinating services including federal, state, and local benefits</a:t>
          </a:r>
        </a:p>
      </dgm:t>
    </dgm:pt>
    <dgm:pt modelId="{E3896E0A-3AC1-49C8-AF72-E83451A9E587}" type="parTrans" cxnId="{84341064-33C0-4D2C-8D94-91357B46435A}">
      <dgm:prSet/>
      <dgm:spPr/>
      <dgm:t>
        <a:bodyPr/>
        <a:lstStyle/>
        <a:p>
          <a:endParaRPr lang="en-US"/>
        </a:p>
      </dgm:t>
    </dgm:pt>
    <dgm:pt modelId="{0666E68C-718D-4074-8F43-338B47451E0B}" type="sibTrans" cxnId="{84341064-33C0-4D2C-8D94-91357B46435A}">
      <dgm:prSet/>
      <dgm:spPr/>
      <dgm:t>
        <a:bodyPr/>
        <a:lstStyle/>
        <a:p>
          <a:endParaRPr lang="en-US"/>
        </a:p>
      </dgm:t>
    </dgm:pt>
    <dgm:pt modelId="{E342323F-4DE6-42AD-97F9-F300FA37B5F0}" type="pres">
      <dgm:prSet presAssocID="{CF0BF7BC-85D5-4DAB-B35A-489738AFF877}" presName="root" presStyleCnt="0">
        <dgm:presLayoutVars>
          <dgm:dir/>
          <dgm:resizeHandles val="exact"/>
        </dgm:presLayoutVars>
      </dgm:prSet>
      <dgm:spPr/>
    </dgm:pt>
    <dgm:pt modelId="{550636C1-4CAB-4712-928C-087EB6625FC5}" type="pres">
      <dgm:prSet presAssocID="{60FE9153-EEB1-4B18-BAF1-030B68E56659}" presName="compNode" presStyleCnt="0"/>
      <dgm:spPr/>
    </dgm:pt>
    <dgm:pt modelId="{B8E7E9D9-1E7C-448A-B383-1D671C5B0DE3}" type="pres">
      <dgm:prSet presAssocID="{60FE9153-EEB1-4B18-BAF1-030B68E566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FF6DD914-4E7D-472C-9E54-462514AB2778}" type="pres">
      <dgm:prSet presAssocID="{60FE9153-EEB1-4B18-BAF1-030B68E56659}" presName="spaceRect" presStyleCnt="0"/>
      <dgm:spPr/>
    </dgm:pt>
    <dgm:pt modelId="{DAE5A415-C06E-4074-8C57-A5C083F47929}" type="pres">
      <dgm:prSet presAssocID="{60FE9153-EEB1-4B18-BAF1-030B68E56659}" presName="textRect" presStyleLbl="revTx" presStyleIdx="0" presStyleCnt="4">
        <dgm:presLayoutVars>
          <dgm:chMax val="1"/>
          <dgm:chPref val="1"/>
        </dgm:presLayoutVars>
      </dgm:prSet>
      <dgm:spPr/>
    </dgm:pt>
    <dgm:pt modelId="{CBFAE1BD-11A8-4BF2-BA0A-FED59A1F48EE}" type="pres">
      <dgm:prSet presAssocID="{F4E15BD4-8D27-43C1-AA44-4725BB6BC5AD}" presName="sibTrans" presStyleCnt="0"/>
      <dgm:spPr/>
    </dgm:pt>
    <dgm:pt modelId="{1DF84996-2C78-4E29-A46C-F9A3CDF7CD66}" type="pres">
      <dgm:prSet presAssocID="{6743A131-55B2-48D1-A146-B42AC97BCFD3}" presName="compNode" presStyleCnt="0"/>
      <dgm:spPr/>
    </dgm:pt>
    <dgm:pt modelId="{6C4A61DE-2CBA-48FE-B4B8-863917AE3A25}" type="pres">
      <dgm:prSet presAssocID="{6743A131-55B2-48D1-A146-B42AC97BCF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BFD6378-7323-4D52-9E75-9A347705F91D}" type="pres">
      <dgm:prSet presAssocID="{6743A131-55B2-48D1-A146-B42AC97BCFD3}" presName="spaceRect" presStyleCnt="0"/>
      <dgm:spPr/>
    </dgm:pt>
    <dgm:pt modelId="{4770F4FA-451B-48CE-ACE4-E16C79D3DCA3}" type="pres">
      <dgm:prSet presAssocID="{6743A131-55B2-48D1-A146-B42AC97BCFD3}" presName="textRect" presStyleLbl="revTx" presStyleIdx="1" presStyleCnt="4">
        <dgm:presLayoutVars>
          <dgm:chMax val="1"/>
          <dgm:chPref val="1"/>
        </dgm:presLayoutVars>
      </dgm:prSet>
      <dgm:spPr/>
    </dgm:pt>
    <dgm:pt modelId="{8B0EEDC6-E3BE-493D-9BC1-9040AA06C88C}" type="pres">
      <dgm:prSet presAssocID="{2561B703-0427-47EB-B4BA-D5BE495CC0CB}" presName="sibTrans" presStyleCnt="0"/>
      <dgm:spPr/>
    </dgm:pt>
    <dgm:pt modelId="{3F6C62A1-0C73-4339-A7D0-9C7C0C6686B0}" type="pres">
      <dgm:prSet presAssocID="{79C71435-530C-461D-98BE-18CA797BFB75}" presName="compNode" presStyleCnt="0"/>
      <dgm:spPr/>
    </dgm:pt>
    <dgm:pt modelId="{97EC5207-8151-4477-9BB3-FBDF1FDA6EC1}" type="pres">
      <dgm:prSet presAssocID="{79C71435-530C-461D-98BE-18CA797BFB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F8C193A-9AE7-4132-BC9D-3D35175D9243}" type="pres">
      <dgm:prSet presAssocID="{79C71435-530C-461D-98BE-18CA797BFB75}" presName="spaceRect" presStyleCnt="0"/>
      <dgm:spPr/>
    </dgm:pt>
    <dgm:pt modelId="{C6DF32DE-BFCB-4593-BA71-0F2099EF997C}" type="pres">
      <dgm:prSet presAssocID="{79C71435-530C-461D-98BE-18CA797BFB75}" presName="textRect" presStyleLbl="revTx" presStyleIdx="2" presStyleCnt="4">
        <dgm:presLayoutVars>
          <dgm:chMax val="1"/>
          <dgm:chPref val="1"/>
        </dgm:presLayoutVars>
      </dgm:prSet>
      <dgm:spPr/>
    </dgm:pt>
    <dgm:pt modelId="{4473C9DB-AFCE-44FB-996E-A80552778E3C}" type="pres">
      <dgm:prSet presAssocID="{C3A545BE-568E-4D2B-9E73-83E406C0602E}" presName="sibTrans" presStyleCnt="0"/>
      <dgm:spPr/>
    </dgm:pt>
    <dgm:pt modelId="{0171A58F-594B-4318-993A-E65ED208578F}" type="pres">
      <dgm:prSet presAssocID="{9EF858D8-3685-420E-A070-C1B11A699246}" presName="compNode" presStyleCnt="0"/>
      <dgm:spPr/>
    </dgm:pt>
    <dgm:pt modelId="{9BBF875C-F8A1-4D90-99BC-17C5B4178597}" type="pres">
      <dgm:prSet presAssocID="{9EF858D8-3685-420E-A070-C1B11A6992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6519D150-D76D-4319-8C64-1D2D04360B24}" type="pres">
      <dgm:prSet presAssocID="{9EF858D8-3685-420E-A070-C1B11A699246}" presName="spaceRect" presStyleCnt="0"/>
      <dgm:spPr/>
    </dgm:pt>
    <dgm:pt modelId="{64CB2627-7E55-449D-88EE-EA5F3F081024}" type="pres">
      <dgm:prSet presAssocID="{9EF858D8-3685-420E-A070-C1B11A699246}" presName="textRect" presStyleLbl="revTx" presStyleIdx="3" presStyleCnt="4">
        <dgm:presLayoutVars>
          <dgm:chMax val="1"/>
          <dgm:chPref val="1"/>
        </dgm:presLayoutVars>
      </dgm:prSet>
      <dgm:spPr/>
    </dgm:pt>
  </dgm:ptLst>
  <dgm:cxnLst>
    <dgm:cxn modelId="{C4FD610C-426C-43A3-8444-7AD181C156B3}" srcId="{CF0BF7BC-85D5-4DAB-B35A-489738AFF877}" destId="{79C71435-530C-461D-98BE-18CA797BFB75}" srcOrd="2" destOrd="0" parTransId="{C5BC9081-8D09-41A4-A947-D8FE23B34CC0}" sibTransId="{C3A545BE-568E-4D2B-9E73-83E406C0602E}"/>
    <dgm:cxn modelId="{84341064-33C0-4D2C-8D94-91357B46435A}" srcId="{CF0BF7BC-85D5-4DAB-B35A-489738AFF877}" destId="{9EF858D8-3685-420E-A070-C1B11A699246}" srcOrd="3" destOrd="0" parTransId="{E3896E0A-3AC1-49C8-AF72-E83451A9E587}" sibTransId="{0666E68C-718D-4074-8F43-338B47451E0B}"/>
    <dgm:cxn modelId="{5B133249-4E52-4819-91B2-FDF4705982FF}" type="presOf" srcId="{9EF858D8-3685-420E-A070-C1B11A699246}" destId="{64CB2627-7E55-449D-88EE-EA5F3F081024}" srcOrd="0" destOrd="0" presId="urn:microsoft.com/office/officeart/2018/2/layout/IconLabelList"/>
    <dgm:cxn modelId="{C80FF872-23D9-45E2-947A-BC4DDF34DBD5}" type="presOf" srcId="{6743A131-55B2-48D1-A146-B42AC97BCFD3}" destId="{4770F4FA-451B-48CE-ACE4-E16C79D3DCA3}" srcOrd="0" destOrd="0" presId="urn:microsoft.com/office/officeart/2018/2/layout/IconLabelList"/>
    <dgm:cxn modelId="{11572D7E-E8AC-42F2-90A3-BCAABE514420}" type="presOf" srcId="{CF0BF7BC-85D5-4DAB-B35A-489738AFF877}" destId="{E342323F-4DE6-42AD-97F9-F300FA37B5F0}" srcOrd="0" destOrd="0" presId="urn:microsoft.com/office/officeart/2018/2/layout/IconLabelList"/>
    <dgm:cxn modelId="{286C1384-7F80-4606-8B24-910094C3EADC}" srcId="{CF0BF7BC-85D5-4DAB-B35A-489738AFF877}" destId="{60FE9153-EEB1-4B18-BAF1-030B68E56659}" srcOrd="0" destOrd="0" parTransId="{7C5A4BAC-437A-40BC-A5EF-21FB72EC873D}" sibTransId="{F4E15BD4-8D27-43C1-AA44-4725BB6BC5AD}"/>
    <dgm:cxn modelId="{E6A08086-D5A2-4EC8-9024-D633822C530B}" type="presOf" srcId="{79C71435-530C-461D-98BE-18CA797BFB75}" destId="{C6DF32DE-BFCB-4593-BA71-0F2099EF997C}" srcOrd="0" destOrd="0" presId="urn:microsoft.com/office/officeart/2018/2/layout/IconLabelList"/>
    <dgm:cxn modelId="{5C0FD4E1-BEBF-40AD-8625-CCCCC417CB5E}" srcId="{CF0BF7BC-85D5-4DAB-B35A-489738AFF877}" destId="{6743A131-55B2-48D1-A146-B42AC97BCFD3}" srcOrd="1" destOrd="0" parTransId="{CBB99961-3D3D-4AF1-84DA-8F1BA42290D9}" sibTransId="{2561B703-0427-47EB-B4BA-D5BE495CC0CB}"/>
    <dgm:cxn modelId="{3931CBEE-498B-4131-8B25-3C7E88E86357}" type="presOf" srcId="{60FE9153-EEB1-4B18-BAF1-030B68E56659}" destId="{DAE5A415-C06E-4074-8C57-A5C083F47929}" srcOrd="0" destOrd="0" presId="urn:microsoft.com/office/officeart/2018/2/layout/IconLabelList"/>
    <dgm:cxn modelId="{D2DF3330-13CA-4CE7-AC57-850F205F55F3}" type="presParOf" srcId="{E342323F-4DE6-42AD-97F9-F300FA37B5F0}" destId="{550636C1-4CAB-4712-928C-087EB6625FC5}" srcOrd="0" destOrd="0" presId="urn:microsoft.com/office/officeart/2018/2/layout/IconLabelList"/>
    <dgm:cxn modelId="{C7349564-12BC-4E02-B993-6B6C2C50A5B1}" type="presParOf" srcId="{550636C1-4CAB-4712-928C-087EB6625FC5}" destId="{B8E7E9D9-1E7C-448A-B383-1D671C5B0DE3}" srcOrd="0" destOrd="0" presId="urn:microsoft.com/office/officeart/2018/2/layout/IconLabelList"/>
    <dgm:cxn modelId="{992BBC24-F6E2-4AB6-A499-DEB103E606C8}" type="presParOf" srcId="{550636C1-4CAB-4712-928C-087EB6625FC5}" destId="{FF6DD914-4E7D-472C-9E54-462514AB2778}" srcOrd="1" destOrd="0" presId="urn:microsoft.com/office/officeart/2018/2/layout/IconLabelList"/>
    <dgm:cxn modelId="{11911C6B-A9B8-423A-B01B-775C3F6CB368}" type="presParOf" srcId="{550636C1-4CAB-4712-928C-087EB6625FC5}" destId="{DAE5A415-C06E-4074-8C57-A5C083F47929}" srcOrd="2" destOrd="0" presId="urn:microsoft.com/office/officeart/2018/2/layout/IconLabelList"/>
    <dgm:cxn modelId="{A0E6C22D-22A5-4F1B-9ECD-B0FA4708BE2A}" type="presParOf" srcId="{E342323F-4DE6-42AD-97F9-F300FA37B5F0}" destId="{CBFAE1BD-11A8-4BF2-BA0A-FED59A1F48EE}" srcOrd="1" destOrd="0" presId="urn:microsoft.com/office/officeart/2018/2/layout/IconLabelList"/>
    <dgm:cxn modelId="{D8257C31-1E88-4B41-9305-6BD8EDBA18FC}" type="presParOf" srcId="{E342323F-4DE6-42AD-97F9-F300FA37B5F0}" destId="{1DF84996-2C78-4E29-A46C-F9A3CDF7CD66}" srcOrd="2" destOrd="0" presId="urn:microsoft.com/office/officeart/2018/2/layout/IconLabelList"/>
    <dgm:cxn modelId="{D53AE6BE-0EBF-4197-9433-D956B32DD46C}" type="presParOf" srcId="{1DF84996-2C78-4E29-A46C-F9A3CDF7CD66}" destId="{6C4A61DE-2CBA-48FE-B4B8-863917AE3A25}" srcOrd="0" destOrd="0" presId="urn:microsoft.com/office/officeart/2018/2/layout/IconLabelList"/>
    <dgm:cxn modelId="{1399317A-892C-4CF0-949A-EF3E9CE52F49}" type="presParOf" srcId="{1DF84996-2C78-4E29-A46C-F9A3CDF7CD66}" destId="{BBFD6378-7323-4D52-9E75-9A347705F91D}" srcOrd="1" destOrd="0" presId="urn:microsoft.com/office/officeart/2018/2/layout/IconLabelList"/>
    <dgm:cxn modelId="{1ABB2151-6295-40F0-8645-130FB73299DA}" type="presParOf" srcId="{1DF84996-2C78-4E29-A46C-F9A3CDF7CD66}" destId="{4770F4FA-451B-48CE-ACE4-E16C79D3DCA3}" srcOrd="2" destOrd="0" presId="urn:microsoft.com/office/officeart/2018/2/layout/IconLabelList"/>
    <dgm:cxn modelId="{C2112173-E8AA-4EB4-A2D4-2C6AA8C7B09C}" type="presParOf" srcId="{E342323F-4DE6-42AD-97F9-F300FA37B5F0}" destId="{8B0EEDC6-E3BE-493D-9BC1-9040AA06C88C}" srcOrd="3" destOrd="0" presId="urn:microsoft.com/office/officeart/2018/2/layout/IconLabelList"/>
    <dgm:cxn modelId="{C51D3DFD-BA60-4620-B127-3D9076A4FBFD}" type="presParOf" srcId="{E342323F-4DE6-42AD-97F9-F300FA37B5F0}" destId="{3F6C62A1-0C73-4339-A7D0-9C7C0C6686B0}" srcOrd="4" destOrd="0" presId="urn:microsoft.com/office/officeart/2018/2/layout/IconLabelList"/>
    <dgm:cxn modelId="{B529B442-5927-4E35-B5FD-FE7374EE21FD}" type="presParOf" srcId="{3F6C62A1-0C73-4339-A7D0-9C7C0C6686B0}" destId="{97EC5207-8151-4477-9BB3-FBDF1FDA6EC1}" srcOrd="0" destOrd="0" presId="urn:microsoft.com/office/officeart/2018/2/layout/IconLabelList"/>
    <dgm:cxn modelId="{E0C0EC2C-BB6A-4584-ADDA-30D7C911DDD0}" type="presParOf" srcId="{3F6C62A1-0C73-4339-A7D0-9C7C0C6686B0}" destId="{BF8C193A-9AE7-4132-BC9D-3D35175D9243}" srcOrd="1" destOrd="0" presId="urn:microsoft.com/office/officeart/2018/2/layout/IconLabelList"/>
    <dgm:cxn modelId="{C2D23686-CC11-4639-9EF3-F0BB43A60F48}" type="presParOf" srcId="{3F6C62A1-0C73-4339-A7D0-9C7C0C6686B0}" destId="{C6DF32DE-BFCB-4593-BA71-0F2099EF997C}" srcOrd="2" destOrd="0" presId="urn:microsoft.com/office/officeart/2018/2/layout/IconLabelList"/>
    <dgm:cxn modelId="{2C8BDAA3-1F47-489E-A66D-5184C3583EBE}" type="presParOf" srcId="{E342323F-4DE6-42AD-97F9-F300FA37B5F0}" destId="{4473C9DB-AFCE-44FB-996E-A80552778E3C}" srcOrd="5" destOrd="0" presId="urn:microsoft.com/office/officeart/2018/2/layout/IconLabelList"/>
    <dgm:cxn modelId="{498FBB03-1D87-495C-8007-AA72B23809C0}" type="presParOf" srcId="{E342323F-4DE6-42AD-97F9-F300FA37B5F0}" destId="{0171A58F-594B-4318-993A-E65ED208578F}" srcOrd="6" destOrd="0" presId="urn:microsoft.com/office/officeart/2018/2/layout/IconLabelList"/>
    <dgm:cxn modelId="{B980C3E8-35EE-42B0-9BEB-A85E1B37232E}" type="presParOf" srcId="{0171A58F-594B-4318-993A-E65ED208578F}" destId="{9BBF875C-F8A1-4D90-99BC-17C5B4178597}" srcOrd="0" destOrd="0" presId="urn:microsoft.com/office/officeart/2018/2/layout/IconLabelList"/>
    <dgm:cxn modelId="{D37F48F7-468F-43B5-848E-56B970F7F093}" type="presParOf" srcId="{0171A58F-594B-4318-993A-E65ED208578F}" destId="{6519D150-D76D-4319-8C64-1D2D04360B24}" srcOrd="1" destOrd="0" presId="urn:microsoft.com/office/officeart/2018/2/layout/IconLabelList"/>
    <dgm:cxn modelId="{A0C0EE91-BA7B-434F-8C16-1DE6C7597A0D}" type="presParOf" srcId="{0171A58F-594B-4318-993A-E65ED208578F}" destId="{64CB2627-7E55-449D-88EE-EA5F3F08102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389EA8-5A0D-4D33-99C6-D8D2943BF5AB}"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96288D31-E9AD-4913-9DF2-2B611C457DCE}">
      <dgm:prSet/>
      <dgm:spPr/>
      <dgm:t>
        <a:bodyPr/>
        <a:lstStyle/>
        <a:p>
          <a:r>
            <a:rPr lang="en-US" dirty="0"/>
            <a:t>Monitoring and evaluating</a:t>
          </a:r>
        </a:p>
      </dgm:t>
    </dgm:pt>
    <dgm:pt modelId="{8906F90C-EDA4-473F-AFF7-E79FC736F0A2}" type="parTrans" cxnId="{1309100D-59CC-4167-9011-ED1DD41B5749}">
      <dgm:prSet/>
      <dgm:spPr/>
      <dgm:t>
        <a:bodyPr/>
        <a:lstStyle/>
        <a:p>
          <a:endParaRPr lang="en-US"/>
        </a:p>
      </dgm:t>
    </dgm:pt>
    <dgm:pt modelId="{C28F9C2E-852D-4838-A56C-6E2D320EF8B8}" type="sibTrans" cxnId="{1309100D-59CC-4167-9011-ED1DD41B5749}">
      <dgm:prSet/>
      <dgm:spPr/>
      <dgm:t>
        <a:bodyPr/>
        <a:lstStyle/>
        <a:p>
          <a:endParaRPr lang="en-US"/>
        </a:p>
      </dgm:t>
    </dgm:pt>
    <dgm:pt modelId="{12A91979-0194-4615-9A77-8874E91C6F44}">
      <dgm:prSet custT="1"/>
      <dgm:spPr/>
      <dgm:t>
        <a:bodyPr/>
        <a:lstStyle/>
        <a:p>
          <a:r>
            <a:rPr lang="en-US" sz="1400" dirty="0"/>
            <a:t>Monitoring and evaluating program participants’ progress</a:t>
          </a:r>
        </a:p>
      </dgm:t>
    </dgm:pt>
    <dgm:pt modelId="{E6F5D113-CAAC-44F6-B2B9-90DF9155D38B}" type="parTrans" cxnId="{3DCCB5B8-304D-4640-97E3-D338156AE52B}">
      <dgm:prSet/>
      <dgm:spPr/>
      <dgm:t>
        <a:bodyPr/>
        <a:lstStyle/>
        <a:p>
          <a:endParaRPr lang="en-US"/>
        </a:p>
      </dgm:t>
    </dgm:pt>
    <dgm:pt modelId="{EA23986E-095A-4868-BE6E-4844308F0F3E}" type="sibTrans" cxnId="{3DCCB5B8-304D-4640-97E3-D338156AE52B}">
      <dgm:prSet/>
      <dgm:spPr/>
      <dgm:t>
        <a:bodyPr/>
        <a:lstStyle/>
        <a:p>
          <a:endParaRPr lang="en-US"/>
        </a:p>
      </dgm:t>
    </dgm:pt>
    <dgm:pt modelId="{3EA22031-1D41-4093-AA4B-67997F7F22AC}">
      <dgm:prSet/>
      <dgm:spPr/>
      <dgm:t>
        <a:bodyPr/>
        <a:lstStyle/>
        <a:p>
          <a:r>
            <a:rPr lang="en-US" dirty="0"/>
            <a:t>Providing</a:t>
          </a:r>
        </a:p>
      </dgm:t>
    </dgm:pt>
    <dgm:pt modelId="{0796765D-82FC-4C4B-84CA-0C1899C69A8F}" type="parTrans" cxnId="{0F1846E4-1A2B-4453-8878-148601A08578}">
      <dgm:prSet/>
      <dgm:spPr/>
      <dgm:t>
        <a:bodyPr/>
        <a:lstStyle/>
        <a:p>
          <a:endParaRPr lang="en-US"/>
        </a:p>
      </dgm:t>
    </dgm:pt>
    <dgm:pt modelId="{48146B66-F6BA-4726-88DE-2FBFAA2CB0F8}" type="sibTrans" cxnId="{0F1846E4-1A2B-4453-8878-148601A08578}">
      <dgm:prSet/>
      <dgm:spPr/>
      <dgm:t>
        <a:bodyPr/>
        <a:lstStyle/>
        <a:p>
          <a:endParaRPr lang="en-US"/>
        </a:p>
      </dgm:t>
    </dgm:pt>
    <dgm:pt modelId="{26CE50B9-7E22-4509-BAB8-0CCB5DB87CE8}">
      <dgm:prSet custT="1"/>
      <dgm:spPr/>
      <dgm:t>
        <a:bodyPr/>
        <a:lstStyle/>
        <a:p>
          <a:r>
            <a:rPr lang="en-US" sz="1400" dirty="0"/>
            <a:t>Providing information and referrals to other providers</a:t>
          </a:r>
        </a:p>
      </dgm:t>
    </dgm:pt>
    <dgm:pt modelId="{1A8D0B79-7C47-42CD-81EF-0C5FEFFE52B0}" type="parTrans" cxnId="{91F083FC-F38F-418A-99AF-A80B8607B38B}">
      <dgm:prSet/>
      <dgm:spPr/>
      <dgm:t>
        <a:bodyPr/>
        <a:lstStyle/>
        <a:p>
          <a:endParaRPr lang="en-US"/>
        </a:p>
      </dgm:t>
    </dgm:pt>
    <dgm:pt modelId="{E6E4DB79-2410-4AB2-B435-30DB0FA435A4}" type="sibTrans" cxnId="{91F083FC-F38F-418A-99AF-A80B8607B38B}">
      <dgm:prSet/>
      <dgm:spPr/>
      <dgm:t>
        <a:bodyPr/>
        <a:lstStyle/>
        <a:p>
          <a:endParaRPr lang="en-US"/>
        </a:p>
      </dgm:t>
    </dgm:pt>
    <dgm:pt modelId="{5416A2F4-BEC0-47F7-B09C-802D89881F0A}">
      <dgm:prSet/>
      <dgm:spPr/>
      <dgm:t>
        <a:bodyPr/>
        <a:lstStyle/>
        <a:p>
          <a:r>
            <a:rPr lang="en-US"/>
            <a:t>Providing</a:t>
          </a:r>
        </a:p>
      </dgm:t>
    </dgm:pt>
    <dgm:pt modelId="{7910AAA7-2953-4115-B62C-4A929D656954}" type="parTrans" cxnId="{66291D34-81A1-4225-A1D5-173EB23950E5}">
      <dgm:prSet/>
      <dgm:spPr/>
      <dgm:t>
        <a:bodyPr/>
        <a:lstStyle/>
        <a:p>
          <a:endParaRPr lang="en-US"/>
        </a:p>
      </dgm:t>
    </dgm:pt>
    <dgm:pt modelId="{EE4066B9-F5D8-480F-A044-5529663EFFF8}" type="sibTrans" cxnId="{66291D34-81A1-4225-A1D5-173EB23950E5}">
      <dgm:prSet/>
      <dgm:spPr/>
      <dgm:t>
        <a:bodyPr/>
        <a:lstStyle/>
        <a:p>
          <a:endParaRPr lang="en-US"/>
        </a:p>
      </dgm:t>
    </dgm:pt>
    <dgm:pt modelId="{78BF0FF1-1462-44A0-819F-CF798746D23B}">
      <dgm:prSet custT="1"/>
      <dgm:spPr/>
      <dgm:t>
        <a:bodyPr/>
        <a:lstStyle/>
        <a:p>
          <a:r>
            <a:rPr lang="en-US" sz="1400" dirty="0"/>
            <a:t>Providing ongoing risk assessment and safety planning with victims of domestic violence, dating violence, sexual assault, and stalking</a:t>
          </a:r>
        </a:p>
      </dgm:t>
    </dgm:pt>
    <dgm:pt modelId="{524B2A4C-14D6-482C-9291-E4A410AE3239}" type="parTrans" cxnId="{003A0D50-3217-41B2-918B-FF7870E75553}">
      <dgm:prSet/>
      <dgm:spPr/>
      <dgm:t>
        <a:bodyPr/>
        <a:lstStyle/>
        <a:p>
          <a:endParaRPr lang="en-US"/>
        </a:p>
      </dgm:t>
    </dgm:pt>
    <dgm:pt modelId="{D7AA920C-0AE7-4B6E-917F-EE884C647E7A}" type="sibTrans" cxnId="{003A0D50-3217-41B2-918B-FF7870E75553}">
      <dgm:prSet/>
      <dgm:spPr/>
      <dgm:t>
        <a:bodyPr/>
        <a:lstStyle/>
        <a:p>
          <a:endParaRPr lang="en-US"/>
        </a:p>
      </dgm:t>
    </dgm:pt>
    <dgm:pt modelId="{56CC4947-B7FA-44D8-9B91-E7C534D13AC2}">
      <dgm:prSet/>
      <dgm:spPr/>
      <dgm:t>
        <a:bodyPr/>
        <a:lstStyle/>
        <a:p>
          <a:r>
            <a:rPr lang="en-US" dirty="0"/>
            <a:t>Developing</a:t>
          </a:r>
        </a:p>
      </dgm:t>
    </dgm:pt>
    <dgm:pt modelId="{74684167-3F9B-48E0-8985-DCBF616F4E10}" type="parTrans" cxnId="{50F43E85-051E-4CC7-A380-F7D3EE1BA359}">
      <dgm:prSet/>
      <dgm:spPr/>
      <dgm:t>
        <a:bodyPr/>
        <a:lstStyle/>
        <a:p>
          <a:endParaRPr lang="en-US"/>
        </a:p>
      </dgm:t>
    </dgm:pt>
    <dgm:pt modelId="{2CC38648-EB05-48C4-AD3A-2C7FE90BD17F}" type="sibTrans" cxnId="{50F43E85-051E-4CC7-A380-F7D3EE1BA359}">
      <dgm:prSet/>
      <dgm:spPr/>
      <dgm:t>
        <a:bodyPr/>
        <a:lstStyle/>
        <a:p>
          <a:endParaRPr lang="en-US"/>
        </a:p>
      </dgm:t>
    </dgm:pt>
    <dgm:pt modelId="{43194FD1-2850-4D61-B7BA-C4442EB4049D}">
      <dgm:prSet custT="1"/>
      <dgm:spPr/>
      <dgm:t>
        <a:bodyPr/>
        <a:lstStyle/>
        <a:p>
          <a:r>
            <a:rPr lang="en-US" sz="1400" dirty="0"/>
            <a:t>Developing an individualized housing and service plan</a:t>
          </a:r>
        </a:p>
      </dgm:t>
    </dgm:pt>
    <dgm:pt modelId="{F34BCA56-495E-47A7-B48C-0DCF8F2D7A9A}" type="parTrans" cxnId="{F667A6E5-F405-4D21-B0D2-50C03AF6A003}">
      <dgm:prSet/>
      <dgm:spPr/>
      <dgm:t>
        <a:bodyPr/>
        <a:lstStyle/>
        <a:p>
          <a:endParaRPr lang="en-US"/>
        </a:p>
      </dgm:t>
    </dgm:pt>
    <dgm:pt modelId="{022B324B-DA65-4C5E-8687-3A04078F86ED}" type="sibTrans" cxnId="{F667A6E5-F405-4D21-B0D2-50C03AF6A003}">
      <dgm:prSet/>
      <dgm:spPr/>
      <dgm:t>
        <a:bodyPr/>
        <a:lstStyle/>
        <a:p>
          <a:endParaRPr lang="en-US"/>
        </a:p>
      </dgm:t>
    </dgm:pt>
    <dgm:pt modelId="{8737D557-DD31-4A9B-9036-37FFC20D86A6}" type="pres">
      <dgm:prSet presAssocID="{86389EA8-5A0D-4D33-99C6-D8D2943BF5AB}" presName="Name0" presStyleCnt="0">
        <dgm:presLayoutVars>
          <dgm:dir/>
          <dgm:animLvl val="lvl"/>
          <dgm:resizeHandles val="exact"/>
        </dgm:presLayoutVars>
      </dgm:prSet>
      <dgm:spPr/>
    </dgm:pt>
    <dgm:pt modelId="{A9B60CDE-DB44-4429-8B01-BE12255ADCE5}" type="pres">
      <dgm:prSet presAssocID="{96288D31-E9AD-4913-9DF2-2B611C457DCE}" presName="linNode" presStyleCnt="0"/>
      <dgm:spPr/>
    </dgm:pt>
    <dgm:pt modelId="{BCD9459D-1F06-44FC-ABDE-64048FCB3F7E}" type="pres">
      <dgm:prSet presAssocID="{96288D31-E9AD-4913-9DF2-2B611C457DCE}" presName="parentText" presStyleLbl="alignNode1" presStyleIdx="0" presStyleCnt="4">
        <dgm:presLayoutVars>
          <dgm:chMax val="1"/>
          <dgm:bulletEnabled/>
        </dgm:presLayoutVars>
      </dgm:prSet>
      <dgm:spPr/>
    </dgm:pt>
    <dgm:pt modelId="{B5F9B54F-BDC0-4AF8-A552-ED1E5C3A5075}" type="pres">
      <dgm:prSet presAssocID="{96288D31-E9AD-4913-9DF2-2B611C457DCE}" presName="descendantText" presStyleLbl="alignAccFollowNode1" presStyleIdx="0" presStyleCnt="4">
        <dgm:presLayoutVars>
          <dgm:bulletEnabled/>
        </dgm:presLayoutVars>
      </dgm:prSet>
      <dgm:spPr/>
    </dgm:pt>
    <dgm:pt modelId="{E5E3B127-3FCD-47A6-8FD0-F0F87A00C7FB}" type="pres">
      <dgm:prSet presAssocID="{C28F9C2E-852D-4838-A56C-6E2D320EF8B8}" presName="sp" presStyleCnt="0"/>
      <dgm:spPr/>
    </dgm:pt>
    <dgm:pt modelId="{C6E2F9E0-C524-43C9-9E33-A38C6DC00C33}" type="pres">
      <dgm:prSet presAssocID="{3EA22031-1D41-4093-AA4B-67997F7F22AC}" presName="linNode" presStyleCnt="0"/>
      <dgm:spPr/>
    </dgm:pt>
    <dgm:pt modelId="{415E0B87-C1EF-4F46-A277-C22214873ABF}" type="pres">
      <dgm:prSet presAssocID="{3EA22031-1D41-4093-AA4B-67997F7F22AC}" presName="parentText" presStyleLbl="alignNode1" presStyleIdx="1" presStyleCnt="4">
        <dgm:presLayoutVars>
          <dgm:chMax val="1"/>
          <dgm:bulletEnabled/>
        </dgm:presLayoutVars>
      </dgm:prSet>
      <dgm:spPr/>
    </dgm:pt>
    <dgm:pt modelId="{4D4282D2-EEF8-4FAA-AA3D-F9F9CC889FDD}" type="pres">
      <dgm:prSet presAssocID="{3EA22031-1D41-4093-AA4B-67997F7F22AC}" presName="descendantText" presStyleLbl="alignAccFollowNode1" presStyleIdx="1" presStyleCnt="4">
        <dgm:presLayoutVars>
          <dgm:bulletEnabled/>
        </dgm:presLayoutVars>
      </dgm:prSet>
      <dgm:spPr/>
    </dgm:pt>
    <dgm:pt modelId="{CE614F63-70B8-4504-9841-8B18A56E83FC}" type="pres">
      <dgm:prSet presAssocID="{48146B66-F6BA-4726-88DE-2FBFAA2CB0F8}" presName="sp" presStyleCnt="0"/>
      <dgm:spPr/>
    </dgm:pt>
    <dgm:pt modelId="{8969F77D-6412-4D7D-BFED-5CFC0F5793E7}" type="pres">
      <dgm:prSet presAssocID="{5416A2F4-BEC0-47F7-B09C-802D89881F0A}" presName="linNode" presStyleCnt="0"/>
      <dgm:spPr/>
    </dgm:pt>
    <dgm:pt modelId="{67624530-AAC6-42B9-8EE8-41C3908BCD28}" type="pres">
      <dgm:prSet presAssocID="{5416A2F4-BEC0-47F7-B09C-802D89881F0A}" presName="parentText" presStyleLbl="alignNode1" presStyleIdx="2" presStyleCnt="4">
        <dgm:presLayoutVars>
          <dgm:chMax val="1"/>
          <dgm:bulletEnabled/>
        </dgm:presLayoutVars>
      </dgm:prSet>
      <dgm:spPr/>
    </dgm:pt>
    <dgm:pt modelId="{7B020863-3F05-480D-9974-2DE65CA12354}" type="pres">
      <dgm:prSet presAssocID="{5416A2F4-BEC0-47F7-B09C-802D89881F0A}" presName="descendantText" presStyleLbl="alignAccFollowNode1" presStyleIdx="2" presStyleCnt="4">
        <dgm:presLayoutVars>
          <dgm:bulletEnabled/>
        </dgm:presLayoutVars>
      </dgm:prSet>
      <dgm:spPr/>
    </dgm:pt>
    <dgm:pt modelId="{16E10370-1F23-48FF-9B53-E608898531E5}" type="pres">
      <dgm:prSet presAssocID="{EE4066B9-F5D8-480F-A044-5529663EFFF8}" presName="sp" presStyleCnt="0"/>
      <dgm:spPr/>
    </dgm:pt>
    <dgm:pt modelId="{9A69CA52-C054-4A0B-9396-A413080CEE19}" type="pres">
      <dgm:prSet presAssocID="{56CC4947-B7FA-44D8-9B91-E7C534D13AC2}" presName="linNode" presStyleCnt="0"/>
      <dgm:spPr/>
    </dgm:pt>
    <dgm:pt modelId="{6FF3F207-C1E8-4279-951E-5C6ABFDC3C2D}" type="pres">
      <dgm:prSet presAssocID="{56CC4947-B7FA-44D8-9B91-E7C534D13AC2}" presName="parentText" presStyleLbl="alignNode1" presStyleIdx="3" presStyleCnt="4">
        <dgm:presLayoutVars>
          <dgm:chMax val="1"/>
          <dgm:bulletEnabled/>
        </dgm:presLayoutVars>
      </dgm:prSet>
      <dgm:spPr/>
    </dgm:pt>
    <dgm:pt modelId="{8FFCA8BD-9A0C-479D-9E58-00C8CACD6C44}" type="pres">
      <dgm:prSet presAssocID="{56CC4947-B7FA-44D8-9B91-E7C534D13AC2}" presName="descendantText" presStyleLbl="alignAccFollowNode1" presStyleIdx="3" presStyleCnt="4">
        <dgm:presLayoutVars>
          <dgm:bulletEnabled/>
        </dgm:presLayoutVars>
      </dgm:prSet>
      <dgm:spPr/>
    </dgm:pt>
  </dgm:ptLst>
  <dgm:cxnLst>
    <dgm:cxn modelId="{1309100D-59CC-4167-9011-ED1DD41B5749}" srcId="{86389EA8-5A0D-4D33-99C6-D8D2943BF5AB}" destId="{96288D31-E9AD-4913-9DF2-2B611C457DCE}" srcOrd="0" destOrd="0" parTransId="{8906F90C-EDA4-473F-AFF7-E79FC736F0A2}" sibTransId="{C28F9C2E-852D-4838-A56C-6E2D320EF8B8}"/>
    <dgm:cxn modelId="{14DFD32E-9A33-4656-B69C-1FFB10D97B92}" type="presOf" srcId="{5416A2F4-BEC0-47F7-B09C-802D89881F0A}" destId="{67624530-AAC6-42B9-8EE8-41C3908BCD28}" srcOrd="0" destOrd="0" presId="urn:microsoft.com/office/officeart/2016/7/layout/VerticalSolidActionList"/>
    <dgm:cxn modelId="{66291D34-81A1-4225-A1D5-173EB23950E5}" srcId="{86389EA8-5A0D-4D33-99C6-D8D2943BF5AB}" destId="{5416A2F4-BEC0-47F7-B09C-802D89881F0A}" srcOrd="2" destOrd="0" parTransId="{7910AAA7-2953-4115-B62C-4A929D656954}" sibTransId="{EE4066B9-F5D8-480F-A044-5529663EFFF8}"/>
    <dgm:cxn modelId="{F66C3046-7639-490D-A6F0-0B545367A4C5}" type="presOf" srcId="{56CC4947-B7FA-44D8-9B91-E7C534D13AC2}" destId="{6FF3F207-C1E8-4279-951E-5C6ABFDC3C2D}" srcOrd="0" destOrd="0" presId="urn:microsoft.com/office/officeart/2016/7/layout/VerticalSolidActionList"/>
    <dgm:cxn modelId="{39B84B48-581D-4422-A025-EFD7A256A019}" type="presOf" srcId="{12A91979-0194-4615-9A77-8874E91C6F44}" destId="{B5F9B54F-BDC0-4AF8-A552-ED1E5C3A5075}" srcOrd="0" destOrd="0" presId="urn:microsoft.com/office/officeart/2016/7/layout/VerticalSolidActionList"/>
    <dgm:cxn modelId="{D50E7B4D-9CF5-43C1-A576-60AF4F7B0D1B}" type="presOf" srcId="{26CE50B9-7E22-4509-BAB8-0CCB5DB87CE8}" destId="{4D4282D2-EEF8-4FAA-AA3D-F9F9CC889FDD}" srcOrd="0" destOrd="0" presId="urn:microsoft.com/office/officeart/2016/7/layout/VerticalSolidActionList"/>
    <dgm:cxn modelId="{003A0D50-3217-41B2-918B-FF7870E75553}" srcId="{5416A2F4-BEC0-47F7-B09C-802D89881F0A}" destId="{78BF0FF1-1462-44A0-819F-CF798746D23B}" srcOrd="0" destOrd="0" parTransId="{524B2A4C-14D6-482C-9291-E4A410AE3239}" sibTransId="{D7AA920C-0AE7-4B6E-917F-EE884C647E7A}"/>
    <dgm:cxn modelId="{E4778D75-1993-430D-A864-D665C1905A7A}" type="presOf" srcId="{3EA22031-1D41-4093-AA4B-67997F7F22AC}" destId="{415E0B87-C1EF-4F46-A277-C22214873ABF}" srcOrd="0" destOrd="0" presId="urn:microsoft.com/office/officeart/2016/7/layout/VerticalSolidActionList"/>
    <dgm:cxn modelId="{74B51E7D-8865-4BE7-8009-DEC1D91B01D1}" type="presOf" srcId="{86389EA8-5A0D-4D33-99C6-D8D2943BF5AB}" destId="{8737D557-DD31-4A9B-9036-37FFC20D86A6}" srcOrd="0" destOrd="0" presId="urn:microsoft.com/office/officeart/2016/7/layout/VerticalSolidActionList"/>
    <dgm:cxn modelId="{054FB27E-7590-49D7-8EEA-3D972B0B938A}" type="presOf" srcId="{43194FD1-2850-4D61-B7BA-C4442EB4049D}" destId="{8FFCA8BD-9A0C-479D-9E58-00C8CACD6C44}" srcOrd="0" destOrd="0" presId="urn:microsoft.com/office/officeart/2016/7/layout/VerticalSolidActionList"/>
    <dgm:cxn modelId="{50F43E85-051E-4CC7-A380-F7D3EE1BA359}" srcId="{86389EA8-5A0D-4D33-99C6-D8D2943BF5AB}" destId="{56CC4947-B7FA-44D8-9B91-E7C534D13AC2}" srcOrd="3" destOrd="0" parTransId="{74684167-3F9B-48E0-8985-DCBF616F4E10}" sibTransId="{2CC38648-EB05-48C4-AD3A-2C7FE90BD17F}"/>
    <dgm:cxn modelId="{4D23389E-046B-4BAF-94C6-5E2BF8042B69}" type="presOf" srcId="{78BF0FF1-1462-44A0-819F-CF798746D23B}" destId="{7B020863-3F05-480D-9974-2DE65CA12354}" srcOrd="0" destOrd="0" presId="urn:microsoft.com/office/officeart/2016/7/layout/VerticalSolidActionList"/>
    <dgm:cxn modelId="{ED22B1A5-C9B1-4F0A-A362-BB7EBCEAC3A9}" type="presOf" srcId="{96288D31-E9AD-4913-9DF2-2B611C457DCE}" destId="{BCD9459D-1F06-44FC-ABDE-64048FCB3F7E}" srcOrd="0" destOrd="0" presId="urn:microsoft.com/office/officeart/2016/7/layout/VerticalSolidActionList"/>
    <dgm:cxn modelId="{3DCCB5B8-304D-4640-97E3-D338156AE52B}" srcId="{96288D31-E9AD-4913-9DF2-2B611C457DCE}" destId="{12A91979-0194-4615-9A77-8874E91C6F44}" srcOrd="0" destOrd="0" parTransId="{E6F5D113-CAAC-44F6-B2B9-90DF9155D38B}" sibTransId="{EA23986E-095A-4868-BE6E-4844308F0F3E}"/>
    <dgm:cxn modelId="{0F1846E4-1A2B-4453-8878-148601A08578}" srcId="{86389EA8-5A0D-4D33-99C6-D8D2943BF5AB}" destId="{3EA22031-1D41-4093-AA4B-67997F7F22AC}" srcOrd="1" destOrd="0" parTransId="{0796765D-82FC-4C4B-84CA-0C1899C69A8F}" sibTransId="{48146B66-F6BA-4726-88DE-2FBFAA2CB0F8}"/>
    <dgm:cxn modelId="{F667A6E5-F405-4D21-B0D2-50C03AF6A003}" srcId="{56CC4947-B7FA-44D8-9B91-E7C534D13AC2}" destId="{43194FD1-2850-4D61-B7BA-C4442EB4049D}" srcOrd="0" destOrd="0" parTransId="{F34BCA56-495E-47A7-B48C-0DCF8F2D7A9A}" sibTransId="{022B324B-DA65-4C5E-8687-3A04078F86ED}"/>
    <dgm:cxn modelId="{91F083FC-F38F-418A-99AF-A80B8607B38B}" srcId="{3EA22031-1D41-4093-AA4B-67997F7F22AC}" destId="{26CE50B9-7E22-4509-BAB8-0CCB5DB87CE8}" srcOrd="0" destOrd="0" parTransId="{1A8D0B79-7C47-42CD-81EF-0C5FEFFE52B0}" sibTransId="{E6E4DB79-2410-4AB2-B435-30DB0FA435A4}"/>
    <dgm:cxn modelId="{1438C6A8-8244-4A1F-9527-341DAC65402A}" type="presParOf" srcId="{8737D557-DD31-4A9B-9036-37FFC20D86A6}" destId="{A9B60CDE-DB44-4429-8B01-BE12255ADCE5}" srcOrd="0" destOrd="0" presId="urn:microsoft.com/office/officeart/2016/7/layout/VerticalSolidActionList"/>
    <dgm:cxn modelId="{1AD9A81A-ED49-479D-BA69-3258210CC1A6}" type="presParOf" srcId="{A9B60CDE-DB44-4429-8B01-BE12255ADCE5}" destId="{BCD9459D-1F06-44FC-ABDE-64048FCB3F7E}" srcOrd="0" destOrd="0" presId="urn:microsoft.com/office/officeart/2016/7/layout/VerticalSolidActionList"/>
    <dgm:cxn modelId="{FDE9EC51-D5F9-4407-85D1-7866612AB423}" type="presParOf" srcId="{A9B60CDE-DB44-4429-8B01-BE12255ADCE5}" destId="{B5F9B54F-BDC0-4AF8-A552-ED1E5C3A5075}" srcOrd="1" destOrd="0" presId="urn:microsoft.com/office/officeart/2016/7/layout/VerticalSolidActionList"/>
    <dgm:cxn modelId="{7F4DD978-00BF-492A-8E03-C80B35F263BF}" type="presParOf" srcId="{8737D557-DD31-4A9B-9036-37FFC20D86A6}" destId="{E5E3B127-3FCD-47A6-8FD0-F0F87A00C7FB}" srcOrd="1" destOrd="0" presId="urn:microsoft.com/office/officeart/2016/7/layout/VerticalSolidActionList"/>
    <dgm:cxn modelId="{1519DB56-C2A0-4446-B0B5-676282DD18B8}" type="presParOf" srcId="{8737D557-DD31-4A9B-9036-37FFC20D86A6}" destId="{C6E2F9E0-C524-43C9-9E33-A38C6DC00C33}" srcOrd="2" destOrd="0" presId="urn:microsoft.com/office/officeart/2016/7/layout/VerticalSolidActionList"/>
    <dgm:cxn modelId="{3DBB0C11-2832-4A2F-83A6-B1976687E88D}" type="presParOf" srcId="{C6E2F9E0-C524-43C9-9E33-A38C6DC00C33}" destId="{415E0B87-C1EF-4F46-A277-C22214873ABF}" srcOrd="0" destOrd="0" presId="urn:microsoft.com/office/officeart/2016/7/layout/VerticalSolidActionList"/>
    <dgm:cxn modelId="{0F88167D-904E-425E-B5E0-0A1CCA39943A}" type="presParOf" srcId="{C6E2F9E0-C524-43C9-9E33-A38C6DC00C33}" destId="{4D4282D2-EEF8-4FAA-AA3D-F9F9CC889FDD}" srcOrd="1" destOrd="0" presId="urn:microsoft.com/office/officeart/2016/7/layout/VerticalSolidActionList"/>
    <dgm:cxn modelId="{5703EBAA-32EA-48E4-9028-5F777FFE5964}" type="presParOf" srcId="{8737D557-DD31-4A9B-9036-37FFC20D86A6}" destId="{CE614F63-70B8-4504-9841-8B18A56E83FC}" srcOrd="3" destOrd="0" presId="urn:microsoft.com/office/officeart/2016/7/layout/VerticalSolidActionList"/>
    <dgm:cxn modelId="{E0DA595C-1287-43D7-AFFF-921ABB008079}" type="presParOf" srcId="{8737D557-DD31-4A9B-9036-37FFC20D86A6}" destId="{8969F77D-6412-4D7D-BFED-5CFC0F5793E7}" srcOrd="4" destOrd="0" presId="urn:microsoft.com/office/officeart/2016/7/layout/VerticalSolidActionList"/>
    <dgm:cxn modelId="{13C87D65-6F66-4E99-B8A5-29AFDB3F553B}" type="presParOf" srcId="{8969F77D-6412-4D7D-BFED-5CFC0F5793E7}" destId="{67624530-AAC6-42B9-8EE8-41C3908BCD28}" srcOrd="0" destOrd="0" presId="urn:microsoft.com/office/officeart/2016/7/layout/VerticalSolidActionList"/>
    <dgm:cxn modelId="{6FD62A0F-C23F-4A49-9146-683E6283A5EF}" type="presParOf" srcId="{8969F77D-6412-4D7D-BFED-5CFC0F5793E7}" destId="{7B020863-3F05-480D-9974-2DE65CA12354}" srcOrd="1" destOrd="0" presId="urn:microsoft.com/office/officeart/2016/7/layout/VerticalSolidActionList"/>
    <dgm:cxn modelId="{F9D7E381-3E78-4B3F-994A-549BDE2B91B0}" type="presParOf" srcId="{8737D557-DD31-4A9B-9036-37FFC20D86A6}" destId="{16E10370-1F23-48FF-9B53-E608898531E5}" srcOrd="5" destOrd="0" presId="urn:microsoft.com/office/officeart/2016/7/layout/VerticalSolidActionList"/>
    <dgm:cxn modelId="{CFE10B54-75A8-4677-84A1-047DA9FB59CD}" type="presParOf" srcId="{8737D557-DD31-4A9B-9036-37FFC20D86A6}" destId="{9A69CA52-C054-4A0B-9396-A413080CEE19}" srcOrd="6" destOrd="0" presId="urn:microsoft.com/office/officeart/2016/7/layout/VerticalSolidActionList"/>
    <dgm:cxn modelId="{ED245935-CA36-40B9-A853-488660447597}" type="presParOf" srcId="{9A69CA52-C054-4A0B-9396-A413080CEE19}" destId="{6FF3F207-C1E8-4279-951E-5C6ABFDC3C2D}" srcOrd="0" destOrd="0" presId="urn:microsoft.com/office/officeart/2016/7/layout/VerticalSolidActionList"/>
    <dgm:cxn modelId="{AB19BD81-AF45-4570-A785-B76A404CFFFD}" type="presParOf" srcId="{9A69CA52-C054-4A0B-9396-A413080CEE19}" destId="{8FFCA8BD-9A0C-479D-9E58-00C8CACD6C4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1BA23C-5C47-47D5-90BD-1B2B5EF6D27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815BE00-AF10-440C-A612-25F381AD98C9}">
      <dgm:prSet custT="1"/>
      <dgm:spPr/>
      <dgm:t>
        <a:bodyPr/>
        <a:lstStyle/>
        <a:p>
          <a:r>
            <a:rPr lang="en-US" sz="1800" dirty="0"/>
            <a:t>Childcare costs</a:t>
          </a:r>
        </a:p>
      </dgm:t>
    </dgm:pt>
    <dgm:pt modelId="{5579979B-5F83-47AE-97BA-24C6A122C05C}" type="parTrans" cxnId="{FF2F5CFD-8ACE-4CDB-B723-89DEE743C17D}">
      <dgm:prSet/>
      <dgm:spPr/>
      <dgm:t>
        <a:bodyPr/>
        <a:lstStyle/>
        <a:p>
          <a:endParaRPr lang="en-US"/>
        </a:p>
      </dgm:t>
    </dgm:pt>
    <dgm:pt modelId="{64F242A9-C6F1-46D1-8A02-7E2E44C90BA0}" type="sibTrans" cxnId="{FF2F5CFD-8ACE-4CDB-B723-89DEE743C17D}">
      <dgm:prSet/>
      <dgm:spPr/>
      <dgm:t>
        <a:bodyPr/>
        <a:lstStyle/>
        <a:p>
          <a:endParaRPr lang="en-US"/>
        </a:p>
      </dgm:t>
    </dgm:pt>
    <dgm:pt modelId="{1F2AB5B2-315A-4A56-8184-AC2614FB7BEB}">
      <dgm:prSet custT="1"/>
      <dgm:spPr/>
      <dgm:t>
        <a:bodyPr/>
        <a:lstStyle/>
        <a:p>
          <a:r>
            <a:rPr lang="en-US" sz="1800" dirty="0"/>
            <a:t>Meals and snacks</a:t>
          </a:r>
        </a:p>
      </dgm:t>
    </dgm:pt>
    <dgm:pt modelId="{51C91D8A-FD21-4FDF-BF09-296B578237D9}" type="parTrans" cxnId="{ABDFD1FC-B9A1-45A8-ADBA-D194A032D53F}">
      <dgm:prSet/>
      <dgm:spPr/>
      <dgm:t>
        <a:bodyPr/>
        <a:lstStyle/>
        <a:p>
          <a:endParaRPr lang="en-US"/>
        </a:p>
      </dgm:t>
    </dgm:pt>
    <dgm:pt modelId="{AC50C34F-90AB-4C4D-B576-41219C9F916F}" type="sibTrans" cxnId="{ABDFD1FC-B9A1-45A8-ADBA-D194A032D53F}">
      <dgm:prSet/>
      <dgm:spPr/>
      <dgm:t>
        <a:bodyPr/>
        <a:lstStyle/>
        <a:p>
          <a:endParaRPr lang="en-US"/>
        </a:p>
      </dgm:t>
    </dgm:pt>
    <dgm:pt modelId="{A6C86B35-3A76-4E2D-BF85-06A1E3F850EC}">
      <dgm:prSet custT="1"/>
      <dgm:spPr/>
      <dgm:t>
        <a:bodyPr/>
        <a:lstStyle/>
        <a:p>
          <a:r>
            <a:rPr lang="en-US" sz="1800" dirty="0"/>
            <a:t>Comprehensive and coordinated sets of appropriate developmental activities </a:t>
          </a:r>
        </a:p>
      </dgm:t>
    </dgm:pt>
    <dgm:pt modelId="{41D06735-CD45-4EC9-BEB7-748B049178E5}" type="parTrans" cxnId="{08419923-FC31-43DD-B6E0-C0564AA1A023}">
      <dgm:prSet/>
      <dgm:spPr/>
      <dgm:t>
        <a:bodyPr/>
        <a:lstStyle/>
        <a:p>
          <a:endParaRPr lang="en-US"/>
        </a:p>
      </dgm:t>
    </dgm:pt>
    <dgm:pt modelId="{153BA559-8A59-472E-BB26-EC6E699591E6}" type="sibTrans" cxnId="{08419923-FC31-43DD-B6E0-C0564AA1A023}">
      <dgm:prSet/>
      <dgm:spPr/>
      <dgm:t>
        <a:bodyPr/>
        <a:lstStyle/>
        <a:p>
          <a:endParaRPr lang="en-US"/>
        </a:p>
      </dgm:t>
    </dgm:pt>
    <dgm:pt modelId="{E8E2AC13-2D13-4075-B926-A6DD03A22C53}" type="pres">
      <dgm:prSet presAssocID="{131BA23C-5C47-47D5-90BD-1B2B5EF6D277}" presName="root" presStyleCnt="0">
        <dgm:presLayoutVars>
          <dgm:dir/>
          <dgm:resizeHandles val="exact"/>
        </dgm:presLayoutVars>
      </dgm:prSet>
      <dgm:spPr/>
    </dgm:pt>
    <dgm:pt modelId="{250E0E44-B414-4E17-8C74-CDA756AE7697}" type="pres">
      <dgm:prSet presAssocID="{3815BE00-AF10-440C-A612-25F381AD98C9}" presName="compNode" presStyleCnt="0"/>
      <dgm:spPr/>
    </dgm:pt>
    <dgm:pt modelId="{E2092224-C653-4AE0-87E8-9D5CC8873425}" type="pres">
      <dgm:prSet presAssocID="{3815BE00-AF10-440C-A612-25F381AD98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Baby"/>
        </a:ext>
      </dgm:extLst>
    </dgm:pt>
    <dgm:pt modelId="{055D08DD-2CD0-4E29-B47B-266933FEDDAA}" type="pres">
      <dgm:prSet presAssocID="{3815BE00-AF10-440C-A612-25F381AD98C9}" presName="spaceRect" presStyleCnt="0"/>
      <dgm:spPr/>
    </dgm:pt>
    <dgm:pt modelId="{C3D1A8FD-5C1E-47AB-BE8A-B7310C51C6A5}" type="pres">
      <dgm:prSet presAssocID="{3815BE00-AF10-440C-A612-25F381AD98C9}" presName="textRect" presStyleLbl="revTx" presStyleIdx="0" presStyleCnt="3">
        <dgm:presLayoutVars>
          <dgm:chMax val="1"/>
          <dgm:chPref val="1"/>
        </dgm:presLayoutVars>
      </dgm:prSet>
      <dgm:spPr/>
    </dgm:pt>
    <dgm:pt modelId="{EF297D55-EA69-46F0-B150-D874EA8B244E}" type="pres">
      <dgm:prSet presAssocID="{64F242A9-C6F1-46D1-8A02-7E2E44C90BA0}" presName="sibTrans" presStyleCnt="0"/>
      <dgm:spPr/>
    </dgm:pt>
    <dgm:pt modelId="{F439D097-C898-4D57-B912-FDB100FD951C}" type="pres">
      <dgm:prSet presAssocID="{1F2AB5B2-315A-4A56-8184-AC2614FB7BEB}" presName="compNode" presStyleCnt="0"/>
      <dgm:spPr/>
    </dgm:pt>
    <dgm:pt modelId="{CC976DD1-B930-4052-8335-DCEA037CA8C8}" type="pres">
      <dgm:prSet presAssocID="{1F2AB5B2-315A-4A56-8184-AC2614FB7B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Setting"/>
        </a:ext>
      </dgm:extLst>
    </dgm:pt>
    <dgm:pt modelId="{840FF4F7-6F20-4CBE-ABC8-75B75B0B2FB5}" type="pres">
      <dgm:prSet presAssocID="{1F2AB5B2-315A-4A56-8184-AC2614FB7BEB}" presName="spaceRect" presStyleCnt="0"/>
      <dgm:spPr/>
    </dgm:pt>
    <dgm:pt modelId="{5A9C97D5-5A13-4AD1-9494-729CA5F5841D}" type="pres">
      <dgm:prSet presAssocID="{1F2AB5B2-315A-4A56-8184-AC2614FB7BEB}" presName="textRect" presStyleLbl="revTx" presStyleIdx="1" presStyleCnt="3">
        <dgm:presLayoutVars>
          <dgm:chMax val="1"/>
          <dgm:chPref val="1"/>
        </dgm:presLayoutVars>
      </dgm:prSet>
      <dgm:spPr/>
    </dgm:pt>
    <dgm:pt modelId="{AEF6E285-7F7E-4166-999D-763E22B5EC86}" type="pres">
      <dgm:prSet presAssocID="{AC50C34F-90AB-4C4D-B576-41219C9F916F}" presName="sibTrans" presStyleCnt="0"/>
      <dgm:spPr/>
    </dgm:pt>
    <dgm:pt modelId="{D79620AF-9C51-48C8-9D8A-C0DF81FB32CB}" type="pres">
      <dgm:prSet presAssocID="{A6C86B35-3A76-4E2D-BF85-06A1E3F850EC}" presName="compNode" presStyleCnt="0"/>
      <dgm:spPr/>
    </dgm:pt>
    <dgm:pt modelId="{8B93DA3B-4175-4F1C-9A59-6508671E546C}" type="pres">
      <dgm:prSet presAssocID="{A6C86B35-3A76-4E2D-BF85-06A1E3F850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9ABC77F0-F6D6-4793-B23A-FC3449AB5D5E}" type="pres">
      <dgm:prSet presAssocID="{A6C86B35-3A76-4E2D-BF85-06A1E3F850EC}" presName="spaceRect" presStyleCnt="0"/>
      <dgm:spPr/>
    </dgm:pt>
    <dgm:pt modelId="{40B99C4E-3A6E-4A33-A980-2C9165325303}" type="pres">
      <dgm:prSet presAssocID="{A6C86B35-3A76-4E2D-BF85-06A1E3F850EC}" presName="textRect" presStyleLbl="revTx" presStyleIdx="2" presStyleCnt="3">
        <dgm:presLayoutVars>
          <dgm:chMax val="1"/>
          <dgm:chPref val="1"/>
        </dgm:presLayoutVars>
      </dgm:prSet>
      <dgm:spPr/>
    </dgm:pt>
  </dgm:ptLst>
  <dgm:cxnLst>
    <dgm:cxn modelId="{8DED6D07-B9E8-492D-AE0E-6C37524B90EE}" type="presOf" srcId="{131BA23C-5C47-47D5-90BD-1B2B5EF6D277}" destId="{E8E2AC13-2D13-4075-B926-A6DD03A22C53}" srcOrd="0" destOrd="0" presId="urn:microsoft.com/office/officeart/2018/2/layout/IconLabelList"/>
    <dgm:cxn modelId="{968CB80C-BE68-4109-ACE9-6D840D3C3CDE}" type="presOf" srcId="{A6C86B35-3A76-4E2D-BF85-06A1E3F850EC}" destId="{40B99C4E-3A6E-4A33-A980-2C9165325303}" srcOrd="0" destOrd="0" presId="urn:microsoft.com/office/officeart/2018/2/layout/IconLabelList"/>
    <dgm:cxn modelId="{08419923-FC31-43DD-B6E0-C0564AA1A023}" srcId="{131BA23C-5C47-47D5-90BD-1B2B5EF6D277}" destId="{A6C86B35-3A76-4E2D-BF85-06A1E3F850EC}" srcOrd="2" destOrd="0" parTransId="{41D06735-CD45-4EC9-BEB7-748B049178E5}" sibTransId="{153BA559-8A59-472E-BB26-EC6E699591E6}"/>
    <dgm:cxn modelId="{8C53C682-6239-4A8C-852D-442A4E0EA4FF}" type="presOf" srcId="{1F2AB5B2-315A-4A56-8184-AC2614FB7BEB}" destId="{5A9C97D5-5A13-4AD1-9494-729CA5F5841D}" srcOrd="0" destOrd="0" presId="urn:microsoft.com/office/officeart/2018/2/layout/IconLabelList"/>
    <dgm:cxn modelId="{39CBFDF9-E9F5-49F9-BE5F-CD52881D813F}" type="presOf" srcId="{3815BE00-AF10-440C-A612-25F381AD98C9}" destId="{C3D1A8FD-5C1E-47AB-BE8A-B7310C51C6A5}" srcOrd="0" destOrd="0" presId="urn:microsoft.com/office/officeart/2018/2/layout/IconLabelList"/>
    <dgm:cxn modelId="{ABDFD1FC-B9A1-45A8-ADBA-D194A032D53F}" srcId="{131BA23C-5C47-47D5-90BD-1B2B5EF6D277}" destId="{1F2AB5B2-315A-4A56-8184-AC2614FB7BEB}" srcOrd="1" destOrd="0" parTransId="{51C91D8A-FD21-4FDF-BF09-296B578237D9}" sibTransId="{AC50C34F-90AB-4C4D-B576-41219C9F916F}"/>
    <dgm:cxn modelId="{FF2F5CFD-8ACE-4CDB-B723-89DEE743C17D}" srcId="{131BA23C-5C47-47D5-90BD-1B2B5EF6D277}" destId="{3815BE00-AF10-440C-A612-25F381AD98C9}" srcOrd="0" destOrd="0" parTransId="{5579979B-5F83-47AE-97BA-24C6A122C05C}" sibTransId="{64F242A9-C6F1-46D1-8A02-7E2E44C90BA0}"/>
    <dgm:cxn modelId="{5DE965E4-39DA-4B2B-B89A-A4422F8547C0}" type="presParOf" srcId="{E8E2AC13-2D13-4075-B926-A6DD03A22C53}" destId="{250E0E44-B414-4E17-8C74-CDA756AE7697}" srcOrd="0" destOrd="0" presId="urn:microsoft.com/office/officeart/2018/2/layout/IconLabelList"/>
    <dgm:cxn modelId="{A4B2F0BF-FC0E-440E-9615-EF650E84E2D2}" type="presParOf" srcId="{250E0E44-B414-4E17-8C74-CDA756AE7697}" destId="{E2092224-C653-4AE0-87E8-9D5CC8873425}" srcOrd="0" destOrd="0" presId="urn:microsoft.com/office/officeart/2018/2/layout/IconLabelList"/>
    <dgm:cxn modelId="{F3C9780C-066D-4E8B-A383-469A03BEC6FB}" type="presParOf" srcId="{250E0E44-B414-4E17-8C74-CDA756AE7697}" destId="{055D08DD-2CD0-4E29-B47B-266933FEDDAA}" srcOrd="1" destOrd="0" presId="urn:microsoft.com/office/officeart/2018/2/layout/IconLabelList"/>
    <dgm:cxn modelId="{4CA369A0-1401-4BC1-9711-354EAD8057A9}" type="presParOf" srcId="{250E0E44-B414-4E17-8C74-CDA756AE7697}" destId="{C3D1A8FD-5C1E-47AB-BE8A-B7310C51C6A5}" srcOrd="2" destOrd="0" presId="urn:microsoft.com/office/officeart/2018/2/layout/IconLabelList"/>
    <dgm:cxn modelId="{EF8DB51D-BED9-4261-A2A1-3EDB14E64681}" type="presParOf" srcId="{E8E2AC13-2D13-4075-B926-A6DD03A22C53}" destId="{EF297D55-EA69-46F0-B150-D874EA8B244E}" srcOrd="1" destOrd="0" presId="urn:microsoft.com/office/officeart/2018/2/layout/IconLabelList"/>
    <dgm:cxn modelId="{BAF78F55-447C-4E00-9585-440D4BDC9D50}" type="presParOf" srcId="{E8E2AC13-2D13-4075-B926-A6DD03A22C53}" destId="{F439D097-C898-4D57-B912-FDB100FD951C}" srcOrd="2" destOrd="0" presId="urn:microsoft.com/office/officeart/2018/2/layout/IconLabelList"/>
    <dgm:cxn modelId="{EDC3138D-A520-4517-A1EB-5AC332DEAB68}" type="presParOf" srcId="{F439D097-C898-4D57-B912-FDB100FD951C}" destId="{CC976DD1-B930-4052-8335-DCEA037CA8C8}" srcOrd="0" destOrd="0" presId="urn:microsoft.com/office/officeart/2018/2/layout/IconLabelList"/>
    <dgm:cxn modelId="{E90741E1-ED1C-4FFC-91E2-5B5BFF22013F}" type="presParOf" srcId="{F439D097-C898-4D57-B912-FDB100FD951C}" destId="{840FF4F7-6F20-4CBE-ABC8-75B75B0B2FB5}" srcOrd="1" destOrd="0" presId="urn:microsoft.com/office/officeart/2018/2/layout/IconLabelList"/>
    <dgm:cxn modelId="{F9B001CC-D8EC-4E23-9967-E5415C74C2C1}" type="presParOf" srcId="{F439D097-C898-4D57-B912-FDB100FD951C}" destId="{5A9C97D5-5A13-4AD1-9494-729CA5F5841D}" srcOrd="2" destOrd="0" presId="urn:microsoft.com/office/officeart/2018/2/layout/IconLabelList"/>
    <dgm:cxn modelId="{B68908A2-B5A3-4291-980E-0B3FFA5A0C8F}" type="presParOf" srcId="{E8E2AC13-2D13-4075-B926-A6DD03A22C53}" destId="{AEF6E285-7F7E-4166-999D-763E22B5EC86}" srcOrd="3" destOrd="0" presId="urn:microsoft.com/office/officeart/2018/2/layout/IconLabelList"/>
    <dgm:cxn modelId="{63354DF0-F761-4020-9847-6D15B5A3AA21}" type="presParOf" srcId="{E8E2AC13-2D13-4075-B926-A6DD03A22C53}" destId="{D79620AF-9C51-48C8-9D8A-C0DF81FB32CB}" srcOrd="4" destOrd="0" presId="urn:microsoft.com/office/officeart/2018/2/layout/IconLabelList"/>
    <dgm:cxn modelId="{7F889535-7FA1-4070-97D8-0FADBB9C1F41}" type="presParOf" srcId="{D79620AF-9C51-48C8-9D8A-C0DF81FB32CB}" destId="{8B93DA3B-4175-4F1C-9A59-6508671E546C}" srcOrd="0" destOrd="0" presId="urn:microsoft.com/office/officeart/2018/2/layout/IconLabelList"/>
    <dgm:cxn modelId="{2E900F75-4989-448D-BB91-071ECB40ADAA}" type="presParOf" srcId="{D79620AF-9C51-48C8-9D8A-C0DF81FB32CB}" destId="{9ABC77F0-F6D6-4793-B23A-FC3449AB5D5E}" srcOrd="1" destOrd="0" presId="urn:microsoft.com/office/officeart/2018/2/layout/IconLabelList"/>
    <dgm:cxn modelId="{47D2CDFF-9A6D-48F4-A6CB-FCA33D3E9926}" type="presParOf" srcId="{D79620AF-9C51-48C8-9D8A-C0DF81FB32CB}" destId="{40B99C4E-3A6E-4A33-A980-2C916532530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30E733-8845-4004-9067-C36B9785142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455DFA-E6C2-4ECE-88DF-DBA1554C854B}">
      <dgm:prSet/>
      <dgm:spPr/>
      <dgm:t>
        <a:bodyPr/>
        <a:lstStyle/>
        <a:p>
          <a:r>
            <a:rPr lang="en-US" dirty="0"/>
            <a:t>Educational services/skill-building</a:t>
          </a:r>
        </a:p>
      </dgm:t>
    </dgm:pt>
    <dgm:pt modelId="{9C21CC7C-7FC1-412A-95E0-F4C1944C3459}" type="parTrans" cxnId="{C216D91E-0C55-4516-8DC8-2E12970E983F}">
      <dgm:prSet/>
      <dgm:spPr/>
      <dgm:t>
        <a:bodyPr/>
        <a:lstStyle/>
        <a:p>
          <a:endParaRPr lang="en-US"/>
        </a:p>
      </dgm:t>
    </dgm:pt>
    <dgm:pt modelId="{F723CF5A-3D04-4B36-BE9C-77429F3CEE42}" type="sibTrans" cxnId="{C216D91E-0C55-4516-8DC8-2E12970E983F}">
      <dgm:prSet/>
      <dgm:spPr/>
      <dgm:t>
        <a:bodyPr/>
        <a:lstStyle/>
        <a:p>
          <a:endParaRPr lang="en-US"/>
        </a:p>
      </dgm:t>
    </dgm:pt>
    <dgm:pt modelId="{F63A328B-877F-4584-AC74-5A03BF7F7722}">
      <dgm:prSet/>
      <dgm:spPr/>
      <dgm:t>
        <a:bodyPr/>
        <a:lstStyle/>
        <a:p>
          <a:r>
            <a:rPr lang="en-US" dirty="0"/>
            <a:t>Screening, assessment and testing</a:t>
          </a:r>
        </a:p>
      </dgm:t>
    </dgm:pt>
    <dgm:pt modelId="{9B5C971E-287A-45FE-A210-448F64A192BC}" type="parTrans" cxnId="{D877644D-6017-4EB4-B775-8B05A4C5E0A8}">
      <dgm:prSet/>
      <dgm:spPr/>
      <dgm:t>
        <a:bodyPr/>
        <a:lstStyle/>
        <a:p>
          <a:endParaRPr lang="en-US"/>
        </a:p>
      </dgm:t>
    </dgm:pt>
    <dgm:pt modelId="{CA926E0A-EB3F-4746-9C69-3E8D463B3161}" type="sibTrans" cxnId="{D877644D-6017-4EB4-B775-8B05A4C5E0A8}">
      <dgm:prSet/>
      <dgm:spPr/>
      <dgm:t>
        <a:bodyPr/>
        <a:lstStyle/>
        <a:p>
          <a:endParaRPr lang="en-US"/>
        </a:p>
      </dgm:t>
    </dgm:pt>
    <dgm:pt modelId="{ADAE6DB7-F83E-40EF-8EFB-59D634FCDE55}">
      <dgm:prSet/>
      <dgm:spPr/>
      <dgm:t>
        <a:bodyPr/>
        <a:lstStyle/>
        <a:p>
          <a:r>
            <a:rPr lang="en-US" dirty="0"/>
            <a:t>Individual or group instruction</a:t>
          </a:r>
        </a:p>
      </dgm:t>
    </dgm:pt>
    <dgm:pt modelId="{B67DF9CA-622F-4BFB-A971-E2AF87415BA7}" type="parTrans" cxnId="{97239522-4D3C-4F47-8E27-7A86EE9F8D10}">
      <dgm:prSet/>
      <dgm:spPr/>
      <dgm:t>
        <a:bodyPr/>
        <a:lstStyle/>
        <a:p>
          <a:endParaRPr lang="en-US"/>
        </a:p>
      </dgm:t>
    </dgm:pt>
    <dgm:pt modelId="{8F2B4600-32E3-4BE5-8D5D-A000FDDF69CF}" type="sibTrans" cxnId="{97239522-4D3C-4F47-8E27-7A86EE9F8D10}">
      <dgm:prSet/>
      <dgm:spPr/>
      <dgm:t>
        <a:bodyPr/>
        <a:lstStyle/>
        <a:p>
          <a:endParaRPr lang="en-US"/>
        </a:p>
      </dgm:t>
    </dgm:pt>
    <dgm:pt modelId="{029893A3-F8C3-4023-8BA6-775BE43C94FF}">
      <dgm:prSet/>
      <dgm:spPr/>
      <dgm:t>
        <a:bodyPr/>
        <a:lstStyle/>
        <a:p>
          <a:r>
            <a:rPr lang="en-US" dirty="0"/>
            <a:t>Tutoring  </a:t>
          </a:r>
        </a:p>
      </dgm:t>
    </dgm:pt>
    <dgm:pt modelId="{CBB1BAAA-F9D6-4A48-B143-CBF419EB7706}" type="parTrans" cxnId="{A0E05C41-8B12-4613-8FB8-12F68F61C05E}">
      <dgm:prSet/>
      <dgm:spPr/>
      <dgm:t>
        <a:bodyPr/>
        <a:lstStyle/>
        <a:p>
          <a:endParaRPr lang="en-US"/>
        </a:p>
      </dgm:t>
    </dgm:pt>
    <dgm:pt modelId="{BFA10704-EB34-4EB1-9600-FF7BA8355B5C}" type="sibTrans" cxnId="{A0E05C41-8B12-4613-8FB8-12F68F61C05E}">
      <dgm:prSet/>
      <dgm:spPr/>
      <dgm:t>
        <a:bodyPr/>
        <a:lstStyle/>
        <a:p>
          <a:endParaRPr lang="en-US"/>
        </a:p>
      </dgm:t>
    </dgm:pt>
    <dgm:pt modelId="{554AC926-74C0-4C19-9675-D0EB4B3D6C61}" type="pres">
      <dgm:prSet presAssocID="{A730E733-8845-4004-9067-C36B97851427}" presName="root" presStyleCnt="0">
        <dgm:presLayoutVars>
          <dgm:dir/>
          <dgm:resizeHandles val="exact"/>
        </dgm:presLayoutVars>
      </dgm:prSet>
      <dgm:spPr/>
    </dgm:pt>
    <dgm:pt modelId="{4F5D35B0-B627-4F6D-9AB3-B1660790E970}" type="pres">
      <dgm:prSet presAssocID="{D7455DFA-E6C2-4ECE-88DF-DBA1554C854B}" presName="compNode" presStyleCnt="0"/>
      <dgm:spPr/>
    </dgm:pt>
    <dgm:pt modelId="{DF10AEEF-39D7-4837-8D34-1B146CED2F3F}" type="pres">
      <dgm:prSet presAssocID="{D7455DFA-E6C2-4ECE-88DF-DBA1554C854B}" presName="bgRect" presStyleLbl="bgShp" presStyleIdx="0" presStyleCnt="4"/>
      <dgm:spPr/>
    </dgm:pt>
    <dgm:pt modelId="{206CAF78-81F1-4301-A391-9962B0CB83FB}" type="pres">
      <dgm:prSet presAssocID="{D7455DFA-E6C2-4ECE-88DF-DBA1554C85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E0B68EE-6D77-462B-A005-03397DEB47E9}" type="pres">
      <dgm:prSet presAssocID="{D7455DFA-E6C2-4ECE-88DF-DBA1554C854B}" presName="spaceRect" presStyleCnt="0"/>
      <dgm:spPr/>
    </dgm:pt>
    <dgm:pt modelId="{37B4F58A-9496-480E-BD60-8988B0B77628}" type="pres">
      <dgm:prSet presAssocID="{D7455DFA-E6C2-4ECE-88DF-DBA1554C854B}" presName="parTx" presStyleLbl="revTx" presStyleIdx="0" presStyleCnt="4">
        <dgm:presLayoutVars>
          <dgm:chMax val="0"/>
          <dgm:chPref val="0"/>
        </dgm:presLayoutVars>
      </dgm:prSet>
      <dgm:spPr/>
    </dgm:pt>
    <dgm:pt modelId="{404355AE-4B3E-4882-BC69-31859A4E06EB}" type="pres">
      <dgm:prSet presAssocID="{F723CF5A-3D04-4B36-BE9C-77429F3CEE42}" presName="sibTrans" presStyleCnt="0"/>
      <dgm:spPr/>
    </dgm:pt>
    <dgm:pt modelId="{B2F9721E-4BE1-4218-AA27-8F5FFCAAD5DF}" type="pres">
      <dgm:prSet presAssocID="{F63A328B-877F-4584-AC74-5A03BF7F7722}" presName="compNode" presStyleCnt="0"/>
      <dgm:spPr/>
    </dgm:pt>
    <dgm:pt modelId="{2FE0C48A-2249-4E9E-BBCC-90EBF522868B}" type="pres">
      <dgm:prSet presAssocID="{F63A328B-877F-4584-AC74-5A03BF7F7722}" presName="bgRect" presStyleLbl="bgShp" presStyleIdx="1" presStyleCnt="4"/>
      <dgm:spPr/>
    </dgm:pt>
    <dgm:pt modelId="{D1E5186C-4328-407B-BAE1-9CBB37079B8A}" type="pres">
      <dgm:prSet presAssocID="{F63A328B-877F-4584-AC74-5A03BF7F77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BB7996E6-3878-4F24-B1FC-0E8B3F20C3A6}" type="pres">
      <dgm:prSet presAssocID="{F63A328B-877F-4584-AC74-5A03BF7F7722}" presName="spaceRect" presStyleCnt="0"/>
      <dgm:spPr/>
    </dgm:pt>
    <dgm:pt modelId="{9734B637-C421-42A1-AE97-5CAC5C4F53BB}" type="pres">
      <dgm:prSet presAssocID="{F63A328B-877F-4584-AC74-5A03BF7F7722}" presName="parTx" presStyleLbl="revTx" presStyleIdx="1" presStyleCnt="4">
        <dgm:presLayoutVars>
          <dgm:chMax val="0"/>
          <dgm:chPref val="0"/>
        </dgm:presLayoutVars>
      </dgm:prSet>
      <dgm:spPr/>
    </dgm:pt>
    <dgm:pt modelId="{FD30C469-2376-4F58-A474-AAA90DC9C35D}" type="pres">
      <dgm:prSet presAssocID="{CA926E0A-EB3F-4746-9C69-3E8D463B3161}" presName="sibTrans" presStyleCnt="0"/>
      <dgm:spPr/>
    </dgm:pt>
    <dgm:pt modelId="{E7DAE7F0-066F-4BF9-B3A1-6B55C38AD5C7}" type="pres">
      <dgm:prSet presAssocID="{ADAE6DB7-F83E-40EF-8EFB-59D634FCDE55}" presName="compNode" presStyleCnt="0"/>
      <dgm:spPr/>
    </dgm:pt>
    <dgm:pt modelId="{72305B97-8E4C-478E-A575-AFBC9D113423}" type="pres">
      <dgm:prSet presAssocID="{ADAE6DB7-F83E-40EF-8EFB-59D634FCDE55}" presName="bgRect" presStyleLbl="bgShp" presStyleIdx="2" presStyleCnt="4"/>
      <dgm:spPr/>
    </dgm:pt>
    <dgm:pt modelId="{8D177003-0431-4C88-B1A9-880C1246AFD2}" type="pres">
      <dgm:prSet presAssocID="{ADAE6DB7-F83E-40EF-8EFB-59D634FCDE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EB781B92-8837-47CA-AEE0-F5A5211F8164}" type="pres">
      <dgm:prSet presAssocID="{ADAE6DB7-F83E-40EF-8EFB-59D634FCDE55}" presName="spaceRect" presStyleCnt="0"/>
      <dgm:spPr/>
    </dgm:pt>
    <dgm:pt modelId="{DEEFF14E-DFF3-4E44-B837-7DB633BC860B}" type="pres">
      <dgm:prSet presAssocID="{ADAE6DB7-F83E-40EF-8EFB-59D634FCDE55}" presName="parTx" presStyleLbl="revTx" presStyleIdx="2" presStyleCnt="4">
        <dgm:presLayoutVars>
          <dgm:chMax val="0"/>
          <dgm:chPref val="0"/>
        </dgm:presLayoutVars>
      </dgm:prSet>
      <dgm:spPr/>
    </dgm:pt>
    <dgm:pt modelId="{55CCAA6E-022F-4AB9-ABE9-B0828E4F1861}" type="pres">
      <dgm:prSet presAssocID="{8F2B4600-32E3-4BE5-8D5D-A000FDDF69CF}" presName="sibTrans" presStyleCnt="0"/>
      <dgm:spPr/>
    </dgm:pt>
    <dgm:pt modelId="{9EB8DCCA-D326-47D6-A3F1-6627CF6527C4}" type="pres">
      <dgm:prSet presAssocID="{029893A3-F8C3-4023-8BA6-775BE43C94FF}" presName="compNode" presStyleCnt="0"/>
      <dgm:spPr/>
    </dgm:pt>
    <dgm:pt modelId="{5B38FD4E-8AD3-49FC-8DFE-51EF4699D385}" type="pres">
      <dgm:prSet presAssocID="{029893A3-F8C3-4023-8BA6-775BE43C94FF}" presName="bgRect" presStyleLbl="bgShp" presStyleIdx="3" presStyleCnt="4"/>
      <dgm:spPr/>
    </dgm:pt>
    <dgm:pt modelId="{CB5F0735-5CE8-487D-BF0E-B161D36EF31C}" type="pres">
      <dgm:prSet presAssocID="{029893A3-F8C3-4023-8BA6-775BE43C94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E55F896A-5B9B-4687-A0D3-B7FDB8C4FCEB}" type="pres">
      <dgm:prSet presAssocID="{029893A3-F8C3-4023-8BA6-775BE43C94FF}" presName="spaceRect" presStyleCnt="0"/>
      <dgm:spPr/>
    </dgm:pt>
    <dgm:pt modelId="{1B29B760-4D75-4AAB-87CF-99AD3EA94253}" type="pres">
      <dgm:prSet presAssocID="{029893A3-F8C3-4023-8BA6-775BE43C94FF}" presName="parTx" presStyleLbl="revTx" presStyleIdx="3" presStyleCnt="4">
        <dgm:presLayoutVars>
          <dgm:chMax val="0"/>
          <dgm:chPref val="0"/>
        </dgm:presLayoutVars>
      </dgm:prSet>
      <dgm:spPr/>
    </dgm:pt>
  </dgm:ptLst>
  <dgm:cxnLst>
    <dgm:cxn modelId="{C216D91E-0C55-4516-8DC8-2E12970E983F}" srcId="{A730E733-8845-4004-9067-C36B97851427}" destId="{D7455DFA-E6C2-4ECE-88DF-DBA1554C854B}" srcOrd="0" destOrd="0" parTransId="{9C21CC7C-7FC1-412A-95E0-F4C1944C3459}" sibTransId="{F723CF5A-3D04-4B36-BE9C-77429F3CEE42}"/>
    <dgm:cxn modelId="{97239522-4D3C-4F47-8E27-7A86EE9F8D10}" srcId="{A730E733-8845-4004-9067-C36B97851427}" destId="{ADAE6DB7-F83E-40EF-8EFB-59D634FCDE55}" srcOrd="2" destOrd="0" parTransId="{B67DF9CA-622F-4BFB-A971-E2AF87415BA7}" sibTransId="{8F2B4600-32E3-4BE5-8D5D-A000FDDF69CF}"/>
    <dgm:cxn modelId="{0587403F-C3FA-4D8F-9135-96949B92B9A2}" type="presOf" srcId="{ADAE6DB7-F83E-40EF-8EFB-59D634FCDE55}" destId="{DEEFF14E-DFF3-4E44-B837-7DB633BC860B}" srcOrd="0" destOrd="0" presId="urn:microsoft.com/office/officeart/2018/2/layout/IconVerticalSolidList"/>
    <dgm:cxn modelId="{A0E05C41-8B12-4613-8FB8-12F68F61C05E}" srcId="{A730E733-8845-4004-9067-C36B97851427}" destId="{029893A3-F8C3-4023-8BA6-775BE43C94FF}" srcOrd="3" destOrd="0" parTransId="{CBB1BAAA-F9D6-4A48-B143-CBF419EB7706}" sibTransId="{BFA10704-EB34-4EB1-9600-FF7BA8355B5C}"/>
    <dgm:cxn modelId="{D877644D-6017-4EB4-B775-8B05A4C5E0A8}" srcId="{A730E733-8845-4004-9067-C36B97851427}" destId="{F63A328B-877F-4584-AC74-5A03BF7F7722}" srcOrd="1" destOrd="0" parTransId="{9B5C971E-287A-45FE-A210-448F64A192BC}" sibTransId="{CA926E0A-EB3F-4746-9C69-3E8D463B3161}"/>
    <dgm:cxn modelId="{C3806D4E-B5EF-4536-9527-C629FE8DE7E9}" type="presOf" srcId="{029893A3-F8C3-4023-8BA6-775BE43C94FF}" destId="{1B29B760-4D75-4AAB-87CF-99AD3EA94253}" srcOrd="0" destOrd="0" presId="urn:microsoft.com/office/officeart/2018/2/layout/IconVerticalSolidList"/>
    <dgm:cxn modelId="{2641E697-E7A5-455E-A05E-D1354EAA5676}" type="presOf" srcId="{D7455DFA-E6C2-4ECE-88DF-DBA1554C854B}" destId="{37B4F58A-9496-480E-BD60-8988B0B77628}" srcOrd="0" destOrd="0" presId="urn:microsoft.com/office/officeart/2018/2/layout/IconVerticalSolidList"/>
    <dgm:cxn modelId="{72104BAE-5A38-4629-960A-57915C0E62F4}" type="presOf" srcId="{A730E733-8845-4004-9067-C36B97851427}" destId="{554AC926-74C0-4C19-9675-D0EB4B3D6C61}" srcOrd="0" destOrd="0" presId="urn:microsoft.com/office/officeart/2018/2/layout/IconVerticalSolidList"/>
    <dgm:cxn modelId="{2DAC95B8-880A-4F95-9A6A-0678D99E7CEE}" type="presOf" srcId="{F63A328B-877F-4584-AC74-5A03BF7F7722}" destId="{9734B637-C421-42A1-AE97-5CAC5C4F53BB}" srcOrd="0" destOrd="0" presId="urn:microsoft.com/office/officeart/2018/2/layout/IconVerticalSolidList"/>
    <dgm:cxn modelId="{100003C7-D751-4CE7-B3B4-858ABC5D0E90}" type="presParOf" srcId="{554AC926-74C0-4C19-9675-D0EB4B3D6C61}" destId="{4F5D35B0-B627-4F6D-9AB3-B1660790E970}" srcOrd="0" destOrd="0" presId="urn:microsoft.com/office/officeart/2018/2/layout/IconVerticalSolidList"/>
    <dgm:cxn modelId="{1FCFD334-B4E5-4CBF-9375-6B48206DA6A7}" type="presParOf" srcId="{4F5D35B0-B627-4F6D-9AB3-B1660790E970}" destId="{DF10AEEF-39D7-4837-8D34-1B146CED2F3F}" srcOrd="0" destOrd="0" presId="urn:microsoft.com/office/officeart/2018/2/layout/IconVerticalSolidList"/>
    <dgm:cxn modelId="{5F6FFA81-DBEC-4B45-BC49-C374487CA1C6}" type="presParOf" srcId="{4F5D35B0-B627-4F6D-9AB3-B1660790E970}" destId="{206CAF78-81F1-4301-A391-9962B0CB83FB}" srcOrd="1" destOrd="0" presId="urn:microsoft.com/office/officeart/2018/2/layout/IconVerticalSolidList"/>
    <dgm:cxn modelId="{C6C68106-06BE-464C-93AE-9487EE632C03}" type="presParOf" srcId="{4F5D35B0-B627-4F6D-9AB3-B1660790E970}" destId="{FE0B68EE-6D77-462B-A005-03397DEB47E9}" srcOrd="2" destOrd="0" presId="urn:microsoft.com/office/officeart/2018/2/layout/IconVerticalSolidList"/>
    <dgm:cxn modelId="{5A4A2DB3-4A14-438E-A9E1-BD122BA77D72}" type="presParOf" srcId="{4F5D35B0-B627-4F6D-9AB3-B1660790E970}" destId="{37B4F58A-9496-480E-BD60-8988B0B77628}" srcOrd="3" destOrd="0" presId="urn:microsoft.com/office/officeart/2018/2/layout/IconVerticalSolidList"/>
    <dgm:cxn modelId="{3FDF3BA3-2A4B-4ED8-91CA-E01E612A0BF1}" type="presParOf" srcId="{554AC926-74C0-4C19-9675-D0EB4B3D6C61}" destId="{404355AE-4B3E-4882-BC69-31859A4E06EB}" srcOrd="1" destOrd="0" presId="urn:microsoft.com/office/officeart/2018/2/layout/IconVerticalSolidList"/>
    <dgm:cxn modelId="{2337ADA4-3B4C-44DF-BE8B-3BFC22A106FC}" type="presParOf" srcId="{554AC926-74C0-4C19-9675-D0EB4B3D6C61}" destId="{B2F9721E-4BE1-4218-AA27-8F5FFCAAD5DF}" srcOrd="2" destOrd="0" presId="urn:microsoft.com/office/officeart/2018/2/layout/IconVerticalSolidList"/>
    <dgm:cxn modelId="{258A69E8-6742-424D-89C2-584D67B05DE4}" type="presParOf" srcId="{B2F9721E-4BE1-4218-AA27-8F5FFCAAD5DF}" destId="{2FE0C48A-2249-4E9E-BBCC-90EBF522868B}" srcOrd="0" destOrd="0" presId="urn:microsoft.com/office/officeart/2018/2/layout/IconVerticalSolidList"/>
    <dgm:cxn modelId="{7150194F-5505-4196-AF7C-C2383E5DD69F}" type="presParOf" srcId="{B2F9721E-4BE1-4218-AA27-8F5FFCAAD5DF}" destId="{D1E5186C-4328-407B-BAE1-9CBB37079B8A}" srcOrd="1" destOrd="0" presId="urn:microsoft.com/office/officeart/2018/2/layout/IconVerticalSolidList"/>
    <dgm:cxn modelId="{D6DB568F-0B8F-497B-AFB7-5E6027FE5DFB}" type="presParOf" srcId="{B2F9721E-4BE1-4218-AA27-8F5FFCAAD5DF}" destId="{BB7996E6-3878-4F24-B1FC-0E8B3F20C3A6}" srcOrd="2" destOrd="0" presId="urn:microsoft.com/office/officeart/2018/2/layout/IconVerticalSolidList"/>
    <dgm:cxn modelId="{71B3D98F-EE23-4202-87DD-33CA4600B087}" type="presParOf" srcId="{B2F9721E-4BE1-4218-AA27-8F5FFCAAD5DF}" destId="{9734B637-C421-42A1-AE97-5CAC5C4F53BB}" srcOrd="3" destOrd="0" presId="urn:microsoft.com/office/officeart/2018/2/layout/IconVerticalSolidList"/>
    <dgm:cxn modelId="{DF164EA5-00A8-4857-A80A-9D5E8C4BC0D9}" type="presParOf" srcId="{554AC926-74C0-4C19-9675-D0EB4B3D6C61}" destId="{FD30C469-2376-4F58-A474-AAA90DC9C35D}" srcOrd="3" destOrd="0" presId="urn:microsoft.com/office/officeart/2018/2/layout/IconVerticalSolidList"/>
    <dgm:cxn modelId="{3857AECE-D6B3-4E12-B6C4-6401E8D656FA}" type="presParOf" srcId="{554AC926-74C0-4C19-9675-D0EB4B3D6C61}" destId="{E7DAE7F0-066F-4BF9-B3A1-6B55C38AD5C7}" srcOrd="4" destOrd="0" presId="urn:microsoft.com/office/officeart/2018/2/layout/IconVerticalSolidList"/>
    <dgm:cxn modelId="{F4F35286-9815-40EB-897D-4F5B30B67F72}" type="presParOf" srcId="{E7DAE7F0-066F-4BF9-B3A1-6B55C38AD5C7}" destId="{72305B97-8E4C-478E-A575-AFBC9D113423}" srcOrd="0" destOrd="0" presId="urn:microsoft.com/office/officeart/2018/2/layout/IconVerticalSolidList"/>
    <dgm:cxn modelId="{88FEF6C3-E449-494D-8F22-64EDBF47ACE1}" type="presParOf" srcId="{E7DAE7F0-066F-4BF9-B3A1-6B55C38AD5C7}" destId="{8D177003-0431-4C88-B1A9-880C1246AFD2}" srcOrd="1" destOrd="0" presId="urn:microsoft.com/office/officeart/2018/2/layout/IconVerticalSolidList"/>
    <dgm:cxn modelId="{B385E734-32BE-4261-A5ED-8815216BCE24}" type="presParOf" srcId="{E7DAE7F0-066F-4BF9-B3A1-6B55C38AD5C7}" destId="{EB781B92-8837-47CA-AEE0-F5A5211F8164}" srcOrd="2" destOrd="0" presId="urn:microsoft.com/office/officeart/2018/2/layout/IconVerticalSolidList"/>
    <dgm:cxn modelId="{B8CAB9C8-08C7-44B4-89EC-864FC18B7C53}" type="presParOf" srcId="{E7DAE7F0-066F-4BF9-B3A1-6B55C38AD5C7}" destId="{DEEFF14E-DFF3-4E44-B837-7DB633BC860B}" srcOrd="3" destOrd="0" presId="urn:microsoft.com/office/officeart/2018/2/layout/IconVerticalSolidList"/>
    <dgm:cxn modelId="{52172726-6F43-4354-88CD-DBF7BA232068}" type="presParOf" srcId="{554AC926-74C0-4C19-9675-D0EB4B3D6C61}" destId="{55CCAA6E-022F-4AB9-ABE9-B0828E4F1861}" srcOrd="5" destOrd="0" presId="urn:microsoft.com/office/officeart/2018/2/layout/IconVerticalSolidList"/>
    <dgm:cxn modelId="{38CAA106-AFD2-4741-B09D-C00F0638F331}" type="presParOf" srcId="{554AC926-74C0-4C19-9675-D0EB4B3D6C61}" destId="{9EB8DCCA-D326-47D6-A3F1-6627CF6527C4}" srcOrd="6" destOrd="0" presId="urn:microsoft.com/office/officeart/2018/2/layout/IconVerticalSolidList"/>
    <dgm:cxn modelId="{6E85D3D0-0542-462A-A1FC-90F6F212A2D6}" type="presParOf" srcId="{9EB8DCCA-D326-47D6-A3F1-6627CF6527C4}" destId="{5B38FD4E-8AD3-49FC-8DFE-51EF4699D385}" srcOrd="0" destOrd="0" presId="urn:microsoft.com/office/officeart/2018/2/layout/IconVerticalSolidList"/>
    <dgm:cxn modelId="{81A05AF6-C672-4DFA-BFAC-D5E026EED934}" type="presParOf" srcId="{9EB8DCCA-D326-47D6-A3F1-6627CF6527C4}" destId="{CB5F0735-5CE8-487D-BF0E-B161D36EF31C}" srcOrd="1" destOrd="0" presId="urn:microsoft.com/office/officeart/2018/2/layout/IconVerticalSolidList"/>
    <dgm:cxn modelId="{7927FEC9-AA0D-4A3B-84C8-89E6FAB0B00D}" type="presParOf" srcId="{9EB8DCCA-D326-47D6-A3F1-6627CF6527C4}" destId="{E55F896A-5B9B-4687-A0D3-B7FDB8C4FCEB}" srcOrd="2" destOrd="0" presId="urn:microsoft.com/office/officeart/2018/2/layout/IconVerticalSolidList"/>
    <dgm:cxn modelId="{2CD723E7-CF39-426C-931B-929707EB57BD}" type="presParOf" srcId="{9EB8DCCA-D326-47D6-A3F1-6627CF6527C4}" destId="{1B29B760-4D75-4AAB-87CF-99AD3EA942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D9DE7F-1C3F-4027-8504-376F6A6F80A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130CE0D-E3A1-413D-8421-F93F373579EB}">
      <dgm:prSet/>
      <dgm:spPr/>
      <dgm:t>
        <a:bodyPr/>
        <a:lstStyle/>
        <a:p>
          <a:r>
            <a:rPr lang="en-US"/>
            <a:t>Must meet the following criteria:</a:t>
          </a:r>
        </a:p>
      </dgm:t>
    </dgm:pt>
    <dgm:pt modelId="{F5596965-4D52-4EF3-BDE4-B0825AAF684D}" type="parTrans" cxnId="{FCDFD2AC-5795-45E6-8ABF-9762BAF554F6}">
      <dgm:prSet/>
      <dgm:spPr/>
      <dgm:t>
        <a:bodyPr/>
        <a:lstStyle/>
        <a:p>
          <a:endParaRPr lang="en-US"/>
        </a:p>
      </dgm:t>
    </dgm:pt>
    <dgm:pt modelId="{D8D10827-B871-43BE-9CBA-5A6D00CCC4A0}" type="sibTrans" cxnId="{FCDFD2AC-5795-45E6-8ABF-9762BAF554F6}">
      <dgm:prSet/>
      <dgm:spPr/>
      <dgm:t>
        <a:bodyPr/>
        <a:lstStyle/>
        <a:p>
          <a:endParaRPr lang="en-US"/>
        </a:p>
      </dgm:t>
    </dgm:pt>
    <dgm:pt modelId="{6AE93D9A-525B-44E5-B77E-008311E84D08}">
      <dgm:prSet/>
      <dgm:spPr/>
      <dgm:t>
        <a:bodyPr/>
        <a:lstStyle/>
        <a:p>
          <a:r>
            <a:rPr lang="en-US" dirty="0"/>
            <a:t>Is a secular or religious organization described in section 501 (c) of the Internal Revenue Code of 1986;</a:t>
          </a:r>
        </a:p>
      </dgm:t>
    </dgm:pt>
    <dgm:pt modelId="{A94864BD-0B73-4EE7-8D32-A3AADB68FD59}" type="parTrans" cxnId="{2F2CBDAD-6AB2-4F85-9DA4-758AC94A3DCA}">
      <dgm:prSet/>
      <dgm:spPr/>
      <dgm:t>
        <a:bodyPr/>
        <a:lstStyle/>
        <a:p>
          <a:endParaRPr lang="en-US"/>
        </a:p>
      </dgm:t>
    </dgm:pt>
    <dgm:pt modelId="{0E240570-624C-4E89-8C4C-43B5602DC0A6}" type="sibTrans" cxnId="{2F2CBDAD-6AB2-4F85-9DA4-758AC94A3DCA}">
      <dgm:prSet/>
      <dgm:spPr/>
      <dgm:t>
        <a:bodyPr/>
        <a:lstStyle/>
        <a:p>
          <a:endParaRPr lang="en-US"/>
        </a:p>
      </dgm:t>
    </dgm:pt>
    <dgm:pt modelId="{7D665A53-34BD-4611-B0DF-73F3DC6827C2}">
      <dgm:prSet/>
      <dgm:spPr/>
      <dgm:t>
        <a:bodyPr/>
        <a:lstStyle/>
        <a:p>
          <a:r>
            <a:rPr lang="en-US"/>
            <a:t>Is exempt from taxation under subtitle A of the Code;</a:t>
          </a:r>
        </a:p>
      </dgm:t>
    </dgm:pt>
    <dgm:pt modelId="{2F9AFF6E-5393-4A39-AC6B-227A5C371576}" type="parTrans" cxnId="{359A87FE-A983-4B09-A021-9E70E6DF386F}">
      <dgm:prSet/>
      <dgm:spPr/>
      <dgm:t>
        <a:bodyPr/>
        <a:lstStyle/>
        <a:p>
          <a:endParaRPr lang="en-US"/>
        </a:p>
      </dgm:t>
    </dgm:pt>
    <dgm:pt modelId="{720FF0A5-591C-4E4D-B98B-26ABE935D9D4}" type="sibTrans" cxnId="{359A87FE-A983-4B09-A021-9E70E6DF386F}">
      <dgm:prSet/>
      <dgm:spPr/>
      <dgm:t>
        <a:bodyPr/>
        <a:lstStyle/>
        <a:p>
          <a:endParaRPr lang="en-US"/>
        </a:p>
      </dgm:t>
    </dgm:pt>
    <dgm:pt modelId="{5885F681-5989-45C1-A050-FCE250C989BC}">
      <dgm:prSet/>
      <dgm:spPr/>
      <dgm:t>
        <a:bodyPr/>
        <a:lstStyle/>
        <a:p>
          <a:r>
            <a:rPr lang="en-US"/>
            <a:t>Has an accounting system and a voluntary board; and</a:t>
          </a:r>
        </a:p>
      </dgm:t>
    </dgm:pt>
    <dgm:pt modelId="{032EC21F-6F2B-4B88-89FC-3AE8FCEEBCB6}" type="parTrans" cxnId="{15B978B2-FF74-443D-8422-61863D4C4BDF}">
      <dgm:prSet/>
      <dgm:spPr/>
      <dgm:t>
        <a:bodyPr/>
        <a:lstStyle/>
        <a:p>
          <a:endParaRPr lang="en-US"/>
        </a:p>
      </dgm:t>
    </dgm:pt>
    <dgm:pt modelId="{246436C7-D4EE-4DD2-B709-1A2B2DA537EA}" type="sibTrans" cxnId="{15B978B2-FF74-443D-8422-61863D4C4BDF}">
      <dgm:prSet/>
      <dgm:spPr/>
      <dgm:t>
        <a:bodyPr/>
        <a:lstStyle/>
        <a:p>
          <a:endParaRPr lang="en-US"/>
        </a:p>
      </dgm:t>
    </dgm:pt>
    <dgm:pt modelId="{9538236C-1DD2-4CF0-9829-03B200D9EC31}">
      <dgm:prSet/>
      <dgm:spPr/>
      <dgm:t>
        <a:bodyPr/>
        <a:lstStyle/>
        <a:p>
          <a:r>
            <a:rPr lang="en-US"/>
            <a:t>Practices nondiscrimination in the provision of assistance</a:t>
          </a:r>
        </a:p>
      </dgm:t>
    </dgm:pt>
    <dgm:pt modelId="{61AF133C-EFD9-4DD7-A06F-9074D85A5598}" type="parTrans" cxnId="{CCD538E4-1E4B-4369-907F-ACFC93E29E50}">
      <dgm:prSet/>
      <dgm:spPr/>
      <dgm:t>
        <a:bodyPr/>
        <a:lstStyle/>
        <a:p>
          <a:endParaRPr lang="en-US"/>
        </a:p>
      </dgm:t>
    </dgm:pt>
    <dgm:pt modelId="{E84EC243-A493-4054-84A3-21769119C008}" type="sibTrans" cxnId="{CCD538E4-1E4B-4369-907F-ACFC93E29E50}">
      <dgm:prSet/>
      <dgm:spPr/>
      <dgm:t>
        <a:bodyPr/>
        <a:lstStyle/>
        <a:p>
          <a:endParaRPr lang="en-US"/>
        </a:p>
      </dgm:t>
    </dgm:pt>
    <dgm:pt modelId="{438C1BEA-4106-4BE7-AF38-CDF24641EBA4}" type="pres">
      <dgm:prSet presAssocID="{2ED9DE7F-1C3F-4027-8504-376F6A6F80A0}" presName="linear" presStyleCnt="0">
        <dgm:presLayoutVars>
          <dgm:animLvl val="lvl"/>
          <dgm:resizeHandles val="exact"/>
        </dgm:presLayoutVars>
      </dgm:prSet>
      <dgm:spPr/>
    </dgm:pt>
    <dgm:pt modelId="{2A7DFA19-F90D-4A72-8BA3-FF1B0A1BF9BA}" type="pres">
      <dgm:prSet presAssocID="{B130CE0D-E3A1-413D-8421-F93F373579EB}" presName="parentText" presStyleLbl="node1" presStyleIdx="0" presStyleCnt="1">
        <dgm:presLayoutVars>
          <dgm:chMax val="0"/>
          <dgm:bulletEnabled val="1"/>
        </dgm:presLayoutVars>
      </dgm:prSet>
      <dgm:spPr/>
    </dgm:pt>
    <dgm:pt modelId="{C3FDC4FB-4CC9-4670-AEB6-8D66931665C6}" type="pres">
      <dgm:prSet presAssocID="{B130CE0D-E3A1-413D-8421-F93F373579EB}" presName="childText" presStyleLbl="revTx" presStyleIdx="0" presStyleCnt="1">
        <dgm:presLayoutVars>
          <dgm:bulletEnabled val="1"/>
        </dgm:presLayoutVars>
      </dgm:prSet>
      <dgm:spPr/>
    </dgm:pt>
  </dgm:ptLst>
  <dgm:cxnLst>
    <dgm:cxn modelId="{39C0F80E-4C1C-4209-9086-0257D05FB61B}" type="presOf" srcId="{2ED9DE7F-1C3F-4027-8504-376F6A6F80A0}" destId="{438C1BEA-4106-4BE7-AF38-CDF24641EBA4}" srcOrd="0" destOrd="0" presId="urn:microsoft.com/office/officeart/2005/8/layout/vList2"/>
    <dgm:cxn modelId="{783F9175-1A12-4AE9-90EF-03CD8CA9CD98}" type="presOf" srcId="{9538236C-1DD2-4CF0-9829-03B200D9EC31}" destId="{C3FDC4FB-4CC9-4670-AEB6-8D66931665C6}" srcOrd="0" destOrd="3" presId="urn:microsoft.com/office/officeart/2005/8/layout/vList2"/>
    <dgm:cxn modelId="{5FDD939E-6A24-4814-8271-FEF22724FD8B}" type="presOf" srcId="{5885F681-5989-45C1-A050-FCE250C989BC}" destId="{C3FDC4FB-4CC9-4670-AEB6-8D66931665C6}" srcOrd="0" destOrd="2" presId="urn:microsoft.com/office/officeart/2005/8/layout/vList2"/>
    <dgm:cxn modelId="{FCDFD2AC-5795-45E6-8ABF-9762BAF554F6}" srcId="{2ED9DE7F-1C3F-4027-8504-376F6A6F80A0}" destId="{B130CE0D-E3A1-413D-8421-F93F373579EB}" srcOrd="0" destOrd="0" parTransId="{F5596965-4D52-4EF3-BDE4-B0825AAF684D}" sibTransId="{D8D10827-B871-43BE-9CBA-5A6D00CCC4A0}"/>
    <dgm:cxn modelId="{2F2CBDAD-6AB2-4F85-9DA4-758AC94A3DCA}" srcId="{B130CE0D-E3A1-413D-8421-F93F373579EB}" destId="{6AE93D9A-525B-44E5-B77E-008311E84D08}" srcOrd="0" destOrd="0" parTransId="{A94864BD-0B73-4EE7-8D32-A3AADB68FD59}" sibTransId="{0E240570-624C-4E89-8C4C-43B5602DC0A6}"/>
    <dgm:cxn modelId="{15B978B2-FF74-443D-8422-61863D4C4BDF}" srcId="{B130CE0D-E3A1-413D-8421-F93F373579EB}" destId="{5885F681-5989-45C1-A050-FCE250C989BC}" srcOrd="2" destOrd="0" parTransId="{032EC21F-6F2B-4B88-89FC-3AE8FCEEBCB6}" sibTransId="{246436C7-D4EE-4DD2-B709-1A2B2DA537EA}"/>
    <dgm:cxn modelId="{ED34A8D0-5C53-41E8-BC47-212E3A30EC49}" type="presOf" srcId="{B130CE0D-E3A1-413D-8421-F93F373579EB}" destId="{2A7DFA19-F90D-4A72-8BA3-FF1B0A1BF9BA}" srcOrd="0" destOrd="0" presId="urn:microsoft.com/office/officeart/2005/8/layout/vList2"/>
    <dgm:cxn modelId="{CCD538E4-1E4B-4369-907F-ACFC93E29E50}" srcId="{B130CE0D-E3A1-413D-8421-F93F373579EB}" destId="{9538236C-1DD2-4CF0-9829-03B200D9EC31}" srcOrd="3" destOrd="0" parTransId="{61AF133C-EFD9-4DD7-A06F-9074D85A5598}" sibTransId="{E84EC243-A493-4054-84A3-21769119C008}"/>
    <dgm:cxn modelId="{7CB2F5F3-984D-4188-B3F4-AB1D54524777}" type="presOf" srcId="{6AE93D9A-525B-44E5-B77E-008311E84D08}" destId="{C3FDC4FB-4CC9-4670-AEB6-8D66931665C6}" srcOrd="0" destOrd="0" presId="urn:microsoft.com/office/officeart/2005/8/layout/vList2"/>
    <dgm:cxn modelId="{97E46CFB-2C2A-4CC0-9C79-2DE3BBC276AE}" type="presOf" srcId="{7D665A53-34BD-4611-B0DF-73F3DC6827C2}" destId="{C3FDC4FB-4CC9-4670-AEB6-8D66931665C6}" srcOrd="0" destOrd="1" presId="urn:microsoft.com/office/officeart/2005/8/layout/vList2"/>
    <dgm:cxn modelId="{359A87FE-A983-4B09-A021-9E70E6DF386F}" srcId="{B130CE0D-E3A1-413D-8421-F93F373579EB}" destId="{7D665A53-34BD-4611-B0DF-73F3DC6827C2}" srcOrd="1" destOrd="0" parTransId="{2F9AFF6E-5393-4A39-AC6B-227A5C371576}" sibTransId="{720FF0A5-591C-4E4D-B98B-26ABE935D9D4}"/>
    <dgm:cxn modelId="{D2018AE6-5C05-4217-BCCF-495786DC34ED}" type="presParOf" srcId="{438C1BEA-4106-4BE7-AF38-CDF24641EBA4}" destId="{2A7DFA19-F90D-4A72-8BA3-FF1B0A1BF9BA}" srcOrd="0" destOrd="0" presId="urn:microsoft.com/office/officeart/2005/8/layout/vList2"/>
    <dgm:cxn modelId="{22FFFAF5-6AB1-448A-A3E6-6775F4788BB4}" type="presParOf" srcId="{438C1BEA-4106-4BE7-AF38-CDF24641EBA4}" destId="{C3FDC4FB-4CC9-4670-AEB6-8D66931665C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61E4A80-A91B-4815-B3BF-61520E353D3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FB39E16-BA4E-472F-BCEE-D539309474EE}">
      <dgm:prSet/>
      <dgm:spPr/>
      <dgm:t>
        <a:bodyPr/>
        <a:lstStyle/>
        <a:p>
          <a:r>
            <a:rPr lang="en-US"/>
            <a:t>Provision of books, supplies and instructional material</a:t>
          </a:r>
        </a:p>
      </dgm:t>
    </dgm:pt>
    <dgm:pt modelId="{863B6A51-1F92-40F8-8B1C-0EF77EBCBBFE}" type="parTrans" cxnId="{FB8F9103-9B73-45BE-B285-C2DE79B517CB}">
      <dgm:prSet/>
      <dgm:spPr/>
      <dgm:t>
        <a:bodyPr/>
        <a:lstStyle/>
        <a:p>
          <a:endParaRPr lang="en-US"/>
        </a:p>
      </dgm:t>
    </dgm:pt>
    <dgm:pt modelId="{51719BFE-C33F-49E1-85E7-5B69F150987B}" type="sibTrans" cxnId="{FB8F9103-9B73-45BE-B285-C2DE79B517CB}">
      <dgm:prSet/>
      <dgm:spPr/>
      <dgm:t>
        <a:bodyPr/>
        <a:lstStyle/>
        <a:p>
          <a:endParaRPr lang="en-US"/>
        </a:p>
      </dgm:t>
    </dgm:pt>
    <dgm:pt modelId="{940CA9B6-D3C5-4A45-BCE6-F0ACF76C2147}">
      <dgm:prSet/>
      <dgm:spPr/>
      <dgm:t>
        <a:bodyPr/>
        <a:lstStyle/>
        <a:p>
          <a:r>
            <a:rPr lang="en-US"/>
            <a:t>Counseling</a:t>
          </a:r>
        </a:p>
      </dgm:t>
    </dgm:pt>
    <dgm:pt modelId="{6E711981-38B0-4526-AC0D-18CD16BBFA2C}" type="parTrans" cxnId="{6D568644-49B6-482C-822E-392970035C03}">
      <dgm:prSet/>
      <dgm:spPr/>
      <dgm:t>
        <a:bodyPr/>
        <a:lstStyle/>
        <a:p>
          <a:endParaRPr lang="en-US"/>
        </a:p>
      </dgm:t>
    </dgm:pt>
    <dgm:pt modelId="{C4D24D39-CE62-4308-820F-201CFF467C82}" type="sibTrans" cxnId="{6D568644-49B6-482C-822E-392970035C03}">
      <dgm:prSet/>
      <dgm:spPr/>
      <dgm:t>
        <a:bodyPr/>
        <a:lstStyle/>
        <a:p>
          <a:endParaRPr lang="en-US"/>
        </a:p>
      </dgm:t>
    </dgm:pt>
    <dgm:pt modelId="{BFFD0754-5A84-445A-A364-53A561E18F55}">
      <dgm:prSet/>
      <dgm:spPr/>
      <dgm:t>
        <a:bodyPr/>
        <a:lstStyle/>
        <a:p>
          <a:r>
            <a:rPr lang="en-US"/>
            <a:t>Referral to community resources</a:t>
          </a:r>
        </a:p>
      </dgm:t>
    </dgm:pt>
    <dgm:pt modelId="{A08499A5-8A0D-4FBB-A286-C20DECB40511}" type="parTrans" cxnId="{95FC8017-5B6E-4786-B351-3F8FC80C1A3C}">
      <dgm:prSet/>
      <dgm:spPr/>
      <dgm:t>
        <a:bodyPr/>
        <a:lstStyle/>
        <a:p>
          <a:endParaRPr lang="en-US"/>
        </a:p>
      </dgm:t>
    </dgm:pt>
    <dgm:pt modelId="{3740B606-D374-449C-9B3A-1017DB521461}" type="sibTrans" cxnId="{95FC8017-5B6E-4786-B351-3F8FC80C1A3C}">
      <dgm:prSet/>
      <dgm:spPr/>
      <dgm:t>
        <a:bodyPr/>
        <a:lstStyle/>
        <a:p>
          <a:endParaRPr lang="en-US"/>
        </a:p>
      </dgm:t>
    </dgm:pt>
    <dgm:pt modelId="{E033D655-1C5F-4E87-953F-93463937B801}" type="pres">
      <dgm:prSet presAssocID="{561E4A80-A91B-4815-B3BF-61520E353D35}" presName="root" presStyleCnt="0">
        <dgm:presLayoutVars>
          <dgm:dir/>
          <dgm:resizeHandles val="exact"/>
        </dgm:presLayoutVars>
      </dgm:prSet>
      <dgm:spPr/>
    </dgm:pt>
    <dgm:pt modelId="{D9B1E9A7-B13A-482D-83D8-DF0EA04D5254}" type="pres">
      <dgm:prSet presAssocID="{4FB39E16-BA4E-472F-BCEE-D539309474EE}" presName="compNode" presStyleCnt="0"/>
      <dgm:spPr/>
    </dgm:pt>
    <dgm:pt modelId="{4C589D32-EEE9-43AD-95D4-F5E66FFD7453}" type="pres">
      <dgm:prSet presAssocID="{4FB39E16-BA4E-472F-BCEE-D539309474EE}" presName="bgRect" presStyleLbl="bgShp" presStyleIdx="0" presStyleCnt="3"/>
      <dgm:spPr/>
    </dgm:pt>
    <dgm:pt modelId="{DB551717-6EAB-49B1-9C10-CEDDF567DEA4}" type="pres">
      <dgm:prSet presAssocID="{4FB39E16-BA4E-472F-BCEE-D539309474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DD39FD9-68D7-4F88-ACBE-4575091E8ABA}" type="pres">
      <dgm:prSet presAssocID="{4FB39E16-BA4E-472F-BCEE-D539309474EE}" presName="spaceRect" presStyleCnt="0"/>
      <dgm:spPr/>
    </dgm:pt>
    <dgm:pt modelId="{D603E75A-0294-4C6C-ACFE-638D4F57D095}" type="pres">
      <dgm:prSet presAssocID="{4FB39E16-BA4E-472F-BCEE-D539309474EE}" presName="parTx" presStyleLbl="revTx" presStyleIdx="0" presStyleCnt="3">
        <dgm:presLayoutVars>
          <dgm:chMax val="0"/>
          <dgm:chPref val="0"/>
        </dgm:presLayoutVars>
      </dgm:prSet>
      <dgm:spPr/>
    </dgm:pt>
    <dgm:pt modelId="{1F9E046D-7D18-45D7-A858-4AE98BB827A5}" type="pres">
      <dgm:prSet presAssocID="{51719BFE-C33F-49E1-85E7-5B69F150987B}" presName="sibTrans" presStyleCnt="0"/>
      <dgm:spPr/>
    </dgm:pt>
    <dgm:pt modelId="{879DC56E-4B85-4887-9247-438847C5BD89}" type="pres">
      <dgm:prSet presAssocID="{940CA9B6-D3C5-4A45-BCE6-F0ACF76C2147}" presName="compNode" presStyleCnt="0"/>
      <dgm:spPr/>
    </dgm:pt>
    <dgm:pt modelId="{D0D14C05-9129-4405-BA37-84371199CA84}" type="pres">
      <dgm:prSet presAssocID="{940CA9B6-D3C5-4A45-BCE6-F0ACF76C2147}" presName="bgRect" presStyleLbl="bgShp" presStyleIdx="1" presStyleCnt="3"/>
      <dgm:spPr/>
    </dgm:pt>
    <dgm:pt modelId="{86D3FF04-0CEB-4ECD-A071-585AB690B70A}" type="pres">
      <dgm:prSet presAssocID="{940CA9B6-D3C5-4A45-BCE6-F0ACF76C214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grammer"/>
        </a:ext>
      </dgm:extLst>
    </dgm:pt>
    <dgm:pt modelId="{5068799A-1766-48EC-9E3B-7F850D11AE09}" type="pres">
      <dgm:prSet presAssocID="{940CA9B6-D3C5-4A45-BCE6-F0ACF76C2147}" presName="spaceRect" presStyleCnt="0"/>
      <dgm:spPr/>
    </dgm:pt>
    <dgm:pt modelId="{612131AD-C75A-4239-A722-F268C214CD49}" type="pres">
      <dgm:prSet presAssocID="{940CA9B6-D3C5-4A45-BCE6-F0ACF76C2147}" presName="parTx" presStyleLbl="revTx" presStyleIdx="1" presStyleCnt="3">
        <dgm:presLayoutVars>
          <dgm:chMax val="0"/>
          <dgm:chPref val="0"/>
        </dgm:presLayoutVars>
      </dgm:prSet>
      <dgm:spPr/>
    </dgm:pt>
    <dgm:pt modelId="{EA28FD10-3834-4F5C-8B59-DD2013E21314}" type="pres">
      <dgm:prSet presAssocID="{C4D24D39-CE62-4308-820F-201CFF467C82}" presName="sibTrans" presStyleCnt="0"/>
      <dgm:spPr/>
    </dgm:pt>
    <dgm:pt modelId="{FE694D14-4569-4041-948F-77C7E01F1578}" type="pres">
      <dgm:prSet presAssocID="{BFFD0754-5A84-445A-A364-53A561E18F55}" presName="compNode" presStyleCnt="0"/>
      <dgm:spPr/>
    </dgm:pt>
    <dgm:pt modelId="{6AB835A2-2D9E-4CAE-89E2-208C5075B096}" type="pres">
      <dgm:prSet presAssocID="{BFFD0754-5A84-445A-A364-53A561E18F55}" presName="bgRect" presStyleLbl="bgShp" presStyleIdx="2" presStyleCnt="3"/>
      <dgm:spPr/>
    </dgm:pt>
    <dgm:pt modelId="{CD215029-8C4F-41BF-95A1-1FC70130888E}" type="pres">
      <dgm:prSet presAssocID="{BFFD0754-5A84-445A-A364-53A561E18F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DA479ADA-F2B0-4F0F-914C-8C36523C8F9B}" type="pres">
      <dgm:prSet presAssocID="{BFFD0754-5A84-445A-A364-53A561E18F55}" presName="spaceRect" presStyleCnt="0"/>
      <dgm:spPr/>
    </dgm:pt>
    <dgm:pt modelId="{EE278361-8094-425D-B6E4-07ECFBC2AA3C}" type="pres">
      <dgm:prSet presAssocID="{BFFD0754-5A84-445A-A364-53A561E18F55}" presName="parTx" presStyleLbl="revTx" presStyleIdx="2" presStyleCnt="3">
        <dgm:presLayoutVars>
          <dgm:chMax val="0"/>
          <dgm:chPref val="0"/>
        </dgm:presLayoutVars>
      </dgm:prSet>
      <dgm:spPr/>
    </dgm:pt>
  </dgm:ptLst>
  <dgm:cxnLst>
    <dgm:cxn modelId="{FB8F9103-9B73-45BE-B285-C2DE79B517CB}" srcId="{561E4A80-A91B-4815-B3BF-61520E353D35}" destId="{4FB39E16-BA4E-472F-BCEE-D539309474EE}" srcOrd="0" destOrd="0" parTransId="{863B6A51-1F92-40F8-8B1C-0EF77EBCBBFE}" sibTransId="{51719BFE-C33F-49E1-85E7-5B69F150987B}"/>
    <dgm:cxn modelId="{54C64C10-1DD2-4F20-B753-B88CAD3B73B8}" type="presOf" srcId="{4FB39E16-BA4E-472F-BCEE-D539309474EE}" destId="{D603E75A-0294-4C6C-ACFE-638D4F57D095}" srcOrd="0" destOrd="0" presId="urn:microsoft.com/office/officeart/2018/2/layout/IconVerticalSolidList"/>
    <dgm:cxn modelId="{95FC8017-5B6E-4786-B351-3F8FC80C1A3C}" srcId="{561E4A80-A91B-4815-B3BF-61520E353D35}" destId="{BFFD0754-5A84-445A-A364-53A561E18F55}" srcOrd="2" destOrd="0" parTransId="{A08499A5-8A0D-4FBB-A286-C20DECB40511}" sibTransId="{3740B606-D374-449C-9B3A-1017DB521461}"/>
    <dgm:cxn modelId="{11F0A12E-5F94-42E6-A643-E4F2BDE2FBD8}" type="presOf" srcId="{561E4A80-A91B-4815-B3BF-61520E353D35}" destId="{E033D655-1C5F-4E87-953F-93463937B801}" srcOrd="0" destOrd="0" presId="urn:microsoft.com/office/officeart/2018/2/layout/IconVerticalSolidList"/>
    <dgm:cxn modelId="{AE8E2143-D14F-46E0-A881-A974FD438DD8}" type="presOf" srcId="{BFFD0754-5A84-445A-A364-53A561E18F55}" destId="{EE278361-8094-425D-B6E4-07ECFBC2AA3C}" srcOrd="0" destOrd="0" presId="urn:microsoft.com/office/officeart/2018/2/layout/IconVerticalSolidList"/>
    <dgm:cxn modelId="{6D568644-49B6-482C-822E-392970035C03}" srcId="{561E4A80-A91B-4815-B3BF-61520E353D35}" destId="{940CA9B6-D3C5-4A45-BCE6-F0ACF76C2147}" srcOrd="1" destOrd="0" parTransId="{6E711981-38B0-4526-AC0D-18CD16BBFA2C}" sibTransId="{C4D24D39-CE62-4308-820F-201CFF467C82}"/>
    <dgm:cxn modelId="{28969B4C-B6C1-4811-A089-05B39E8A287E}" type="presOf" srcId="{940CA9B6-D3C5-4A45-BCE6-F0ACF76C2147}" destId="{612131AD-C75A-4239-A722-F268C214CD49}" srcOrd="0" destOrd="0" presId="urn:microsoft.com/office/officeart/2018/2/layout/IconVerticalSolidList"/>
    <dgm:cxn modelId="{BAC798DA-5E69-42DE-9377-248C8A58E41F}" type="presParOf" srcId="{E033D655-1C5F-4E87-953F-93463937B801}" destId="{D9B1E9A7-B13A-482D-83D8-DF0EA04D5254}" srcOrd="0" destOrd="0" presId="urn:microsoft.com/office/officeart/2018/2/layout/IconVerticalSolidList"/>
    <dgm:cxn modelId="{326FEA80-BAC3-4919-953D-82B23A730745}" type="presParOf" srcId="{D9B1E9A7-B13A-482D-83D8-DF0EA04D5254}" destId="{4C589D32-EEE9-43AD-95D4-F5E66FFD7453}" srcOrd="0" destOrd="0" presId="urn:microsoft.com/office/officeart/2018/2/layout/IconVerticalSolidList"/>
    <dgm:cxn modelId="{E611F196-D1AF-4B7E-BD98-259F2D27F751}" type="presParOf" srcId="{D9B1E9A7-B13A-482D-83D8-DF0EA04D5254}" destId="{DB551717-6EAB-49B1-9C10-CEDDF567DEA4}" srcOrd="1" destOrd="0" presId="urn:microsoft.com/office/officeart/2018/2/layout/IconVerticalSolidList"/>
    <dgm:cxn modelId="{5619E785-ED6C-40DF-9767-EB5D900104DE}" type="presParOf" srcId="{D9B1E9A7-B13A-482D-83D8-DF0EA04D5254}" destId="{ADD39FD9-68D7-4F88-ACBE-4575091E8ABA}" srcOrd="2" destOrd="0" presId="urn:microsoft.com/office/officeart/2018/2/layout/IconVerticalSolidList"/>
    <dgm:cxn modelId="{F28FDE14-F4FF-494F-8FCE-5662DAF5FAFC}" type="presParOf" srcId="{D9B1E9A7-B13A-482D-83D8-DF0EA04D5254}" destId="{D603E75A-0294-4C6C-ACFE-638D4F57D095}" srcOrd="3" destOrd="0" presId="urn:microsoft.com/office/officeart/2018/2/layout/IconVerticalSolidList"/>
    <dgm:cxn modelId="{AF0A7DFF-B9EC-4C35-B3A2-EBA9B974405C}" type="presParOf" srcId="{E033D655-1C5F-4E87-953F-93463937B801}" destId="{1F9E046D-7D18-45D7-A858-4AE98BB827A5}" srcOrd="1" destOrd="0" presId="urn:microsoft.com/office/officeart/2018/2/layout/IconVerticalSolidList"/>
    <dgm:cxn modelId="{485CE40D-D88D-4225-87B0-6A4AE55E594D}" type="presParOf" srcId="{E033D655-1C5F-4E87-953F-93463937B801}" destId="{879DC56E-4B85-4887-9247-438847C5BD89}" srcOrd="2" destOrd="0" presId="urn:microsoft.com/office/officeart/2018/2/layout/IconVerticalSolidList"/>
    <dgm:cxn modelId="{477508AC-220A-4F13-8533-BCCE9B7E1628}" type="presParOf" srcId="{879DC56E-4B85-4887-9247-438847C5BD89}" destId="{D0D14C05-9129-4405-BA37-84371199CA84}" srcOrd="0" destOrd="0" presId="urn:microsoft.com/office/officeart/2018/2/layout/IconVerticalSolidList"/>
    <dgm:cxn modelId="{3F794CB7-4F6A-41D2-B558-E550C3EA8C97}" type="presParOf" srcId="{879DC56E-4B85-4887-9247-438847C5BD89}" destId="{86D3FF04-0CEB-4ECD-A071-585AB690B70A}" srcOrd="1" destOrd="0" presId="urn:microsoft.com/office/officeart/2018/2/layout/IconVerticalSolidList"/>
    <dgm:cxn modelId="{5E15D269-0F06-4B88-A490-029FAC13842B}" type="presParOf" srcId="{879DC56E-4B85-4887-9247-438847C5BD89}" destId="{5068799A-1766-48EC-9E3B-7F850D11AE09}" srcOrd="2" destOrd="0" presId="urn:microsoft.com/office/officeart/2018/2/layout/IconVerticalSolidList"/>
    <dgm:cxn modelId="{5445CDA7-A227-46D8-A758-A794EC7D11A1}" type="presParOf" srcId="{879DC56E-4B85-4887-9247-438847C5BD89}" destId="{612131AD-C75A-4239-A722-F268C214CD49}" srcOrd="3" destOrd="0" presId="urn:microsoft.com/office/officeart/2018/2/layout/IconVerticalSolidList"/>
    <dgm:cxn modelId="{52D072FA-9395-444C-B87C-3BBA1415B10C}" type="presParOf" srcId="{E033D655-1C5F-4E87-953F-93463937B801}" destId="{EA28FD10-3834-4F5C-8B59-DD2013E21314}" srcOrd="3" destOrd="0" presId="urn:microsoft.com/office/officeart/2018/2/layout/IconVerticalSolidList"/>
    <dgm:cxn modelId="{8ECB657B-FB7B-49B1-98F2-654936F8526C}" type="presParOf" srcId="{E033D655-1C5F-4E87-953F-93463937B801}" destId="{FE694D14-4569-4041-948F-77C7E01F1578}" srcOrd="4" destOrd="0" presId="urn:microsoft.com/office/officeart/2018/2/layout/IconVerticalSolidList"/>
    <dgm:cxn modelId="{78412A6D-FB83-4986-B688-6B5032A035D0}" type="presParOf" srcId="{FE694D14-4569-4041-948F-77C7E01F1578}" destId="{6AB835A2-2D9E-4CAE-89E2-208C5075B096}" srcOrd="0" destOrd="0" presId="urn:microsoft.com/office/officeart/2018/2/layout/IconVerticalSolidList"/>
    <dgm:cxn modelId="{2EA33D97-907D-4F8B-A641-820BA285E7C3}" type="presParOf" srcId="{FE694D14-4569-4041-948F-77C7E01F1578}" destId="{CD215029-8C4F-41BF-95A1-1FC70130888E}" srcOrd="1" destOrd="0" presId="urn:microsoft.com/office/officeart/2018/2/layout/IconVerticalSolidList"/>
    <dgm:cxn modelId="{DF2DA404-BA5F-4348-9187-4EEB87C3D7FD}" type="presParOf" srcId="{FE694D14-4569-4041-948F-77C7E01F1578}" destId="{DA479ADA-F2B0-4F0F-914C-8C36523C8F9B}" srcOrd="2" destOrd="0" presId="urn:microsoft.com/office/officeart/2018/2/layout/IconVerticalSolidList"/>
    <dgm:cxn modelId="{137C9F80-83FE-458A-8BF7-0A4E5BC37366}" type="presParOf" srcId="{FE694D14-4569-4041-948F-77C7E01F1578}" destId="{EE278361-8094-425D-B6E4-07ECFBC2AA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4577F70-C6E8-43B1-B650-0DC88F5B6E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640622-057B-4FC4-AC36-EDECC7823F80}">
      <dgm:prSet/>
      <dgm:spPr/>
      <dgm:t>
        <a:bodyPr/>
        <a:lstStyle/>
        <a:p>
          <a:r>
            <a:rPr lang="en-US" dirty="0"/>
            <a:t>Classroom, online and/or computer instruction</a:t>
          </a:r>
        </a:p>
      </dgm:t>
    </dgm:pt>
    <dgm:pt modelId="{E647697B-00D8-4D8F-8FE3-C4D90BEAFD64}" type="parTrans" cxnId="{37829F9D-7272-4357-A1B7-7FF6D1044130}">
      <dgm:prSet/>
      <dgm:spPr/>
      <dgm:t>
        <a:bodyPr/>
        <a:lstStyle/>
        <a:p>
          <a:endParaRPr lang="en-US"/>
        </a:p>
      </dgm:t>
    </dgm:pt>
    <dgm:pt modelId="{DB62DAED-D2A6-42CA-AF4A-B7609B0F83BE}" type="sibTrans" cxnId="{37829F9D-7272-4357-A1B7-7FF6D1044130}">
      <dgm:prSet/>
      <dgm:spPr/>
      <dgm:t>
        <a:bodyPr/>
        <a:lstStyle/>
        <a:p>
          <a:endParaRPr lang="en-US"/>
        </a:p>
      </dgm:t>
    </dgm:pt>
    <dgm:pt modelId="{78B93DB3-45D4-44A4-B194-026322A75F46}">
      <dgm:prSet/>
      <dgm:spPr/>
      <dgm:t>
        <a:bodyPr/>
        <a:lstStyle/>
        <a:p>
          <a:r>
            <a:rPr lang="en-US"/>
            <a:t>Employment screening, assessment, or testing</a:t>
          </a:r>
        </a:p>
      </dgm:t>
    </dgm:pt>
    <dgm:pt modelId="{859BBB00-E9EF-4C5E-B3ED-67009C2C0BAA}" type="parTrans" cxnId="{F4693C19-1A71-477B-8FF6-55390ED46C16}">
      <dgm:prSet/>
      <dgm:spPr/>
      <dgm:t>
        <a:bodyPr/>
        <a:lstStyle/>
        <a:p>
          <a:endParaRPr lang="en-US"/>
        </a:p>
      </dgm:t>
    </dgm:pt>
    <dgm:pt modelId="{64CE3BE0-36B2-4434-B14C-38839141508F}" type="sibTrans" cxnId="{F4693C19-1A71-477B-8FF6-55390ED46C16}">
      <dgm:prSet/>
      <dgm:spPr/>
      <dgm:t>
        <a:bodyPr/>
        <a:lstStyle/>
        <a:p>
          <a:endParaRPr lang="en-US"/>
        </a:p>
      </dgm:t>
    </dgm:pt>
    <dgm:pt modelId="{E4158FEE-CA63-4E90-8FEA-3B685219278C}">
      <dgm:prSet/>
      <dgm:spPr/>
      <dgm:t>
        <a:bodyPr/>
        <a:lstStyle/>
        <a:p>
          <a:r>
            <a:rPr lang="en-US"/>
            <a:t>On-the-job instruction</a:t>
          </a:r>
        </a:p>
      </dgm:t>
    </dgm:pt>
    <dgm:pt modelId="{AAFEF443-4202-4E2D-95C1-E1BED16CE07B}" type="parTrans" cxnId="{2FBD5F00-FEB1-4213-A2A7-E47BFD41C41C}">
      <dgm:prSet/>
      <dgm:spPr/>
      <dgm:t>
        <a:bodyPr/>
        <a:lstStyle/>
        <a:p>
          <a:endParaRPr lang="en-US"/>
        </a:p>
      </dgm:t>
    </dgm:pt>
    <dgm:pt modelId="{CE4CF571-FB3A-437D-8DD4-3316446893D4}" type="sibTrans" cxnId="{2FBD5F00-FEB1-4213-A2A7-E47BFD41C41C}">
      <dgm:prSet/>
      <dgm:spPr/>
      <dgm:t>
        <a:bodyPr/>
        <a:lstStyle/>
        <a:p>
          <a:endParaRPr lang="en-US"/>
        </a:p>
      </dgm:t>
    </dgm:pt>
    <dgm:pt modelId="{E1ADFCD4-85E1-47D1-8FA0-100B6242179B}">
      <dgm:prSet/>
      <dgm:spPr/>
      <dgm:t>
        <a:bodyPr/>
        <a:lstStyle/>
        <a:p>
          <a:r>
            <a:rPr lang="en-US"/>
            <a:t>Job finding, skill-building</a:t>
          </a:r>
        </a:p>
      </dgm:t>
    </dgm:pt>
    <dgm:pt modelId="{E6BB4166-0C3D-45CC-BA66-63C0A1B9F8B2}" type="parTrans" cxnId="{9E6EE4AA-8F36-4340-BDE6-B6D6F6375D37}">
      <dgm:prSet/>
      <dgm:spPr/>
      <dgm:t>
        <a:bodyPr/>
        <a:lstStyle/>
        <a:p>
          <a:endParaRPr lang="en-US"/>
        </a:p>
      </dgm:t>
    </dgm:pt>
    <dgm:pt modelId="{4EA6EC6B-2170-4F6A-8058-260CD7D354BC}" type="sibTrans" cxnId="{9E6EE4AA-8F36-4340-BDE6-B6D6F6375D37}">
      <dgm:prSet/>
      <dgm:spPr/>
      <dgm:t>
        <a:bodyPr/>
        <a:lstStyle/>
        <a:p>
          <a:endParaRPr lang="en-US"/>
        </a:p>
      </dgm:t>
    </dgm:pt>
    <dgm:pt modelId="{17520991-2C5B-4C67-A700-461D301B034E}">
      <dgm:prSet/>
      <dgm:spPr/>
      <dgm:t>
        <a:bodyPr/>
        <a:lstStyle/>
        <a:p>
          <a:r>
            <a:rPr lang="en-US"/>
            <a:t>Reasonable stipends in employment assistance and job training programs</a:t>
          </a:r>
        </a:p>
      </dgm:t>
    </dgm:pt>
    <dgm:pt modelId="{16F2FC0C-32B7-49CD-B862-B6679A532231}" type="parTrans" cxnId="{5471EEC6-B720-4DD7-9628-C07CEC7A21F9}">
      <dgm:prSet/>
      <dgm:spPr/>
      <dgm:t>
        <a:bodyPr/>
        <a:lstStyle/>
        <a:p>
          <a:endParaRPr lang="en-US"/>
        </a:p>
      </dgm:t>
    </dgm:pt>
    <dgm:pt modelId="{3F5BFC96-6EDA-4D64-B2C3-70FA963411EB}" type="sibTrans" cxnId="{5471EEC6-B720-4DD7-9628-C07CEC7A21F9}">
      <dgm:prSet/>
      <dgm:spPr/>
      <dgm:t>
        <a:bodyPr/>
        <a:lstStyle/>
        <a:p>
          <a:endParaRPr lang="en-US"/>
        </a:p>
      </dgm:t>
    </dgm:pt>
    <dgm:pt modelId="{CA49D252-89B0-4E8A-BF5D-FE00EB0C73D5}" type="pres">
      <dgm:prSet presAssocID="{84577F70-C6E8-43B1-B650-0DC88F5B6E5F}" presName="root" presStyleCnt="0">
        <dgm:presLayoutVars>
          <dgm:dir/>
          <dgm:resizeHandles val="exact"/>
        </dgm:presLayoutVars>
      </dgm:prSet>
      <dgm:spPr/>
    </dgm:pt>
    <dgm:pt modelId="{0B6DD1C7-8CAF-4105-8EB5-3F1DEFEDEF16}" type="pres">
      <dgm:prSet presAssocID="{21640622-057B-4FC4-AC36-EDECC7823F80}" presName="compNode" presStyleCnt="0"/>
      <dgm:spPr/>
    </dgm:pt>
    <dgm:pt modelId="{A87BFDB6-2E42-430C-BE0E-F1617BC6CA81}" type="pres">
      <dgm:prSet presAssocID="{21640622-057B-4FC4-AC36-EDECC7823F80}" presName="bgRect" presStyleLbl="bgShp" presStyleIdx="0" presStyleCnt="5"/>
      <dgm:spPr/>
    </dgm:pt>
    <dgm:pt modelId="{51545412-A1D2-40E7-A778-F7B5E56B0FE4}" type="pres">
      <dgm:prSet presAssocID="{21640622-057B-4FC4-AC36-EDECC7823F8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7A5EEA32-BC2E-4374-9624-18F8BF5A8ED5}" type="pres">
      <dgm:prSet presAssocID="{21640622-057B-4FC4-AC36-EDECC7823F80}" presName="spaceRect" presStyleCnt="0"/>
      <dgm:spPr/>
    </dgm:pt>
    <dgm:pt modelId="{26095EE2-31E6-4D67-8C6D-11FA82D42C38}" type="pres">
      <dgm:prSet presAssocID="{21640622-057B-4FC4-AC36-EDECC7823F80}" presName="parTx" presStyleLbl="revTx" presStyleIdx="0" presStyleCnt="5">
        <dgm:presLayoutVars>
          <dgm:chMax val="0"/>
          <dgm:chPref val="0"/>
        </dgm:presLayoutVars>
      </dgm:prSet>
      <dgm:spPr/>
    </dgm:pt>
    <dgm:pt modelId="{B880B04A-8D64-4D68-83D4-CE857659336D}" type="pres">
      <dgm:prSet presAssocID="{DB62DAED-D2A6-42CA-AF4A-B7609B0F83BE}" presName="sibTrans" presStyleCnt="0"/>
      <dgm:spPr/>
    </dgm:pt>
    <dgm:pt modelId="{D99BCCC0-4C0A-4F7D-A638-EC4AF81F6CA3}" type="pres">
      <dgm:prSet presAssocID="{78B93DB3-45D4-44A4-B194-026322A75F46}" presName="compNode" presStyleCnt="0"/>
      <dgm:spPr/>
    </dgm:pt>
    <dgm:pt modelId="{8D463A59-5EEB-4F74-9479-BFDC5C268A01}" type="pres">
      <dgm:prSet presAssocID="{78B93DB3-45D4-44A4-B194-026322A75F46}" presName="bgRect" presStyleLbl="bgShp" presStyleIdx="1" presStyleCnt="5"/>
      <dgm:spPr/>
    </dgm:pt>
    <dgm:pt modelId="{6D0097E7-CF5E-4229-A6EE-7E1823A886AA}" type="pres">
      <dgm:prSet presAssocID="{78B93DB3-45D4-44A4-B194-026322A75F4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43202DD4-4684-4F8F-AB90-C22B705C49B1}" type="pres">
      <dgm:prSet presAssocID="{78B93DB3-45D4-44A4-B194-026322A75F46}" presName="spaceRect" presStyleCnt="0"/>
      <dgm:spPr/>
    </dgm:pt>
    <dgm:pt modelId="{D2B02913-6103-471E-A28A-A107CB9C6F09}" type="pres">
      <dgm:prSet presAssocID="{78B93DB3-45D4-44A4-B194-026322A75F46}" presName="parTx" presStyleLbl="revTx" presStyleIdx="1" presStyleCnt="5">
        <dgm:presLayoutVars>
          <dgm:chMax val="0"/>
          <dgm:chPref val="0"/>
        </dgm:presLayoutVars>
      </dgm:prSet>
      <dgm:spPr/>
    </dgm:pt>
    <dgm:pt modelId="{A05EFC37-5473-42A1-AF22-2EB0E6DA58D8}" type="pres">
      <dgm:prSet presAssocID="{64CE3BE0-36B2-4434-B14C-38839141508F}" presName="sibTrans" presStyleCnt="0"/>
      <dgm:spPr/>
    </dgm:pt>
    <dgm:pt modelId="{88F6FECA-8958-4839-9F1D-3A492CAC0E65}" type="pres">
      <dgm:prSet presAssocID="{E4158FEE-CA63-4E90-8FEA-3B685219278C}" presName="compNode" presStyleCnt="0"/>
      <dgm:spPr/>
    </dgm:pt>
    <dgm:pt modelId="{B7D7ACCD-B195-49B6-80CC-410FA2EA7A50}" type="pres">
      <dgm:prSet presAssocID="{E4158FEE-CA63-4E90-8FEA-3B685219278C}" presName="bgRect" presStyleLbl="bgShp" presStyleIdx="2" presStyleCnt="5"/>
      <dgm:spPr/>
    </dgm:pt>
    <dgm:pt modelId="{3D40D433-49E2-41DC-A080-F83D60463635}" type="pres">
      <dgm:prSet presAssocID="{E4158FEE-CA63-4E90-8FEA-3B685219278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D4B4EED8-F27E-43AB-BEF7-EFA597CE7F4E}" type="pres">
      <dgm:prSet presAssocID="{E4158FEE-CA63-4E90-8FEA-3B685219278C}" presName="spaceRect" presStyleCnt="0"/>
      <dgm:spPr/>
    </dgm:pt>
    <dgm:pt modelId="{3130ACA5-5C94-431F-B295-874D39108023}" type="pres">
      <dgm:prSet presAssocID="{E4158FEE-CA63-4E90-8FEA-3B685219278C}" presName="parTx" presStyleLbl="revTx" presStyleIdx="2" presStyleCnt="5">
        <dgm:presLayoutVars>
          <dgm:chMax val="0"/>
          <dgm:chPref val="0"/>
        </dgm:presLayoutVars>
      </dgm:prSet>
      <dgm:spPr/>
    </dgm:pt>
    <dgm:pt modelId="{E749DAB5-1520-4E0B-9EB4-5D88478AEA5E}" type="pres">
      <dgm:prSet presAssocID="{CE4CF571-FB3A-437D-8DD4-3316446893D4}" presName="sibTrans" presStyleCnt="0"/>
      <dgm:spPr/>
    </dgm:pt>
    <dgm:pt modelId="{D76F4B55-203C-4D01-8B3C-9D928EADD83D}" type="pres">
      <dgm:prSet presAssocID="{E1ADFCD4-85E1-47D1-8FA0-100B6242179B}" presName="compNode" presStyleCnt="0"/>
      <dgm:spPr/>
    </dgm:pt>
    <dgm:pt modelId="{D5F3214E-56DB-46FC-9B59-558B4A87C2F5}" type="pres">
      <dgm:prSet presAssocID="{E1ADFCD4-85E1-47D1-8FA0-100B6242179B}" presName="bgRect" presStyleLbl="bgShp" presStyleIdx="3" presStyleCnt="5"/>
      <dgm:spPr/>
    </dgm:pt>
    <dgm:pt modelId="{02241F75-0FEF-48F2-B2B9-A655E9AF5DAF}" type="pres">
      <dgm:prSet presAssocID="{E1ADFCD4-85E1-47D1-8FA0-100B624217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52859F13-02A4-44F9-800A-B08BD09662BC}" type="pres">
      <dgm:prSet presAssocID="{E1ADFCD4-85E1-47D1-8FA0-100B6242179B}" presName="spaceRect" presStyleCnt="0"/>
      <dgm:spPr/>
    </dgm:pt>
    <dgm:pt modelId="{D2699BE1-DE24-4E37-94B2-018D2A400284}" type="pres">
      <dgm:prSet presAssocID="{E1ADFCD4-85E1-47D1-8FA0-100B6242179B}" presName="parTx" presStyleLbl="revTx" presStyleIdx="3" presStyleCnt="5">
        <dgm:presLayoutVars>
          <dgm:chMax val="0"/>
          <dgm:chPref val="0"/>
        </dgm:presLayoutVars>
      </dgm:prSet>
      <dgm:spPr/>
    </dgm:pt>
    <dgm:pt modelId="{4E33DC6E-154D-4022-BC1E-CB85D0374F20}" type="pres">
      <dgm:prSet presAssocID="{4EA6EC6B-2170-4F6A-8058-260CD7D354BC}" presName="sibTrans" presStyleCnt="0"/>
      <dgm:spPr/>
    </dgm:pt>
    <dgm:pt modelId="{F38D5F41-42C9-4791-A315-36FBA03FB055}" type="pres">
      <dgm:prSet presAssocID="{17520991-2C5B-4C67-A700-461D301B034E}" presName="compNode" presStyleCnt="0"/>
      <dgm:spPr/>
    </dgm:pt>
    <dgm:pt modelId="{69B01EAD-61EA-4B60-8578-01909D0EA31B}" type="pres">
      <dgm:prSet presAssocID="{17520991-2C5B-4C67-A700-461D301B034E}" presName="bgRect" presStyleLbl="bgShp" presStyleIdx="4" presStyleCnt="5"/>
      <dgm:spPr/>
    </dgm:pt>
    <dgm:pt modelId="{D056A718-E2B9-4A73-8E23-FEA10D4E9177}" type="pres">
      <dgm:prSet presAssocID="{17520991-2C5B-4C67-A700-461D301B03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17A49744-7109-49CA-BE06-8BDBBC88526A}" type="pres">
      <dgm:prSet presAssocID="{17520991-2C5B-4C67-A700-461D301B034E}" presName="spaceRect" presStyleCnt="0"/>
      <dgm:spPr/>
    </dgm:pt>
    <dgm:pt modelId="{BD90D451-4922-40C4-97A6-B849045F10A4}" type="pres">
      <dgm:prSet presAssocID="{17520991-2C5B-4C67-A700-461D301B034E}" presName="parTx" presStyleLbl="revTx" presStyleIdx="4" presStyleCnt="5">
        <dgm:presLayoutVars>
          <dgm:chMax val="0"/>
          <dgm:chPref val="0"/>
        </dgm:presLayoutVars>
      </dgm:prSet>
      <dgm:spPr/>
    </dgm:pt>
  </dgm:ptLst>
  <dgm:cxnLst>
    <dgm:cxn modelId="{2FBD5F00-FEB1-4213-A2A7-E47BFD41C41C}" srcId="{84577F70-C6E8-43B1-B650-0DC88F5B6E5F}" destId="{E4158FEE-CA63-4E90-8FEA-3B685219278C}" srcOrd="2" destOrd="0" parTransId="{AAFEF443-4202-4E2D-95C1-E1BED16CE07B}" sibTransId="{CE4CF571-FB3A-437D-8DD4-3316446893D4}"/>
    <dgm:cxn modelId="{C9F90718-9E4C-458E-BE38-073349716758}" type="presOf" srcId="{21640622-057B-4FC4-AC36-EDECC7823F80}" destId="{26095EE2-31E6-4D67-8C6D-11FA82D42C38}" srcOrd="0" destOrd="0" presId="urn:microsoft.com/office/officeart/2018/2/layout/IconVerticalSolidList"/>
    <dgm:cxn modelId="{F4693C19-1A71-477B-8FF6-55390ED46C16}" srcId="{84577F70-C6E8-43B1-B650-0DC88F5B6E5F}" destId="{78B93DB3-45D4-44A4-B194-026322A75F46}" srcOrd="1" destOrd="0" parTransId="{859BBB00-E9EF-4C5E-B3ED-67009C2C0BAA}" sibTransId="{64CE3BE0-36B2-4434-B14C-38839141508F}"/>
    <dgm:cxn modelId="{275D2256-57E9-41D6-99A2-D5A61208C206}" type="presOf" srcId="{17520991-2C5B-4C67-A700-461D301B034E}" destId="{BD90D451-4922-40C4-97A6-B849045F10A4}" srcOrd="0" destOrd="0" presId="urn:microsoft.com/office/officeart/2018/2/layout/IconVerticalSolidList"/>
    <dgm:cxn modelId="{09AC4159-9B02-4FCD-9692-F675D165B79D}" type="presOf" srcId="{E1ADFCD4-85E1-47D1-8FA0-100B6242179B}" destId="{D2699BE1-DE24-4E37-94B2-018D2A400284}" srcOrd="0" destOrd="0" presId="urn:microsoft.com/office/officeart/2018/2/layout/IconVerticalSolidList"/>
    <dgm:cxn modelId="{37829F9D-7272-4357-A1B7-7FF6D1044130}" srcId="{84577F70-C6E8-43B1-B650-0DC88F5B6E5F}" destId="{21640622-057B-4FC4-AC36-EDECC7823F80}" srcOrd="0" destOrd="0" parTransId="{E647697B-00D8-4D8F-8FE3-C4D90BEAFD64}" sibTransId="{DB62DAED-D2A6-42CA-AF4A-B7609B0F83BE}"/>
    <dgm:cxn modelId="{83B436A1-0764-4160-88E6-A4A4E2E73F49}" type="presOf" srcId="{78B93DB3-45D4-44A4-B194-026322A75F46}" destId="{D2B02913-6103-471E-A28A-A107CB9C6F09}" srcOrd="0" destOrd="0" presId="urn:microsoft.com/office/officeart/2018/2/layout/IconVerticalSolidList"/>
    <dgm:cxn modelId="{8E1F6DA1-D153-4E4F-A4AF-A83B96F4B045}" type="presOf" srcId="{84577F70-C6E8-43B1-B650-0DC88F5B6E5F}" destId="{CA49D252-89B0-4E8A-BF5D-FE00EB0C73D5}" srcOrd="0" destOrd="0" presId="urn:microsoft.com/office/officeart/2018/2/layout/IconVerticalSolidList"/>
    <dgm:cxn modelId="{9E6EE4AA-8F36-4340-BDE6-B6D6F6375D37}" srcId="{84577F70-C6E8-43B1-B650-0DC88F5B6E5F}" destId="{E1ADFCD4-85E1-47D1-8FA0-100B6242179B}" srcOrd="3" destOrd="0" parTransId="{E6BB4166-0C3D-45CC-BA66-63C0A1B9F8B2}" sibTransId="{4EA6EC6B-2170-4F6A-8058-260CD7D354BC}"/>
    <dgm:cxn modelId="{5471EEC6-B720-4DD7-9628-C07CEC7A21F9}" srcId="{84577F70-C6E8-43B1-B650-0DC88F5B6E5F}" destId="{17520991-2C5B-4C67-A700-461D301B034E}" srcOrd="4" destOrd="0" parTransId="{16F2FC0C-32B7-49CD-B862-B6679A532231}" sibTransId="{3F5BFC96-6EDA-4D64-B2C3-70FA963411EB}"/>
    <dgm:cxn modelId="{6153BAE6-D736-4ABE-B18F-547305354F07}" type="presOf" srcId="{E4158FEE-CA63-4E90-8FEA-3B685219278C}" destId="{3130ACA5-5C94-431F-B295-874D39108023}" srcOrd="0" destOrd="0" presId="urn:microsoft.com/office/officeart/2018/2/layout/IconVerticalSolidList"/>
    <dgm:cxn modelId="{0B392004-763D-46B4-BBC5-65D487FF15D1}" type="presParOf" srcId="{CA49D252-89B0-4E8A-BF5D-FE00EB0C73D5}" destId="{0B6DD1C7-8CAF-4105-8EB5-3F1DEFEDEF16}" srcOrd="0" destOrd="0" presId="urn:microsoft.com/office/officeart/2018/2/layout/IconVerticalSolidList"/>
    <dgm:cxn modelId="{C5E07E91-0DF5-426F-9543-3F38D22E1BD6}" type="presParOf" srcId="{0B6DD1C7-8CAF-4105-8EB5-3F1DEFEDEF16}" destId="{A87BFDB6-2E42-430C-BE0E-F1617BC6CA81}" srcOrd="0" destOrd="0" presId="urn:microsoft.com/office/officeart/2018/2/layout/IconVerticalSolidList"/>
    <dgm:cxn modelId="{AEF216F3-77D4-42D3-8E12-77D905FAEAEC}" type="presParOf" srcId="{0B6DD1C7-8CAF-4105-8EB5-3F1DEFEDEF16}" destId="{51545412-A1D2-40E7-A778-F7B5E56B0FE4}" srcOrd="1" destOrd="0" presId="urn:microsoft.com/office/officeart/2018/2/layout/IconVerticalSolidList"/>
    <dgm:cxn modelId="{E9C164B2-1008-4E43-B643-F1CB13EEA0AE}" type="presParOf" srcId="{0B6DD1C7-8CAF-4105-8EB5-3F1DEFEDEF16}" destId="{7A5EEA32-BC2E-4374-9624-18F8BF5A8ED5}" srcOrd="2" destOrd="0" presId="urn:microsoft.com/office/officeart/2018/2/layout/IconVerticalSolidList"/>
    <dgm:cxn modelId="{03D59785-4308-4F79-8DBB-1315DD846A75}" type="presParOf" srcId="{0B6DD1C7-8CAF-4105-8EB5-3F1DEFEDEF16}" destId="{26095EE2-31E6-4D67-8C6D-11FA82D42C38}" srcOrd="3" destOrd="0" presId="urn:microsoft.com/office/officeart/2018/2/layout/IconVerticalSolidList"/>
    <dgm:cxn modelId="{848079CA-D3DE-40DC-80D3-88DD8C6F093E}" type="presParOf" srcId="{CA49D252-89B0-4E8A-BF5D-FE00EB0C73D5}" destId="{B880B04A-8D64-4D68-83D4-CE857659336D}" srcOrd="1" destOrd="0" presId="urn:microsoft.com/office/officeart/2018/2/layout/IconVerticalSolidList"/>
    <dgm:cxn modelId="{6B83C519-7FBA-4C3C-9FB7-03C3EE67E42E}" type="presParOf" srcId="{CA49D252-89B0-4E8A-BF5D-FE00EB0C73D5}" destId="{D99BCCC0-4C0A-4F7D-A638-EC4AF81F6CA3}" srcOrd="2" destOrd="0" presId="urn:microsoft.com/office/officeart/2018/2/layout/IconVerticalSolidList"/>
    <dgm:cxn modelId="{981923F7-FC12-40AD-B152-0706A405D007}" type="presParOf" srcId="{D99BCCC0-4C0A-4F7D-A638-EC4AF81F6CA3}" destId="{8D463A59-5EEB-4F74-9479-BFDC5C268A01}" srcOrd="0" destOrd="0" presId="urn:microsoft.com/office/officeart/2018/2/layout/IconVerticalSolidList"/>
    <dgm:cxn modelId="{60296D80-E197-4CD2-9734-A6FE2A016393}" type="presParOf" srcId="{D99BCCC0-4C0A-4F7D-A638-EC4AF81F6CA3}" destId="{6D0097E7-CF5E-4229-A6EE-7E1823A886AA}" srcOrd="1" destOrd="0" presId="urn:microsoft.com/office/officeart/2018/2/layout/IconVerticalSolidList"/>
    <dgm:cxn modelId="{E95537A1-E991-445D-BABE-36FCA5748419}" type="presParOf" srcId="{D99BCCC0-4C0A-4F7D-A638-EC4AF81F6CA3}" destId="{43202DD4-4684-4F8F-AB90-C22B705C49B1}" srcOrd="2" destOrd="0" presId="urn:microsoft.com/office/officeart/2018/2/layout/IconVerticalSolidList"/>
    <dgm:cxn modelId="{12AD0544-C25C-4851-ADEB-669ED1E67561}" type="presParOf" srcId="{D99BCCC0-4C0A-4F7D-A638-EC4AF81F6CA3}" destId="{D2B02913-6103-471E-A28A-A107CB9C6F09}" srcOrd="3" destOrd="0" presId="urn:microsoft.com/office/officeart/2018/2/layout/IconVerticalSolidList"/>
    <dgm:cxn modelId="{6DFEB2C0-9BBE-45F9-8EE3-368D39505276}" type="presParOf" srcId="{CA49D252-89B0-4E8A-BF5D-FE00EB0C73D5}" destId="{A05EFC37-5473-42A1-AF22-2EB0E6DA58D8}" srcOrd="3" destOrd="0" presId="urn:microsoft.com/office/officeart/2018/2/layout/IconVerticalSolidList"/>
    <dgm:cxn modelId="{6CC1F0E6-B140-4B99-BC82-5E5DF80B19A5}" type="presParOf" srcId="{CA49D252-89B0-4E8A-BF5D-FE00EB0C73D5}" destId="{88F6FECA-8958-4839-9F1D-3A492CAC0E65}" srcOrd="4" destOrd="0" presId="urn:microsoft.com/office/officeart/2018/2/layout/IconVerticalSolidList"/>
    <dgm:cxn modelId="{F4698255-D48C-4B50-93A1-D25FB7AC1425}" type="presParOf" srcId="{88F6FECA-8958-4839-9F1D-3A492CAC0E65}" destId="{B7D7ACCD-B195-49B6-80CC-410FA2EA7A50}" srcOrd="0" destOrd="0" presId="urn:microsoft.com/office/officeart/2018/2/layout/IconVerticalSolidList"/>
    <dgm:cxn modelId="{9D65A35B-00BD-4638-8871-D2EA5695A06F}" type="presParOf" srcId="{88F6FECA-8958-4839-9F1D-3A492CAC0E65}" destId="{3D40D433-49E2-41DC-A080-F83D60463635}" srcOrd="1" destOrd="0" presId="urn:microsoft.com/office/officeart/2018/2/layout/IconVerticalSolidList"/>
    <dgm:cxn modelId="{41513BA9-6ABE-48D6-B7E8-EC297FFF2883}" type="presParOf" srcId="{88F6FECA-8958-4839-9F1D-3A492CAC0E65}" destId="{D4B4EED8-F27E-43AB-BEF7-EFA597CE7F4E}" srcOrd="2" destOrd="0" presId="urn:microsoft.com/office/officeart/2018/2/layout/IconVerticalSolidList"/>
    <dgm:cxn modelId="{6B86B30E-275D-4949-BB94-87FF6D45F0BF}" type="presParOf" srcId="{88F6FECA-8958-4839-9F1D-3A492CAC0E65}" destId="{3130ACA5-5C94-431F-B295-874D39108023}" srcOrd="3" destOrd="0" presId="urn:microsoft.com/office/officeart/2018/2/layout/IconVerticalSolidList"/>
    <dgm:cxn modelId="{BBCE9B8E-AD7E-4DB1-A855-0C2ECA72A28C}" type="presParOf" srcId="{CA49D252-89B0-4E8A-BF5D-FE00EB0C73D5}" destId="{E749DAB5-1520-4E0B-9EB4-5D88478AEA5E}" srcOrd="5" destOrd="0" presId="urn:microsoft.com/office/officeart/2018/2/layout/IconVerticalSolidList"/>
    <dgm:cxn modelId="{4EC246B4-AB04-44C8-84FD-279D36BFC788}" type="presParOf" srcId="{CA49D252-89B0-4E8A-BF5D-FE00EB0C73D5}" destId="{D76F4B55-203C-4D01-8B3C-9D928EADD83D}" srcOrd="6" destOrd="0" presId="urn:microsoft.com/office/officeart/2018/2/layout/IconVerticalSolidList"/>
    <dgm:cxn modelId="{F88A6D43-6B78-45AE-A615-976F555FFA7D}" type="presParOf" srcId="{D76F4B55-203C-4D01-8B3C-9D928EADD83D}" destId="{D5F3214E-56DB-46FC-9B59-558B4A87C2F5}" srcOrd="0" destOrd="0" presId="urn:microsoft.com/office/officeart/2018/2/layout/IconVerticalSolidList"/>
    <dgm:cxn modelId="{30200F6B-5317-43EC-8B3C-E82AD66170AC}" type="presParOf" srcId="{D76F4B55-203C-4D01-8B3C-9D928EADD83D}" destId="{02241F75-0FEF-48F2-B2B9-A655E9AF5DAF}" srcOrd="1" destOrd="0" presId="urn:microsoft.com/office/officeart/2018/2/layout/IconVerticalSolidList"/>
    <dgm:cxn modelId="{56020D69-EBF4-4ADB-8E15-AFD01BC87755}" type="presParOf" srcId="{D76F4B55-203C-4D01-8B3C-9D928EADD83D}" destId="{52859F13-02A4-44F9-800A-B08BD09662BC}" srcOrd="2" destOrd="0" presId="urn:microsoft.com/office/officeart/2018/2/layout/IconVerticalSolidList"/>
    <dgm:cxn modelId="{33B55CBE-8261-4BD6-8B6A-6E265C00FA44}" type="presParOf" srcId="{D76F4B55-203C-4D01-8B3C-9D928EADD83D}" destId="{D2699BE1-DE24-4E37-94B2-018D2A400284}" srcOrd="3" destOrd="0" presId="urn:microsoft.com/office/officeart/2018/2/layout/IconVerticalSolidList"/>
    <dgm:cxn modelId="{AC5023E6-D43B-4606-80E7-DA7A6E4EE6F9}" type="presParOf" srcId="{CA49D252-89B0-4E8A-BF5D-FE00EB0C73D5}" destId="{4E33DC6E-154D-4022-BC1E-CB85D0374F20}" srcOrd="7" destOrd="0" presId="urn:microsoft.com/office/officeart/2018/2/layout/IconVerticalSolidList"/>
    <dgm:cxn modelId="{7B6252AA-E74D-4204-9EA1-99C1B4DC21A8}" type="presParOf" srcId="{CA49D252-89B0-4E8A-BF5D-FE00EB0C73D5}" destId="{F38D5F41-42C9-4791-A315-36FBA03FB055}" srcOrd="8" destOrd="0" presId="urn:microsoft.com/office/officeart/2018/2/layout/IconVerticalSolidList"/>
    <dgm:cxn modelId="{13FB3BDE-729E-478A-9D87-E9C5E3C6D774}" type="presParOf" srcId="{F38D5F41-42C9-4791-A315-36FBA03FB055}" destId="{69B01EAD-61EA-4B60-8578-01909D0EA31B}" srcOrd="0" destOrd="0" presId="urn:microsoft.com/office/officeart/2018/2/layout/IconVerticalSolidList"/>
    <dgm:cxn modelId="{5D66ECE3-7A7E-4D77-942D-AA66877FB9AC}" type="presParOf" srcId="{F38D5F41-42C9-4791-A315-36FBA03FB055}" destId="{D056A718-E2B9-4A73-8E23-FEA10D4E9177}" srcOrd="1" destOrd="0" presId="urn:microsoft.com/office/officeart/2018/2/layout/IconVerticalSolidList"/>
    <dgm:cxn modelId="{81DAF3B5-17BD-4587-83D6-303134DD0005}" type="presParOf" srcId="{F38D5F41-42C9-4791-A315-36FBA03FB055}" destId="{17A49744-7109-49CA-BE06-8BDBBC88526A}" srcOrd="2" destOrd="0" presId="urn:microsoft.com/office/officeart/2018/2/layout/IconVerticalSolidList"/>
    <dgm:cxn modelId="{D85925F9-3107-4BCE-A518-354A09170F7E}" type="presParOf" srcId="{F38D5F41-42C9-4791-A315-36FBA03FB055}" destId="{BD90D451-4922-40C4-97A6-B849045F10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75DBE2-62D1-4F30-8ACE-0B6D43046C1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3B1A66B-E540-49A9-9641-56F86E25C0A1}">
      <dgm:prSet/>
      <dgm:spPr/>
      <dgm:t>
        <a:bodyPr/>
        <a:lstStyle/>
        <a:p>
          <a:r>
            <a:rPr lang="en-US"/>
            <a:t>Books and instructional material</a:t>
          </a:r>
        </a:p>
      </dgm:t>
    </dgm:pt>
    <dgm:pt modelId="{467DEA63-28E4-44B3-974D-F7B77FB1B9FE}" type="parTrans" cxnId="{4E0F07FF-5ECC-4B50-8F80-2AA10E33745B}">
      <dgm:prSet/>
      <dgm:spPr/>
      <dgm:t>
        <a:bodyPr/>
        <a:lstStyle/>
        <a:p>
          <a:endParaRPr lang="en-US"/>
        </a:p>
      </dgm:t>
    </dgm:pt>
    <dgm:pt modelId="{A13350F7-1EF3-43A3-84F4-9CC946742480}" type="sibTrans" cxnId="{4E0F07FF-5ECC-4B50-8F80-2AA10E33745B}">
      <dgm:prSet/>
      <dgm:spPr/>
      <dgm:t>
        <a:bodyPr/>
        <a:lstStyle/>
        <a:p>
          <a:endParaRPr lang="en-US"/>
        </a:p>
      </dgm:t>
    </dgm:pt>
    <dgm:pt modelId="{80E1CEA2-F15F-4DC0-B54D-D361A8DF0813}">
      <dgm:prSet/>
      <dgm:spPr/>
      <dgm:t>
        <a:bodyPr/>
        <a:lstStyle/>
        <a:p>
          <a:r>
            <a:rPr lang="en-US"/>
            <a:t>Structured job-seeking support</a:t>
          </a:r>
        </a:p>
      </dgm:t>
    </dgm:pt>
    <dgm:pt modelId="{7BC945F9-55CA-43FF-862F-C9B8C7BC4530}" type="parTrans" cxnId="{55BA6FEE-6028-4E56-BEB0-FB0E8536A53F}">
      <dgm:prSet/>
      <dgm:spPr/>
      <dgm:t>
        <a:bodyPr/>
        <a:lstStyle/>
        <a:p>
          <a:endParaRPr lang="en-US"/>
        </a:p>
      </dgm:t>
    </dgm:pt>
    <dgm:pt modelId="{DFA73F0C-D5FB-465C-9385-085A5EB963E6}" type="sibTrans" cxnId="{55BA6FEE-6028-4E56-BEB0-FB0E8536A53F}">
      <dgm:prSet/>
      <dgm:spPr/>
      <dgm:t>
        <a:bodyPr/>
        <a:lstStyle/>
        <a:p>
          <a:endParaRPr lang="en-US"/>
        </a:p>
      </dgm:t>
    </dgm:pt>
    <dgm:pt modelId="{D45BFD2F-4713-406D-8180-C4B078D19A69}">
      <dgm:prSet/>
      <dgm:spPr/>
      <dgm:t>
        <a:bodyPr/>
        <a:lstStyle/>
        <a:p>
          <a:r>
            <a:rPr lang="en-US"/>
            <a:t>Special training and tutoring, including literacy training and pre-vocational training</a:t>
          </a:r>
        </a:p>
      </dgm:t>
    </dgm:pt>
    <dgm:pt modelId="{14547A53-A9BF-4465-A616-E03D36D19E10}" type="parTrans" cxnId="{469A6667-D4F2-444F-8904-197406227E73}">
      <dgm:prSet/>
      <dgm:spPr/>
      <dgm:t>
        <a:bodyPr/>
        <a:lstStyle/>
        <a:p>
          <a:endParaRPr lang="en-US"/>
        </a:p>
      </dgm:t>
    </dgm:pt>
    <dgm:pt modelId="{5B4F795D-54CE-4466-BDB6-3D915848F16A}" type="sibTrans" cxnId="{469A6667-D4F2-444F-8904-197406227E73}">
      <dgm:prSet/>
      <dgm:spPr/>
      <dgm:t>
        <a:bodyPr/>
        <a:lstStyle/>
        <a:p>
          <a:endParaRPr lang="en-US"/>
        </a:p>
      </dgm:t>
    </dgm:pt>
    <dgm:pt modelId="{36411183-BBA6-4C53-A3F3-AFC6DE72F06F}">
      <dgm:prSet/>
      <dgm:spPr/>
      <dgm:t>
        <a:bodyPr/>
        <a:lstStyle/>
        <a:p>
          <a:r>
            <a:rPr lang="en-US"/>
            <a:t>Counseling or job coaching</a:t>
          </a:r>
        </a:p>
      </dgm:t>
    </dgm:pt>
    <dgm:pt modelId="{B5A44310-11EE-40A6-B339-5C16C32BA1A0}" type="parTrans" cxnId="{61F883F5-215A-4F4E-8B1D-0E12B5741AE4}">
      <dgm:prSet/>
      <dgm:spPr/>
      <dgm:t>
        <a:bodyPr/>
        <a:lstStyle/>
        <a:p>
          <a:endParaRPr lang="en-US"/>
        </a:p>
      </dgm:t>
    </dgm:pt>
    <dgm:pt modelId="{23EC7033-0171-453C-8D08-BF297CBE6A71}" type="sibTrans" cxnId="{61F883F5-215A-4F4E-8B1D-0E12B5741AE4}">
      <dgm:prSet/>
      <dgm:spPr/>
      <dgm:t>
        <a:bodyPr/>
        <a:lstStyle/>
        <a:p>
          <a:endParaRPr lang="en-US"/>
        </a:p>
      </dgm:t>
    </dgm:pt>
    <dgm:pt modelId="{EE13A532-2339-4F1D-8787-5587BD57F66A}">
      <dgm:prSet/>
      <dgm:spPr/>
      <dgm:t>
        <a:bodyPr/>
        <a:lstStyle/>
        <a:p>
          <a:r>
            <a:rPr lang="en-US"/>
            <a:t>Referral to community resources</a:t>
          </a:r>
        </a:p>
      </dgm:t>
    </dgm:pt>
    <dgm:pt modelId="{886810AF-B985-43A1-B710-DA69473E859A}" type="parTrans" cxnId="{93D190F2-3365-4FAD-9414-879C006E3664}">
      <dgm:prSet/>
      <dgm:spPr/>
      <dgm:t>
        <a:bodyPr/>
        <a:lstStyle/>
        <a:p>
          <a:endParaRPr lang="en-US"/>
        </a:p>
      </dgm:t>
    </dgm:pt>
    <dgm:pt modelId="{93E5C255-4CEB-47DE-A266-2017C95FE112}" type="sibTrans" cxnId="{93D190F2-3365-4FAD-9414-879C006E3664}">
      <dgm:prSet/>
      <dgm:spPr/>
      <dgm:t>
        <a:bodyPr/>
        <a:lstStyle/>
        <a:p>
          <a:endParaRPr lang="en-US"/>
        </a:p>
      </dgm:t>
    </dgm:pt>
    <dgm:pt modelId="{00F896D6-9E69-4300-9850-E6308938DD34}" type="pres">
      <dgm:prSet presAssocID="{3875DBE2-62D1-4F30-8ACE-0B6D43046C1F}" presName="vert0" presStyleCnt="0">
        <dgm:presLayoutVars>
          <dgm:dir/>
          <dgm:animOne val="branch"/>
          <dgm:animLvl val="lvl"/>
        </dgm:presLayoutVars>
      </dgm:prSet>
      <dgm:spPr/>
    </dgm:pt>
    <dgm:pt modelId="{B086DD36-F7E1-4A43-82B7-BA6D629F3667}" type="pres">
      <dgm:prSet presAssocID="{23B1A66B-E540-49A9-9641-56F86E25C0A1}" presName="thickLine" presStyleLbl="alignNode1" presStyleIdx="0" presStyleCnt="5"/>
      <dgm:spPr/>
    </dgm:pt>
    <dgm:pt modelId="{C7368595-6ECE-4CC5-8E56-72DE324FB448}" type="pres">
      <dgm:prSet presAssocID="{23B1A66B-E540-49A9-9641-56F86E25C0A1}" presName="horz1" presStyleCnt="0"/>
      <dgm:spPr/>
    </dgm:pt>
    <dgm:pt modelId="{20D6DD74-ACBD-4EE9-AE53-254F4209CD45}" type="pres">
      <dgm:prSet presAssocID="{23B1A66B-E540-49A9-9641-56F86E25C0A1}" presName="tx1" presStyleLbl="revTx" presStyleIdx="0" presStyleCnt="5"/>
      <dgm:spPr/>
    </dgm:pt>
    <dgm:pt modelId="{BA25CF41-C5AD-47CE-B7F9-4B9FE950AC91}" type="pres">
      <dgm:prSet presAssocID="{23B1A66B-E540-49A9-9641-56F86E25C0A1}" presName="vert1" presStyleCnt="0"/>
      <dgm:spPr/>
    </dgm:pt>
    <dgm:pt modelId="{7A010CFE-F12C-4866-BCFE-E689AFCD16E8}" type="pres">
      <dgm:prSet presAssocID="{80E1CEA2-F15F-4DC0-B54D-D361A8DF0813}" presName="thickLine" presStyleLbl="alignNode1" presStyleIdx="1" presStyleCnt="5"/>
      <dgm:spPr/>
    </dgm:pt>
    <dgm:pt modelId="{E170CBC3-8E0C-45DD-84DB-746FA3621CEF}" type="pres">
      <dgm:prSet presAssocID="{80E1CEA2-F15F-4DC0-B54D-D361A8DF0813}" presName="horz1" presStyleCnt="0"/>
      <dgm:spPr/>
    </dgm:pt>
    <dgm:pt modelId="{E43AD0A2-130C-42EB-B37D-B61FEECA39E8}" type="pres">
      <dgm:prSet presAssocID="{80E1CEA2-F15F-4DC0-B54D-D361A8DF0813}" presName="tx1" presStyleLbl="revTx" presStyleIdx="1" presStyleCnt="5"/>
      <dgm:spPr/>
    </dgm:pt>
    <dgm:pt modelId="{426CA824-C476-44AC-8937-B2E168A281D6}" type="pres">
      <dgm:prSet presAssocID="{80E1CEA2-F15F-4DC0-B54D-D361A8DF0813}" presName="vert1" presStyleCnt="0"/>
      <dgm:spPr/>
    </dgm:pt>
    <dgm:pt modelId="{A5EDB645-E39A-4268-9F39-6D3DE0F9CF43}" type="pres">
      <dgm:prSet presAssocID="{D45BFD2F-4713-406D-8180-C4B078D19A69}" presName="thickLine" presStyleLbl="alignNode1" presStyleIdx="2" presStyleCnt="5"/>
      <dgm:spPr/>
    </dgm:pt>
    <dgm:pt modelId="{ED38F922-B7DB-4F70-9B65-DD11421B7787}" type="pres">
      <dgm:prSet presAssocID="{D45BFD2F-4713-406D-8180-C4B078D19A69}" presName="horz1" presStyleCnt="0"/>
      <dgm:spPr/>
    </dgm:pt>
    <dgm:pt modelId="{7B6A0D51-BB5F-4E2E-A87C-CBFFADE83E93}" type="pres">
      <dgm:prSet presAssocID="{D45BFD2F-4713-406D-8180-C4B078D19A69}" presName="tx1" presStyleLbl="revTx" presStyleIdx="2" presStyleCnt="5"/>
      <dgm:spPr/>
    </dgm:pt>
    <dgm:pt modelId="{A4029E5C-A91B-4665-A6C3-7217278A24AB}" type="pres">
      <dgm:prSet presAssocID="{D45BFD2F-4713-406D-8180-C4B078D19A69}" presName="vert1" presStyleCnt="0"/>
      <dgm:spPr/>
    </dgm:pt>
    <dgm:pt modelId="{525772FA-7DA1-4181-BA4C-01C9E0931059}" type="pres">
      <dgm:prSet presAssocID="{36411183-BBA6-4C53-A3F3-AFC6DE72F06F}" presName="thickLine" presStyleLbl="alignNode1" presStyleIdx="3" presStyleCnt="5"/>
      <dgm:spPr/>
    </dgm:pt>
    <dgm:pt modelId="{B95D1B1D-04CF-4592-8BAF-1694D1EE3CE6}" type="pres">
      <dgm:prSet presAssocID="{36411183-BBA6-4C53-A3F3-AFC6DE72F06F}" presName="horz1" presStyleCnt="0"/>
      <dgm:spPr/>
    </dgm:pt>
    <dgm:pt modelId="{D3AB4606-990A-40FC-AC4B-DBBB2B7B444D}" type="pres">
      <dgm:prSet presAssocID="{36411183-BBA6-4C53-A3F3-AFC6DE72F06F}" presName="tx1" presStyleLbl="revTx" presStyleIdx="3" presStyleCnt="5"/>
      <dgm:spPr/>
    </dgm:pt>
    <dgm:pt modelId="{D9F2AE70-4CC9-4055-B608-C6EFCD99D5F3}" type="pres">
      <dgm:prSet presAssocID="{36411183-BBA6-4C53-A3F3-AFC6DE72F06F}" presName="vert1" presStyleCnt="0"/>
      <dgm:spPr/>
    </dgm:pt>
    <dgm:pt modelId="{EAAA03BC-28D0-4927-B2EE-2806F14654EF}" type="pres">
      <dgm:prSet presAssocID="{EE13A532-2339-4F1D-8787-5587BD57F66A}" presName="thickLine" presStyleLbl="alignNode1" presStyleIdx="4" presStyleCnt="5"/>
      <dgm:spPr/>
    </dgm:pt>
    <dgm:pt modelId="{8A54A635-E57A-4D9E-B8E2-947426AF9842}" type="pres">
      <dgm:prSet presAssocID="{EE13A532-2339-4F1D-8787-5587BD57F66A}" presName="horz1" presStyleCnt="0"/>
      <dgm:spPr/>
    </dgm:pt>
    <dgm:pt modelId="{B60E4F54-9DD6-4264-9BF3-FB62A9757573}" type="pres">
      <dgm:prSet presAssocID="{EE13A532-2339-4F1D-8787-5587BD57F66A}" presName="tx1" presStyleLbl="revTx" presStyleIdx="4" presStyleCnt="5"/>
      <dgm:spPr/>
    </dgm:pt>
    <dgm:pt modelId="{314372AA-4C67-4B14-B4D7-611735AC4B94}" type="pres">
      <dgm:prSet presAssocID="{EE13A532-2339-4F1D-8787-5587BD57F66A}" presName="vert1" presStyleCnt="0"/>
      <dgm:spPr/>
    </dgm:pt>
  </dgm:ptLst>
  <dgm:cxnLst>
    <dgm:cxn modelId="{4911232F-DDD4-4A4D-9CA4-DC9DBA10BF3B}" type="presOf" srcId="{EE13A532-2339-4F1D-8787-5587BD57F66A}" destId="{B60E4F54-9DD6-4264-9BF3-FB62A9757573}" srcOrd="0" destOrd="0" presId="urn:microsoft.com/office/officeart/2008/layout/LinedList"/>
    <dgm:cxn modelId="{70BB0636-B484-4A3A-85B8-9896399FF5EF}" type="presOf" srcId="{D45BFD2F-4713-406D-8180-C4B078D19A69}" destId="{7B6A0D51-BB5F-4E2E-A87C-CBFFADE83E93}" srcOrd="0" destOrd="0" presId="urn:microsoft.com/office/officeart/2008/layout/LinedList"/>
    <dgm:cxn modelId="{CB7B7561-8329-4267-9FB8-B376495EF5A9}" type="presOf" srcId="{80E1CEA2-F15F-4DC0-B54D-D361A8DF0813}" destId="{E43AD0A2-130C-42EB-B37D-B61FEECA39E8}" srcOrd="0" destOrd="0" presId="urn:microsoft.com/office/officeart/2008/layout/LinedList"/>
    <dgm:cxn modelId="{469A6667-D4F2-444F-8904-197406227E73}" srcId="{3875DBE2-62D1-4F30-8ACE-0B6D43046C1F}" destId="{D45BFD2F-4713-406D-8180-C4B078D19A69}" srcOrd="2" destOrd="0" parTransId="{14547A53-A9BF-4465-A616-E03D36D19E10}" sibTransId="{5B4F795D-54CE-4466-BDB6-3D915848F16A}"/>
    <dgm:cxn modelId="{192DC875-64DA-4EEE-B199-DADF4F77824F}" type="presOf" srcId="{36411183-BBA6-4C53-A3F3-AFC6DE72F06F}" destId="{D3AB4606-990A-40FC-AC4B-DBBB2B7B444D}" srcOrd="0" destOrd="0" presId="urn:microsoft.com/office/officeart/2008/layout/LinedList"/>
    <dgm:cxn modelId="{C026C95A-CD24-4D4A-ABBA-C6753539F2B5}" type="presOf" srcId="{3875DBE2-62D1-4F30-8ACE-0B6D43046C1F}" destId="{00F896D6-9E69-4300-9850-E6308938DD34}" srcOrd="0" destOrd="0" presId="urn:microsoft.com/office/officeart/2008/layout/LinedList"/>
    <dgm:cxn modelId="{698E18D5-9A37-40B3-8DDD-A3D9C91652EE}" type="presOf" srcId="{23B1A66B-E540-49A9-9641-56F86E25C0A1}" destId="{20D6DD74-ACBD-4EE9-AE53-254F4209CD45}" srcOrd="0" destOrd="0" presId="urn:microsoft.com/office/officeart/2008/layout/LinedList"/>
    <dgm:cxn modelId="{55BA6FEE-6028-4E56-BEB0-FB0E8536A53F}" srcId="{3875DBE2-62D1-4F30-8ACE-0B6D43046C1F}" destId="{80E1CEA2-F15F-4DC0-B54D-D361A8DF0813}" srcOrd="1" destOrd="0" parTransId="{7BC945F9-55CA-43FF-862F-C9B8C7BC4530}" sibTransId="{DFA73F0C-D5FB-465C-9385-085A5EB963E6}"/>
    <dgm:cxn modelId="{93D190F2-3365-4FAD-9414-879C006E3664}" srcId="{3875DBE2-62D1-4F30-8ACE-0B6D43046C1F}" destId="{EE13A532-2339-4F1D-8787-5587BD57F66A}" srcOrd="4" destOrd="0" parTransId="{886810AF-B985-43A1-B710-DA69473E859A}" sibTransId="{93E5C255-4CEB-47DE-A266-2017C95FE112}"/>
    <dgm:cxn modelId="{61F883F5-215A-4F4E-8B1D-0E12B5741AE4}" srcId="{3875DBE2-62D1-4F30-8ACE-0B6D43046C1F}" destId="{36411183-BBA6-4C53-A3F3-AFC6DE72F06F}" srcOrd="3" destOrd="0" parTransId="{B5A44310-11EE-40A6-B339-5C16C32BA1A0}" sibTransId="{23EC7033-0171-453C-8D08-BF297CBE6A71}"/>
    <dgm:cxn modelId="{4E0F07FF-5ECC-4B50-8F80-2AA10E33745B}" srcId="{3875DBE2-62D1-4F30-8ACE-0B6D43046C1F}" destId="{23B1A66B-E540-49A9-9641-56F86E25C0A1}" srcOrd="0" destOrd="0" parTransId="{467DEA63-28E4-44B3-974D-F7B77FB1B9FE}" sibTransId="{A13350F7-1EF3-43A3-84F4-9CC946742480}"/>
    <dgm:cxn modelId="{E89D647F-A00D-4B4A-9CDB-DF5E9EEA31AB}" type="presParOf" srcId="{00F896D6-9E69-4300-9850-E6308938DD34}" destId="{B086DD36-F7E1-4A43-82B7-BA6D629F3667}" srcOrd="0" destOrd="0" presId="urn:microsoft.com/office/officeart/2008/layout/LinedList"/>
    <dgm:cxn modelId="{0D882844-8A46-4AAA-95D6-94F9A324F0FA}" type="presParOf" srcId="{00F896D6-9E69-4300-9850-E6308938DD34}" destId="{C7368595-6ECE-4CC5-8E56-72DE324FB448}" srcOrd="1" destOrd="0" presId="urn:microsoft.com/office/officeart/2008/layout/LinedList"/>
    <dgm:cxn modelId="{361F1685-29F6-4463-82C8-B371A70E014D}" type="presParOf" srcId="{C7368595-6ECE-4CC5-8E56-72DE324FB448}" destId="{20D6DD74-ACBD-4EE9-AE53-254F4209CD45}" srcOrd="0" destOrd="0" presId="urn:microsoft.com/office/officeart/2008/layout/LinedList"/>
    <dgm:cxn modelId="{A965A52E-7956-4112-B83F-4083DF6667DF}" type="presParOf" srcId="{C7368595-6ECE-4CC5-8E56-72DE324FB448}" destId="{BA25CF41-C5AD-47CE-B7F9-4B9FE950AC91}" srcOrd="1" destOrd="0" presId="urn:microsoft.com/office/officeart/2008/layout/LinedList"/>
    <dgm:cxn modelId="{D3A6986E-1CA6-4AFA-8BEE-AA5C8FF9B759}" type="presParOf" srcId="{00F896D6-9E69-4300-9850-E6308938DD34}" destId="{7A010CFE-F12C-4866-BCFE-E689AFCD16E8}" srcOrd="2" destOrd="0" presId="urn:microsoft.com/office/officeart/2008/layout/LinedList"/>
    <dgm:cxn modelId="{058AA0B9-5590-47BC-980A-F9AE635C0DF6}" type="presParOf" srcId="{00F896D6-9E69-4300-9850-E6308938DD34}" destId="{E170CBC3-8E0C-45DD-84DB-746FA3621CEF}" srcOrd="3" destOrd="0" presId="urn:microsoft.com/office/officeart/2008/layout/LinedList"/>
    <dgm:cxn modelId="{AC90A2AF-C89D-4EA4-B1F3-BD3729952923}" type="presParOf" srcId="{E170CBC3-8E0C-45DD-84DB-746FA3621CEF}" destId="{E43AD0A2-130C-42EB-B37D-B61FEECA39E8}" srcOrd="0" destOrd="0" presId="urn:microsoft.com/office/officeart/2008/layout/LinedList"/>
    <dgm:cxn modelId="{83943CFE-F6AC-49F1-88F9-6376DE8C206B}" type="presParOf" srcId="{E170CBC3-8E0C-45DD-84DB-746FA3621CEF}" destId="{426CA824-C476-44AC-8937-B2E168A281D6}" srcOrd="1" destOrd="0" presId="urn:microsoft.com/office/officeart/2008/layout/LinedList"/>
    <dgm:cxn modelId="{326C5898-396A-4DF0-BCC0-BBECEA654DEC}" type="presParOf" srcId="{00F896D6-9E69-4300-9850-E6308938DD34}" destId="{A5EDB645-E39A-4268-9F39-6D3DE0F9CF43}" srcOrd="4" destOrd="0" presId="urn:microsoft.com/office/officeart/2008/layout/LinedList"/>
    <dgm:cxn modelId="{23EFAC64-7462-49C0-9BB6-6AE3A570BF21}" type="presParOf" srcId="{00F896D6-9E69-4300-9850-E6308938DD34}" destId="{ED38F922-B7DB-4F70-9B65-DD11421B7787}" srcOrd="5" destOrd="0" presId="urn:microsoft.com/office/officeart/2008/layout/LinedList"/>
    <dgm:cxn modelId="{B3F20964-D9FF-410F-A827-2DFECCA0B6F0}" type="presParOf" srcId="{ED38F922-B7DB-4F70-9B65-DD11421B7787}" destId="{7B6A0D51-BB5F-4E2E-A87C-CBFFADE83E93}" srcOrd="0" destOrd="0" presId="urn:microsoft.com/office/officeart/2008/layout/LinedList"/>
    <dgm:cxn modelId="{168CE858-9694-4FE2-B48C-C721624BB6F2}" type="presParOf" srcId="{ED38F922-B7DB-4F70-9B65-DD11421B7787}" destId="{A4029E5C-A91B-4665-A6C3-7217278A24AB}" srcOrd="1" destOrd="0" presId="urn:microsoft.com/office/officeart/2008/layout/LinedList"/>
    <dgm:cxn modelId="{C4382F55-7ADD-48BD-8E15-1750F155B855}" type="presParOf" srcId="{00F896D6-9E69-4300-9850-E6308938DD34}" destId="{525772FA-7DA1-4181-BA4C-01C9E0931059}" srcOrd="6" destOrd="0" presId="urn:microsoft.com/office/officeart/2008/layout/LinedList"/>
    <dgm:cxn modelId="{2CFA3FA8-EAE0-4078-97A3-29E8CB379BBF}" type="presParOf" srcId="{00F896D6-9E69-4300-9850-E6308938DD34}" destId="{B95D1B1D-04CF-4592-8BAF-1694D1EE3CE6}" srcOrd="7" destOrd="0" presId="urn:microsoft.com/office/officeart/2008/layout/LinedList"/>
    <dgm:cxn modelId="{2A0A5797-A02C-4253-BB3D-D016AF6B3404}" type="presParOf" srcId="{B95D1B1D-04CF-4592-8BAF-1694D1EE3CE6}" destId="{D3AB4606-990A-40FC-AC4B-DBBB2B7B444D}" srcOrd="0" destOrd="0" presId="urn:microsoft.com/office/officeart/2008/layout/LinedList"/>
    <dgm:cxn modelId="{7972DE3C-704D-46EA-9476-1485AAC7E20E}" type="presParOf" srcId="{B95D1B1D-04CF-4592-8BAF-1694D1EE3CE6}" destId="{D9F2AE70-4CC9-4055-B608-C6EFCD99D5F3}" srcOrd="1" destOrd="0" presId="urn:microsoft.com/office/officeart/2008/layout/LinedList"/>
    <dgm:cxn modelId="{9715909C-835C-4BE3-A469-8DD0F60FE75B}" type="presParOf" srcId="{00F896D6-9E69-4300-9850-E6308938DD34}" destId="{EAAA03BC-28D0-4927-B2EE-2806F14654EF}" srcOrd="8" destOrd="0" presId="urn:microsoft.com/office/officeart/2008/layout/LinedList"/>
    <dgm:cxn modelId="{FC95732A-D03F-4A1D-A8AF-53E9FA96C6F7}" type="presParOf" srcId="{00F896D6-9E69-4300-9850-E6308938DD34}" destId="{8A54A635-E57A-4D9E-B8E2-947426AF9842}" srcOrd="9" destOrd="0" presId="urn:microsoft.com/office/officeart/2008/layout/LinedList"/>
    <dgm:cxn modelId="{5B5F4A10-0BDA-4FB0-8BA6-59AF5863BC27}" type="presParOf" srcId="{8A54A635-E57A-4D9E-B8E2-947426AF9842}" destId="{B60E4F54-9DD6-4264-9BF3-FB62A9757573}" srcOrd="0" destOrd="0" presId="urn:microsoft.com/office/officeart/2008/layout/LinedList"/>
    <dgm:cxn modelId="{91BC9F91-3244-45BE-A893-6D21078250AB}" type="presParOf" srcId="{8A54A635-E57A-4D9E-B8E2-947426AF9842}" destId="{314372AA-4C67-4B14-B4D7-611735AC4B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4146F70-978B-4225-AAD6-B288AEA2002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0FE3E76-06AA-408A-9C64-37D3B33AE85E}">
      <dgm:prSet custT="1"/>
      <dgm:spPr/>
      <dgm:t>
        <a:bodyPr/>
        <a:lstStyle/>
        <a:p>
          <a:r>
            <a:rPr lang="en-US" sz="1800" dirty="0"/>
            <a:t>Assessing health problems and developing a treatment plan</a:t>
          </a:r>
        </a:p>
      </dgm:t>
    </dgm:pt>
    <dgm:pt modelId="{5ECA8874-22A4-4C11-8C93-0E7FA4A2A46E}" type="parTrans" cxnId="{82FB62C2-4246-47F8-ADCF-2FBCF71B9102}">
      <dgm:prSet/>
      <dgm:spPr/>
      <dgm:t>
        <a:bodyPr/>
        <a:lstStyle/>
        <a:p>
          <a:endParaRPr lang="en-US"/>
        </a:p>
      </dgm:t>
    </dgm:pt>
    <dgm:pt modelId="{2E65BE21-B869-4BC9-BF95-D0D6542CE245}" type="sibTrans" cxnId="{82FB62C2-4246-47F8-ADCF-2FBCF71B9102}">
      <dgm:prSet/>
      <dgm:spPr/>
      <dgm:t>
        <a:bodyPr/>
        <a:lstStyle/>
        <a:p>
          <a:endParaRPr lang="en-US"/>
        </a:p>
      </dgm:t>
    </dgm:pt>
    <dgm:pt modelId="{2DB7D1C8-0844-4798-AEE6-4E33588757DA}">
      <dgm:prSet/>
      <dgm:spPr/>
      <dgm:t>
        <a:bodyPr/>
        <a:lstStyle/>
        <a:p>
          <a:r>
            <a:rPr lang="en-US" dirty="0"/>
            <a:t>Assisting program participants to understand their health needs</a:t>
          </a:r>
        </a:p>
      </dgm:t>
    </dgm:pt>
    <dgm:pt modelId="{D414913D-6B85-44AA-A793-2EB441B3CCC3}" type="parTrans" cxnId="{F172F299-9610-479D-9880-C85F8F898F5D}">
      <dgm:prSet/>
      <dgm:spPr/>
      <dgm:t>
        <a:bodyPr/>
        <a:lstStyle/>
        <a:p>
          <a:endParaRPr lang="en-US"/>
        </a:p>
      </dgm:t>
    </dgm:pt>
    <dgm:pt modelId="{07198C6C-C34D-4879-85D4-364E1B832E6A}" type="sibTrans" cxnId="{F172F299-9610-479D-9880-C85F8F898F5D}">
      <dgm:prSet/>
      <dgm:spPr/>
      <dgm:t>
        <a:bodyPr/>
        <a:lstStyle/>
        <a:p>
          <a:endParaRPr lang="en-US"/>
        </a:p>
      </dgm:t>
    </dgm:pt>
    <dgm:pt modelId="{C96A35B1-2513-4797-9D8F-F0BD2CC9AEA3}">
      <dgm:prSet/>
      <dgm:spPr/>
      <dgm:t>
        <a:bodyPr/>
        <a:lstStyle/>
        <a:p>
          <a:r>
            <a:rPr lang="en-US" dirty="0"/>
            <a:t>Providing preventive and non-cosmetic dental care    </a:t>
          </a:r>
        </a:p>
      </dgm:t>
    </dgm:pt>
    <dgm:pt modelId="{4CC4813F-4A60-4EF4-859A-8C5041EB12DE}" type="parTrans" cxnId="{30DC8A62-6E89-43C7-B19A-7CD29DE94AD2}">
      <dgm:prSet/>
      <dgm:spPr/>
      <dgm:t>
        <a:bodyPr/>
        <a:lstStyle/>
        <a:p>
          <a:endParaRPr lang="en-US"/>
        </a:p>
      </dgm:t>
    </dgm:pt>
    <dgm:pt modelId="{FC245FF3-FEF2-4182-BA62-99F35C42A195}" type="sibTrans" cxnId="{30DC8A62-6E89-43C7-B19A-7CD29DE94AD2}">
      <dgm:prSet/>
      <dgm:spPr/>
      <dgm:t>
        <a:bodyPr/>
        <a:lstStyle/>
        <a:p>
          <a:endParaRPr lang="en-US"/>
        </a:p>
      </dgm:t>
    </dgm:pt>
    <dgm:pt modelId="{3DB9EE74-2678-465A-A9DA-F050681CE2E5}" type="pres">
      <dgm:prSet presAssocID="{34146F70-978B-4225-AAD6-B288AEA2002F}" presName="root" presStyleCnt="0">
        <dgm:presLayoutVars>
          <dgm:dir/>
          <dgm:resizeHandles val="exact"/>
        </dgm:presLayoutVars>
      </dgm:prSet>
      <dgm:spPr/>
    </dgm:pt>
    <dgm:pt modelId="{1275A146-50EE-45A9-A42B-7D0653326EB5}" type="pres">
      <dgm:prSet presAssocID="{D0FE3E76-06AA-408A-9C64-37D3B33AE85E}" presName="compNode" presStyleCnt="0"/>
      <dgm:spPr/>
    </dgm:pt>
    <dgm:pt modelId="{3DE21F81-BBA2-4FA0-BD82-582C81C245A2}" type="pres">
      <dgm:prSet presAssocID="{D0FE3E76-06AA-408A-9C64-37D3B33AE8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AC5DE9D-68CF-465C-BB38-A92EA494E629}" type="pres">
      <dgm:prSet presAssocID="{D0FE3E76-06AA-408A-9C64-37D3B33AE85E}" presName="spaceRect" presStyleCnt="0"/>
      <dgm:spPr/>
    </dgm:pt>
    <dgm:pt modelId="{E9E1CAC7-ED66-4685-AAC5-2DF03CDC2F4E}" type="pres">
      <dgm:prSet presAssocID="{D0FE3E76-06AA-408A-9C64-37D3B33AE85E}" presName="textRect" presStyleLbl="revTx" presStyleIdx="0" presStyleCnt="3">
        <dgm:presLayoutVars>
          <dgm:chMax val="1"/>
          <dgm:chPref val="1"/>
        </dgm:presLayoutVars>
      </dgm:prSet>
      <dgm:spPr/>
    </dgm:pt>
    <dgm:pt modelId="{96256447-DA07-4338-B170-2B5EBBC88005}" type="pres">
      <dgm:prSet presAssocID="{2E65BE21-B869-4BC9-BF95-D0D6542CE245}" presName="sibTrans" presStyleCnt="0"/>
      <dgm:spPr/>
    </dgm:pt>
    <dgm:pt modelId="{305C8400-B42B-4543-884E-D02B410170E9}" type="pres">
      <dgm:prSet presAssocID="{2DB7D1C8-0844-4798-AEE6-4E33588757DA}" presName="compNode" presStyleCnt="0"/>
      <dgm:spPr/>
    </dgm:pt>
    <dgm:pt modelId="{2AFE85E2-5964-4461-981D-5C7C1CE93B7A}" type="pres">
      <dgm:prSet presAssocID="{2DB7D1C8-0844-4798-AEE6-4E33588757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5AC81EF0-ABAE-44BE-82DE-3E1A7F876B66}" type="pres">
      <dgm:prSet presAssocID="{2DB7D1C8-0844-4798-AEE6-4E33588757DA}" presName="spaceRect" presStyleCnt="0"/>
      <dgm:spPr/>
    </dgm:pt>
    <dgm:pt modelId="{FF7F2573-14E4-41D1-B4C9-28092EC9508F}" type="pres">
      <dgm:prSet presAssocID="{2DB7D1C8-0844-4798-AEE6-4E33588757DA}" presName="textRect" presStyleLbl="revTx" presStyleIdx="1" presStyleCnt="3">
        <dgm:presLayoutVars>
          <dgm:chMax val="1"/>
          <dgm:chPref val="1"/>
        </dgm:presLayoutVars>
      </dgm:prSet>
      <dgm:spPr/>
    </dgm:pt>
    <dgm:pt modelId="{586B76D6-25CB-483D-8C4D-69DEC26C5C8D}" type="pres">
      <dgm:prSet presAssocID="{07198C6C-C34D-4879-85D4-364E1B832E6A}" presName="sibTrans" presStyleCnt="0"/>
      <dgm:spPr/>
    </dgm:pt>
    <dgm:pt modelId="{CAC3A5E9-991D-4BE5-A3B7-1B64D5F4D223}" type="pres">
      <dgm:prSet presAssocID="{C96A35B1-2513-4797-9D8F-F0BD2CC9AEA3}" presName="compNode" presStyleCnt="0"/>
      <dgm:spPr/>
    </dgm:pt>
    <dgm:pt modelId="{9BABD2E1-5AD3-4C6E-B40F-81E2FF177C72}" type="pres">
      <dgm:prSet presAssocID="{C96A35B1-2513-4797-9D8F-F0BD2CC9AE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th"/>
        </a:ext>
      </dgm:extLst>
    </dgm:pt>
    <dgm:pt modelId="{9C02F61B-15EF-4E13-96A7-78FF48CF1C05}" type="pres">
      <dgm:prSet presAssocID="{C96A35B1-2513-4797-9D8F-F0BD2CC9AEA3}" presName="spaceRect" presStyleCnt="0"/>
      <dgm:spPr/>
    </dgm:pt>
    <dgm:pt modelId="{1CFBA2F1-6812-41A8-B081-77549BC1DD67}" type="pres">
      <dgm:prSet presAssocID="{C96A35B1-2513-4797-9D8F-F0BD2CC9AEA3}" presName="textRect" presStyleLbl="revTx" presStyleIdx="2" presStyleCnt="3">
        <dgm:presLayoutVars>
          <dgm:chMax val="1"/>
          <dgm:chPref val="1"/>
        </dgm:presLayoutVars>
      </dgm:prSet>
      <dgm:spPr/>
    </dgm:pt>
  </dgm:ptLst>
  <dgm:cxnLst>
    <dgm:cxn modelId="{30DC8A62-6E89-43C7-B19A-7CD29DE94AD2}" srcId="{34146F70-978B-4225-AAD6-B288AEA2002F}" destId="{C96A35B1-2513-4797-9D8F-F0BD2CC9AEA3}" srcOrd="2" destOrd="0" parTransId="{4CC4813F-4A60-4EF4-859A-8C5041EB12DE}" sibTransId="{FC245FF3-FEF2-4182-BA62-99F35C42A195}"/>
    <dgm:cxn modelId="{50D9DF95-210A-45A5-854A-52A035C46A8A}" type="presOf" srcId="{C96A35B1-2513-4797-9D8F-F0BD2CC9AEA3}" destId="{1CFBA2F1-6812-41A8-B081-77549BC1DD67}" srcOrd="0" destOrd="0" presId="urn:microsoft.com/office/officeart/2018/2/layout/IconLabelList"/>
    <dgm:cxn modelId="{F172F299-9610-479D-9880-C85F8F898F5D}" srcId="{34146F70-978B-4225-AAD6-B288AEA2002F}" destId="{2DB7D1C8-0844-4798-AEE6-4E33588757DA}" srcOrd="1" destOrd="0" parTransId="{D414913D-6B85-44AA-A793-2EB441B3CCC3}" sibTransId="{07198C6C-C34D-4879-85D4-364E1B832E6A}"/>
    <dgm:cxn modelId="{82FB62C2-4246-47F8-ADCF-2FBCF71B9102}" srcId="{34146F70-978B-4225-AAD6-B288AEA2002F}" destId="{D0FE3E76-06AA-408A-9C64-37D3B33AE85E}" srcOrd="0" destOrd="0" parTransId="{5ECA8874-22A4-4C11-8C93-0E7FA4A2A46E}" sibTransId="{2E65BE21-B869-4BC9-BF95-D0D6542CE245}"/>
    <dgm:cxn modelId="{5D9931CD-A219-489E-BD0F-60CDF22613DB}" type="presOf" srcId="{2DB7D1C8-0844-4798-AEE6-4E33588757DA}" destId="{FF7F2573-14E4-41D1-B4C9-28092EC9508F}" srcOrd="0" destOrd="0" presId="urn:microsoft.com/office/officeart/2018/2/layout/IconLabelList"/>
    <dgm:cxn modelId="{2A9D12CE-12E6-4E71-8C28-7229F40CA56B}" type="presOf" srcId="{D0FE3E76-06AA-408A-9C64-37D3B33AE85E}" destId="{E9E1CAC7-ED66-4685-AAC5-2DF03CDC2F4E}" srcOrd="0" destOrd="0" presId="urn:microsoft.com/office/officeart/2018/2/layout/IconLabelList"/>
    <dgm:cxn modelId="{C1620BDA-B356-4C8D-9DEF-D7D0D88B0967}" type="presOf" srcId="{34146F70-978B-4225-AAD6-B288AEA2002F}" destId="{3DB9EE74-2678-465A-A9DA-F050681CE2E5}" srcOrd="0" destOrd="0" presId="urn:microsoft.com/office/officeart/2018/2/layout/IconLabelList"/>
    <dgm:cxn modelId="{80F88FBC-BA43-4E36-813D-5195118AD2A7}" type="presParOf" srcId="{3DB9EE74-2678-465A-A9DA-F050681CE2E5}" destId="{1275A146-50EE-45A9-A42B-7D0653326EB5}" srcOrd="0" destOrd="0" presId="urn:microsoft.com/office/officeart/2018/2/layout/IconLabelList"/>
    <dgm:cxn modelId="{1525849D-AE9B-4696-A27E-FB7397772AF8}" type="presParOf" srcId="{1275A146-50EE-45A9-A42B-7D0653326EB5}" destId="{3DE21F81-BBA2-4FA0-BD82-582C81C245A2}" srcOrd="0" destOrd="0" presId="urn:microsoft.com/office/officeart/2018/2/layout/IconLabelList"/>
    <dgm:cxn modelId="{96BFD83E-D390-4D2C-8271-485A387C3346}" type="presParOf" srcId="{1275A146-50EE-45A9-A42B-7D0653326EB5}" destId="{3AC5DE9D-68CF-465C-BB38-A92EA494E629}" srcOrd="1" destOrd="0" presId="urn:microsoft.com/office/officeart/2018/2/layout/IconLabelList"/>
    <dgm:cxn modelId="{4386984B-FA40-4DFA-8BC7-AFCDB7DCD966}" type="presParOf" srcId="{1275A146-50EE-45A9-A42B-7D0653326EB5}" destId="{E9E1CAC7-ED66-4685-AAC5-2DF03CDC2F4E}" srcOrd="2" destOrd="0" presId="urn:microsoft.com/office/officeart/2018/2/layout/IconLabelList"/>
    <dgm:cxn modelId="{9399B5FD-E229-4D4C-8965-61B2026F47B4}" type="presParOf" srcId="{3DB9EE74-2678-465A-A9DA-F050681CE2E5}" destId="{96256447-DA07-4338-B170-2B5EBBC88005}" srcOrd="1" destOrd="0" presId="urn:microsoft.com/office/officeart/2018/2/layout/IconLabelList"/>
    <dgm:cxn modelId="{A3A53DC5-A2C6-4CBF-AE0B-7CABB2A53C5E}" type="presParOf" srcId="{3DB9EE74-2678-465A-A9DA-F050681CE2E5}" destId="{305C8400-B42B-4543-884E-D02B410170E9}" srcOrd="2" destOrd="0" presId="urn:microsoft.com/office/officeart/2018/2/layout/IconLabelList"/>
    <dgm:cxn modelId="{A9289DA3-E9DE-46FE-B1C4-F293753E80AB}" type="presParOf" srcId="{305C8400-B42B-4543-884E-D02B410170E9}" destId="{2AFE85E2-5964-4461-981D-5C7C1CE93B7A}" srcOrd="0" destOrd="0" presId="urn:microsoft.com/office/officeart/2018/2/layout/IconLabelList"/>
    <dgm:cxn modelId="{A36CE113-5FDD-47F7-A337-44D415C09C7B}" type="presParOf" srcId="{305C8400-B42B-4543-884E-D02B410170E9}" destId="{5AC81EF0-ABAE-44BE-82DE-3E1A7F876B66}" srcOrd="1" destOrd="0" presId="urn:microsoft.com/office/officeart/2018/2/layout/IconLabelList"/>
    <dgm:cxn modelId="{F43FCE91-C584-4190-9BCB-A76647A2040A}" type="presParOf" srcId="{305C8400-B42B-4543-884E-D02B410170E9}" destId="{FF7F2573-14E4-41D1-B4C9-28092EC9508F}" srcOrd="2" destOrd="0" presId="urn:microsoft.com/office/officeart/2018/2/layout/IconLabelList"/>
    <dgm:cxn modelId="{677D9B4E-C60A-4B71-8F36-0B02179133B8}" type="presParOf" srcId="{3DB9EE74-2678-465A-A9DA-F050681CE2E5}" destId="{586B76D6-25CB-483D-8C4D-69DEC26C5C8D}" srcOrd="3" destOrd="0" presId="urn:microsoft.com/office/officeart/2018/2/layout/IconLabelList"/>
    <dgm:cxn modelId="{897A7A2E-8513-4D73-9EE5-4FA42BC9DEE4}" type="presParOf" srcId="{3DB9EE74-2678-465A-A9DA-F050681CE2E5}" destId="{CAC3A5E9-991D-4BE5-A3B7-1B64D5F4D223}" srcOrd="4" destOrd="0" presId="urn:microsoft.com/office/officeart/2018/2/layout/IconLabelList"/>
    <dgm:cxn modelId="{2384B2EC-3593-4B4B-93BB-FBC10483E96E}" type="presParOf" srcId="{CAC3A5E9-991D-4BE5-A3B7-1B64D5F4D223}" destId="{9BABD2E1-5AD3-4C6E-B40F-81E2FF177C72}" srcOrd="0" destOrd="0" presId="urn:microsoft.com/office/officeart/2018/2/layout/IconLabelList"/>
    <dgm:cxn modelId="{2ECCBD05-4F4E-46FC-A445-04CC1DECD00D}" type="presParOf" srcId="{CAC3A5E9-991D-4BE5-A3B7-1B64D5F4D223}" destId="{9C02F61B-15EF-4E13-96A7-78FF48CF1C05}" srcOrd="1" destOrd="0" presId="urn:microsoft.com/office/officeart/2018/2/layout/IconLabelList"/>
    <dgm:cxn modelId="{5DD6D99B-5EDB-4D0D-93C3-ADD953276A40}" type="presParOf" srcId="{CAC3A5E9-991D-4BE5-A3B7-1B64D5F4D223}" destId="{1CFBA2F1-6812-41A8-B081-77549BC1DD6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19652DF-3F49-4951-8729-6E037F955FB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4981149-4880-455A-9AC8-3A4F0C3F89D0}">
      <dgm:prSet custT="1"/>
      <dgm:spPr/>
      <dgm:t>
        <a:bodyPr/>
        <a:lstStyle/>
        <a:p>
          <a:r>
            <a:rPr lang="en-US" sz="1400" dirty="0"/>
            <a:t>Providing or helping participants obtain appropriate medical treatment, preventive medical care, and health maintenance services, including emergency medical services</a:t>
          </a:r>
        </a:p>
      </dgm:t>
    </dgm:pt>
    <dgm:pt modelId="{7640A687-ED1F-4F90-A556-1716792BDB87}" type="parTrans" cxnId="{A6047CDF-1CB8-4A7F-970A-583B27072668}">
      <dgm:prSet/>
      <dgm:spPr/>
      <dgm:t>
        <a:bodyPr/>
        <a:lstStyle/>
        <a:p>
          <a:endParaRPr lang="en-US"/>
        </a:p>
      </dgm:t>
    </dgm:pt>
    <dgm:pt modelId="{282D31E7-19E6-4F41-9FBE-7EE08D3C599C}" type="sibTrans" cxnId="{A6047CDF-1CB8-4A7F-970A-583B27072668}">
      <dgm:prSet/>
      <dgm:spPr/>
      <dgm:t>
        <a:bodyPr/>
        <a:lstStyle/>
        <a:p>
          <a:endParaRPr lang="en-US"/>
        </a:p>
      </dgm:t>
    </dgm:pt>
    <dgm:pt modelId="{32230001-27DD-4881-8653-29AD7A891CE5}">
      <dgm:prSet custT="1"/>
      <dgm:spPr/>
      <dgm:t>
        <a:bodyPr/>
        <a:lstStyle/>
        <a:p>
          <a:r>
            <a:rPr lang="en-US" sz="1400" dirty="0"/>
            <a:t>Providing medication and follow-up services</a:t>
          </a:r>
        </a:p>
      </dgm:t>
    </dgm:pt>
    <dgm:pt modelId="{C37146E8-59EA-4490-904C-1C9E2C41B3BE}" type="parTrans" cxnId="{2E168B5F-2F54-42B8-B1DB-5024DCD20697}">
      <dgm:prSet/>
      <dgm:spPr/>
      <dgm:t>
        <a:bodyPr/>
        <a:lstStyle/>
        <a:p>
          <a:endParaRPr lang="en-US"/>
        </a:p>
      </dgm:t>
    </dgm:pt>
    <dgm:pt modelId="{7F85F196-3673-4FD4-A8DC-99A1B2CF92DF}" type="sibTrans" cxnId="{2E168B5F-2F54-42B8-B1DB-5024DCD20697}">
      <dgm:prSet/>
      <dgm:spPr/>
      <dgm:t>
        <a:bodyPr/>
        <a:lstStyle/>
        <a:p>
          <a:endParaRPr lang="en-US"/>
        </a:p>
      </dgm:t>
    </dgm:pt>
    <dgm:pt modelId="{CC052C28-89FA-4648-B375-03517DAA7D5A}" type="pres">
      <dgm:prSet presAssocID="{A19652DF-3F49-4951-8729-6E037F955FB7}" presName="root" presStyleCnt="0">
        <dgm:presLayoutVars>
          <dgm:dir/>
          <dgm:resizeHandles val="exact"/>
        </dgm:presLayoutVars>
      </dgm:prSet>
      <dgm:spPr/>
    </dgm:pt>
    <dgm:pt modelId="{30A6EE17-E17E-4742-BCB8-E8526B6C6428}" type="pres">
      <dgm:prSet presAssocID="{A4981149-4880-455A-9AC8-3A4F0C3F89D0}" presName="compNode" presStyleCnt="0"/>
      <dgm:spPr/>
    </dgm:pt>
    <dgm:pt modelId="{318F868C-4C55-4563-BCD3-F6A387DD2569}" type="pres">
      <dgm:prSet presAssocID="{A4981149-4880-455A-9AC8-3A4F0C3F89D0}" presName="iconRect" presStyleLbl="node1" presStyleIdx="0" presStyleCnt="2" custLinFactX="20013" custLinFactY="-26023"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BF540C7A-C767-47FC-8B4B-5373B19E8EEA}" type="pres">
      <dgm:prSet presAssocID="{A4981149-4880-455A-9AC8-3A4F0C3F89D0}" presName="spaceRect" presStyleCnt="0"/>
      <dgm:spPr/>
    </dgm:pt>
    <dgm:pt modelId="{017F8F03-F217-4A3C-93AF-DFB07DCDC152}" type="pres">
      <dgm:prSet presAssocID="{A4981149-4880-455A-9AC8-3A4F0C3F89D0}" presName="textRect" presStyleLbl="revTx" presStyleIdx="0" presStyleCnt="2" custLinFactY="-63710" custLinFactNeighborX="51328" custLinFactNeighborY="-100000">
        <dgm:presLayoutVars>
          <dgm:chMax val="1"/>
          <dgm:chPref val="1"/>
        </dgm:presLayoutVars>
      </dgm:prSet>
      <dgm:spPr/>
    </dgm:pt>
    <dgm:pt modelId="{D3FA83D8-F885-4258-AD76-74043D68E671}" type="pres">
      <dgm:prSet presAssocID="{282D31E7-19E6-4F41-9FBE-7EE08D3C599C}" presName="sibTrans" presStyleCnt="0"/>
      <dgm:spPr/>
    </dgm:pt>
    <dgm:pt modelId="{3BA89521-7408-470B-8D54-A70E7E9EE28D}" type="pres">
      <dgm:prSet presAssocID="{32230001-27DD-4881-8653-29AD7A891CE5}" presName="compNode" presStyleCnt="0"/>
      <dgm:spPr/>
    </dgm:pt>
    <dgm:pt modelId="{AD3C1645-D99D-4E5C-8AA9-786DDAC3AFDE}" type="pres">
      <dgm:prSet presAssocID="{32230001-27DD-4881-8653-29AD7A891CE5}" presName="iconRect" presStyleLbl="node1" presStyleIdx="1" presStyleCnt="2" custLinFactX="-32270" custLinFactY="57150"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E2B06F06-B0AA-4614-9CE9-6498CF8E02C4}" type="pres">
      <dgm:prSet presAssocID="{32230001-27DD-4881-8653-29AD7A891CE5}" presName="spaceRect" presStyleCnt="0"/>
      <dgm:spPr/>
    </dgm:pt>
    <dgm:pt modelId="{DC780DAD-2B60-45E3-BF79-45FFFDAC6C1E}" type="pres">
      <dgm:prSet presAssocID="{32230001-27DD-4881-8653-29AD7A891CE5}" presName="textRect" presStyleLbl="revTx" presStyleIdx="1" presStyleCnt="2" custScaleY="67147" custLinFactY="16329" custLinFactNeighborX="-56024" custLinFactNeighborY="100000">
        <dgm:presLayoutVars>
          <dgm:chMax val="1"/>
          <dgm:chPref val="1"/>
        </dgm:presLayoutVars>
      </dgm:prSet>
      <dgm:spPr/>
    </dgm:pt>
  </dgm:ptLst>
  <dgm:cxnLst>
    <dgm:cxn modelId="{01919E07-532E-4029-80B0-66A1E07618A3}" type="presOf" srcId="{A19652DF-3F49-4951-8729-6E037F955FB7}" destId="{CC052C28-89FA-4648-B375-03517DAA7D5A}" srcOrd="0" destOrd="0" presId="urn:microsoft.com/office/officeart/2018/2/layout/IconLabelList"/>
    <dgm:cxn modelId="{2E168B5F-2F54-42B8-B1DB-5024DCD20697}" srcId="{A19652DF-3F49-4951-8729-6E037F955FB7}" destId="{32230001-27DD-4881-8653-29AD7A891CE5}" srcOrd="1" destOrd="0" parTransId="{C37146E8-59EA-4490-904C-1C9E2C41B3BE}" sibTransId="{7F85F196-3673-4FD4-A8DC-99A1B2CF92DF}"/>
    <dgm:cxn modelId="{66D7F8B2-3ADE-4CD8-9548-56E2196B6EEE}" type="presOf" srcId="{32230001-27DD-4881-8653-29AD7A891CE5}" destId="{DC780DAD-2B60-45E3-BF79-45FFFDAC6C1E}" srcOrd="0" destOrd="0" presId="urn:microsoft.com/office/officeart/2018/2/layout/IconLabelList"/>
    <dgm:cxn modelId="{62E137CF-0ED2-4F2C-9B43-A7CAC67EE659}" type="presOf" srcId="{A4981149-4880-455A-9AC8-3A4F0C3F89D0}" destId="{017F8F03-F217-4A3C-93AF-DFB07DCDC152}" srcOrd="0" destOrd="0" presId="urn:microsoft.com/office/officeart/2018/2/layout/IconLabelList"/>
    <dgm:cxn modelId="{A6047CDF-1CB8-4A7F-970A-583B27072668}" srcId="{A19652DF-3F49-4951-8729-6E037F955FB7}" destId="{A4981149-4880-455A-9AC8-3A4F0C3F89D0}" srcOrd="0" destOrd="0" parTransId="{7640A687-ED1F-4F90-A556-1716792BDB87}" sibTransId="{282D31E7-19E6-4F41-9FBE-7EE08D3C599C}"/>
    <dgm:cxn modelId="{1D1A1BEE-F8A8-4610-B5AC-431435F35E32}" type="presParOf" srcId="{CC052C28-89FA-4648-B375-03517DAA7D5A}" destId="{30A6EE17-E17E-4742-BCB8-E8526B6C6428}" srcOrd="0" destOrd="0" presId="urn:microsoft.com/office/officeart/2018/2/layout/IconLabelList"/>
    <dgm:cxn modelId="{381DEDCD-C391-40FE-A59B-99BB201F4232}" type="presParOf" srcId="{30A6EE17-E17E-4742-BCB8-E8526B6C6428}" destId="{318F868C-4C55-4563-BCD3-F6A387DD2569}" srcOrd="0" destOrd="0" presId="urn:microsoft.com/office/officeart/2018/2/layout/IconLabelList"/>
    <dgm:cxn modelId="{017EAE55-6FEA-409B-8969-15A94BC574E8}" type="presParOf" srcId="{30A6EE17-E17E-4742-BCB8-E8526B6C6428}" destId="{BF540C7A-C767-47FC-8B4B-5373B19E8EEA}" srcOrd="1" destOrd="0" presId="urn:microsoft.com/office/officeart/2018/2/layout/IconLabelList"/>
    <dgm:cxn modelId="{701BD845-FFDA-430D-BEA4-0720F3E807C0}" type="presParOf" srcId="{30A6EE17-E17E-4742-BCB8-E8526B6C6428}" destId="{017F8F03-F217-4A3C-93AF-DFB07DCDC152}" srcOrd="2" destOrd="0" presId="urn:microsoft.com/office/officeart/2018/2/layout/IconLabelList"/>
    <dgm:cxn modelId="{DE6C79C3-859F-473B-9E81-874E019A2EFB}" type="presParOf" srcId="{CC052C28-89FA-4648-B375-03517DAA7D5A}" destId="{D3FA83D8-F885-4258-AD76-74043D68E671}" srcOrd="1" destOrd="0" presId="urn:microsoft.com/office/officeart/2018/2/layout/IconLabelList"/>
    <dgm:cxn modelId="{144BB8A1-1AFE-4A40-907E-30BD98699121}" type="presParOf" srcId="{CC052C28-89FA-4648-B375-03517DAA7D5A}" destId="{3BA89521-7408-470B-8D54-A70E7E9EE28D}" srcOrd="2" destOrd="0" presId="urn:microsoft.com/office/officeart/2018/2/layout/IconLabelList"/>
    <dgm:cxn modelId="{B312871E-5CEB-468D-AB8C-5A3DE0C82241}" type="presParOf" srcId="{3BA89521-7408-470B-8D54-A70E7E9EE28D}" destId="{AD3C1645-D99D-4E5C-8AA9-786DDAC3AFDE}" srcOrd="0" destOrd="0" presId="urn:microsoft.com/office/officeart/2018/2/layout/IconLabelList"/>
    <dgm:cxn modelId="{476C6F5C-9525-4A16-B735-DF4202B2FE7B}" type="presParOf" srcId="{3BA89521-7408-470B-8D54-A70E7E9EE28D}" destId="{E2B06F06-B0AA-4614-9CE9-6498CF8E02C4}" srcOrd="1" destOrd="0" presId="urn:microsoft.com/office/officeart/2018/2/layout/IconLabelList"/>
    <dgm:cxn modelId="{2A5D304E-5FDD-4682-8FC7-DAE378675A23}" type="presParOf" srcId="{3BA89521-7408-470B-8D54-A70E7E9EE28D}" destId="{DC780DAD-2B60-45E3-BF79-45FFFDAC6C1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A152C78-7CF2-4932-96AC-E80309790A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BCF3270-7E8D-4DDB-AE25-F1EA44CC7C09}">
      <dgm:prSet/>
      <dgm:spPr/>
      <dgm:t>
        <a:bodyPr/>
        <a:lstStyle/>
        <a:p>
          <a:r>
            <a:rPr lang="en-US" dirty="0"/>
            <a:t>Hourly fees for legal advice and representation by licensed attorneys and certain other fees-for-service</a:t>
          </a:r>
        </a:p>
      </dgm:t>
    </dgm:pt>
    <dgm:pt modelId="{1BBA8CDB-6B63-4931-A2C8-FDE3CAB95408}" type="parTrans" cxnId="{AE8DF44F-D303-4371-9ECD-C73617B58DF9}">
      <dgm:prSet/>
      <dgm:spPr/>
      <dgm:t>
        <a:bodyPr/>
        <a:lstStyle/>
        <a:p>
          <a:endParaRPr lang="en-US"/>
        </a:p>
      </dgm:t>
    </dgm:pt>
    <dgm:pt modelId="{6794C73A-D203-40E0-ADF7-B19FA6AE42AC}" type="sibTrans" cxnId="{AE8DF44F-D303-4371-9ECD-C73617B58DF9}">
      <dgm:prSet/>
      <dgm:spPr/>
      <dgm:t>
        <a:bodyPr/>
        <a:lstStyle/>
        <a:p>
          <a:endParaRPr lang="en-US"/>
        </a:p>
      </dgm:t>
    </dgm:pt>
    <dgm:pt modelId="{9C359C89-F2A3-433F-B6C6-6789DBA53DEC}">
      <dgm:prSet/>
      <dgm:spPr/>
      <dgm:t>
        <a:bodyPr/>
        <a:lstStyle/>
        <a:p>
          <a:r>
            <a:rPr lang="en-US" dirty="0"/>
            <a:t>Client intake, preparation of cases for trial, provision of legal advice, representation at hearings, and counseling</a:t>
          </a:r>
        </a:p>
      </dgm:t>
    </dgm:pt>
    <dgm:pt modelId="{4CD7E7AB-9DA7-4927-AAA4-E8DF2A8316F9}" type="parTrans" cxnId="{E1A9D22F-5414-416E-B251-16891F5DD6F0}">
      <dgm:prSet/>
      <dgm:spPr/>
      <dgm:t>
        <a:bodyPr/>
        <a:lstStyle/>
        <a:p>
          <a:endParaRPr lang="en-US"/>
        </a:p>
      </dgm:t>
    </dgm:pt>
    <dgm:pt modelId="{4C6732D5-DFE9-4C09-9C85-476E45CA6D45}" type="sibTrans" cxnId="{E1A9D22F-5414-416E-B251-16891F5DD6F0}">
      <dgm:prSet/>
      <dgm:spPr/>
      <dgm:t>
        <a:bodyPr/>
        <a:lstStyle/>
        <a:p>
          <a:endParaRPr lang="en-US"/>
        </a:p>
      </dgm:t>
    </dgm:pt>
    <dgm:pt modelId="{CB595F16-2AB5-471F-B5D1-2AE38F0E1E1B}">
      <dgm:prSet/>
      <dgm:spPr/>
      <dgm:t>
        <a:bodyPr/>
        <a:lstStyle/>
        <a:p>
          <a:r>
            <a:rPr lang="en-US" dirty="0"/>
            <a:t>Filing fees and other necessary court costs</a:t>
          </a:r>
        </a:p>
      </dgm:t>
    </dgm:pt>
    <dgm:pt modelId="{CA8A878A-17E6-48FF-A67F-42F6849BDE7A}" type="parTrans" cxnId="{EAACCD09-A71B-4776-BC7A-7C8AEAE5AE5D}">
      <dgm:prSet/>
      <dgm:spPr/>
      <dgm:t>
        <a:bodyPr/>
        <a:lstStyle/>
        <a:p>
          <a:endParaRPr lang="en-US"/>
        </a:p>
      </dgm:t>
    </dgm:pt>
    <dgm:pt modelId="{86CBC205-CFD8-4B10-B07B-A4BF89B1EED1}" type="sibTrans" cxnId="{EAACCD09-A71B-4776-BC7A-7C8AEAE5AE5D}">
      <dgm:prSet/>
      <dgm:spPr/>
      <dgm:t>
        <a:bodyPr/>
        <a:lstStyle/>
        <a:p>
          <a:endParaRPr lang="en-US"/>
        </a:p>
      </dgm:t>
    </dgm:pt>
    <dgm:pt modelId="{8B94E025-40A0-4837-842A-8F6A1E4A2E25}">
      <dgm:prSet/>
      <dgm:spPr/>
      <dgm:t>
        <a:bodyPr/>
        <a:lstStyle/>
        <a:p>
          <a:pPr>
            <a:buNone/>
          </a:pPr>
          <a:r>
            <a:rPr lang="en-US" b="1" dirty="0">
              <a:solidFill>
                <a:srgbClr val="FF0000"/>
              </a:solidFill>
            </a:rPr>
            <a:t>*Must be necessary to obtain or retain housing*</a:t>
          </a:r>
          <a:endParaRPr lang="en-US" dirty="0"/>
        </a:p>
      </dgm:t>
    </dgm:pt>
    <dgm:pt modelId="{4BC4C304-75F0-44DF-B846-C5699CF87786}" type="parTrans" cxnId="{0CFDAE8C-81FF-46E3-A537-912D148C4A5F}">
      <dgm:prSet/>
      <dgm:spPr/>
      <dgm:t>
        <a:bodyPr/>
        <a:lstStyle/>
        <a:p>
          <a:endParaRPr lang="en-US"/>
        </a:p>
      </dgm:t>
    </dgm:pt>
    <dgm:pt modelId="{0BECCD3F-E4D4-4791-BCEC-252ECEB55D64}" type="sibTrans" cxnId="{0CFDAE8C-81FF-46E3-A537-912D148C4A5F}">
      <dgm:prSet/>
      <dgm:spPr/>
      <dgm:t>
        <a:bodyPr/>
        <a:lstStyle/>
        <a:p>
          <a:endParaRPr lang="en-US"/>
        </a:p>
      </dgm:t>
    </dgm:pt>
    <dgm:pt modelId="{E774453D-5ADC-4D1C-90EA-6567948F2B14}" type="pres">
      <dgm:prSet presAssocID="{1A152C78-7CF2-4932-96AC-E80309790A67}" presName="vert0" presStyleCnt="0">
        <dgm:presLayoutVars>
          <dgm:dir/>
          <dgm:animOne val="branch"/>
          <dgm:animLvl val="lvl"/>
        </dgm:presLayoutVars>
      </dgm:prSet>
      <dgm:spPr/>
    </dgm:pt>
    <dgm:pt modelId="{04A84D79-FDC1-494F-9D8C-AD37BFCCA976}" type="pres">
      <dgm:prSet presAssocID="{8B94E025-40A0-4837-842A-8F6A1E4A2E25}" presName="thickLine" presStyleLbl="alignNode1" presStyleIdx="0" presStyleCnt="4"/>
      <dgm:spPr/>
    </dgm:pt>
    <dgm:pt modelId="{6179797D-C5C4-44D2-B2C3-5F1BE1A92B78}" type="pres">
      <dgm:prSet presAssocID="{8B94E025-40A0-4837-842A-8F6A1E4A2E25}" presName="horz1" presStyleCnt="0"/>
      <dgm:spPr/>
    </dgm:pt>
    <dgm:pt modelId="{62922FF5-4551-4F00-8361-42E53C393F81}" type="pres">
      <dgm:prSet presAssocID="{8B94E025-40A0-4837-842A-8F6A1E4A2E25}" presName="tx1" presStyleLbl="revTx" presStyleIdx="0" presStyleCnt="4"/>
      <dgm:spPr/>
    </dgm:pt>
    <dgm:pt modelId="{2DEA2239-D43F-4B79-9BF5-DDC3D18C161F}" type="pres">
      <dgm:prSet presAssocID="{8B94E025-40A0-4837-842A-8F6A1E4A2E25}" presName="vert1" presStyleCnt="0"/>
      <dgm:spPr/>
    </dgm:pt>
    <dgm:pt modelId="{724B2452-469A-41FA-8A5A-D9915A34A0A0}" type="pres">
      <dgm:prSet presAssocID="{ABCF3270-7E8D-4DDB-AE25-F1EA44CC7C09}" presName="thickLine" presStyleLbl="alignNode1" presStyleIdx="1" presStyleCnt="4"/>
      <dgm:spPr/>
    </dgm:pt>
    <dgm:pt modelId="{7E84A003-68B7-423D-910E-075662E93D79}" type="pres">
      <dgm:prSet presAssocID="{ABCF3270-7E8D-4DDB-AE25-F1EA44CC7C09}" presName="horz1" presStyleCnt="0"/>
      <dgm:spPr/>
    </dgm:pt>
    <dgm:pt modelId="{88466710-783E-4037-B541-D7E2BFEA49DA}" type="pres">
      <dgm:prSet presAssocID="{ABCF3270-7E8D-4DDB-AE25-F1EA44CC7C09}" presName="tx1" presStyleLbl="revTx" presStyleIdx="1" presStyleCnt="4"/>
      <dgm:spPr/>
    </dgm:pt>
    <dgm:pt modelId="{40282633-C3FD-4DA0-B676-40B96AA259EE}" type="pres">
      <dgm:prSet presAssocID="{ABCF3270-7E8D-4DDB-AE25-F1EA44CC7C09}" presName="vert1" presStyleCnt="0"/>
      <dgm:spPr/>
    </dgm:pt>
    <dgm:pt modelId="{E96B010C-5191-4FF2-ADA2-33B147BA9FBC}" type="pres">
      <dgm:prSet presAssocID="{9C359C89-F2A3-433F-B6C6-6789DBA53DEC}" presName="thickLine" presStyleLbl="alignNode1" presStyleIdx="2" presStyleCnt="4"/>
      <dgm:spPr/>
    </dgm:pt>
    <dgm:pt modelId="{F244D00D-47DC-4891-AE7B-3565CB98E820}" type="pres">
      <dgm:prSet presAssocID="{9C359C89-F2A3-433F-B6C6-6789DBA53DEC}" presName="horz1" presStyleCnt="0"/>
      <dgm:spPr/>
    </dgm:pt>
    <dgm:pt modelId="{681C5D5C-AE7D-43F6-855E-E7546DF01F08}" type="pres">
      <dgm:prSet presAssocID="{9C359C89-F2A3-433F-B6C6-6789DBA53DEC}" presName="tx1" presStyleLbl="revTx" presStyleIdx="2" presStyleCnt="4"/>
      <dgm:spPr/>
    </dgm:pt>
    <dgm:pt modelId="{AEFAC8DC-538B-46A4-AD9C-FA0DDFF5A11B}" type="pres">
      <dgm:prSet presAssocID="{9C359C89-F2A3-433F-B6C6-6789DBA53DEC}" presName="vert1" presStyleCnt="0"/>
      <dgm:spPr/>
    </dgm:pt>
    <dgm:pt modelId="{5796841A-40DF-4621-904E-16905337A1B7}" type="pres">
      <dgm:prSet presAssocID="{CB595F16-2AB5-471F-B5D1-2AE38F0E1E1B}" presName="thickLine" presStyleLbl="alignNode1" presStyleIdx="3" presStyleCnt="4"/>
      <dgm:spPr/>
    </dgm:pt>
    <dgm:pt modelId="{5D902B89-52F5-4294-8AEA-883406585703}" type="pres">
      <dgm:prSet presAssocID="{CB595F16-2AB5-471F-B5D1-2AE38F0E1E1B}" presName="horz1" presStyleCnt="0"/>
      <dgm:spPr/>
    </dgm:pt>
    <dgm:pt modelId="{4CB5136A-6B4E-449F-90E0-9A7399636049}" type="pres">
      <dgm:prSet presAssocID="{CB595F16-2AB5-471F-B5D1-2AE38F0E1E1B}" presName="tx1" presStyleLbl="revTx" presStyleIdx="3" presStyleCnt="4"/>
      <dgm:spPr/>
    </dgm:pt>
    <dgm:pt modelId="{CB12E546-2871-441A-B55D-F8DAA8949AF1}" type="pres">
      <dgm:prSet presAssocID="{CB595F16-2AB5-471F-B5D1-2AE38F0E1E1B}" presName="vert1" presStyleCnt="0"/>
      <dgm:spPr/>
    </dgm:pt>
  </dgm:ptLst>
  <dgm:cxnLst>
    <dgm:cxn modelId="{EAACCD09-A71B-4776-BC7A-7C8AEAE5AE5D}" srcId="{1A152C78-7CF2-4932-96AC-E80309790A67}" destId="{CB595F16-2AB5-471F-B5D1-2AE38F0E1E1B}" srcOrd="3" destOrd="0" parTransId="{CA8A878A-17E6-48FF-A67F-42F6849BDE7A}" sibTransId="{86CBC205-CFD8-4B10-B07B-A4BF89B1EED1}"/>
    <dgm:cxn modelId="{E1A9D22F-5414-416E-B251-16891F5DD6F0}" srcId="{1A152C78-7CF2-4932-96AC-E80309790A67}" destId="{9C359C89-F2A3-433F-B6C6-6789DBA53DEC}" srcOrd="2" destOrd="0" parTransId="{4CD7E7AB-9DA7-4927-AAA4-E8DF2A8316F9}" sibTransId="{4C6732D5-DFE9-4C09-9C85-476E45CA6D45}"/>
    <dgm:cxn modelId="{AB1FBD67-F6D8-44FC-A5F0-1E6B08B4085A}" type="presOf" srcId="{1A152C78-7CF2-4932-96AC-E80309790A67}" destId="{E774453D-5ADC-4D1C-90EA-6567948F2B14}" srcOrd="0" destOrd="0" presId="urn:microsoft.com/office/officeart/2008/layout/LinedList"/>
    <dgm:cxn modelId="{AE8DF44F-D303-4371-9ECD-C73617B58DF9}" srcId="{1A152C78-7CF2-4932-96AC-E80309790A67}" destId="{ABCF3270-7E8D-4DDB-AE25-F1EA44CC7C09}" srcOrd="1" destOrd="0" parTransId="{1BBA8CDB-6B63-4931-A2C8-FDE3CAB95408}" sibTransId="{6794C73A-D203-40E0-ADF7-B19FA6AE42AC}"/>
    <dgm:cxn modelId="{3644CF72-ACF7-443D-B6AB-D9A9C5BCD99F}" type="presOf" srcId="{ABCF3270-7E8D-4DDB-AE25-F1EA44CC7C09}" destId="{88466710-783E-4037-B541-D7E2BFEA49DA}" srcOrd="0" destOrd="0" presId="urn:microsoft.com/office/officeart/2008/layout/LinedList"/>
    <dgm:cxn modelId="{0CFDAE8C-81FF-46E3-A537-912D148C4A5F}" srcId="{1A152C78-7CF2-4932-96AC-E80309790A67}" destId="{8B94E025-40A0-4837-842A-8F6A1E4A2E25}" srcOrd="0" destOrd="0" parTransId="{4BC4C304-75F0-44DF-B846-C5699CF87786}" sibTransId="{0BECCD3F-E4D4-4791-BCEC-252ECEB55D64}"/>
    <dgm:cxn modelId="{51856393-1917-4A54-904D-CA953EAA464C}" type="presOf" srcId="{CB595F16-2AB5-471F-B5D1-2AE38F0E1E1B}" destId="{4CB5136A-6B4E-449F-90E0-9A7399636049}" srcOrd="0" destOrd="0" presId="urn:microsoft.com/office/officeart/2008/layout/LinedList"/>
    <dgm:cxn modelId="{C3CF03DE-0DBF-41FD-BBBE-5214806304B3}" type="presOf" srcId="{9C359C89-F2A3-433F-B6C6-6789DBA53DEC}" destId="{681C5D5C-AE7D-43F6-855E-E7546DF01F08}" srcOrd="0" destOrd="0" presId="urn:microsoft.com/office/officeart/2008/layout/LinedList"/>
    <dgm:cxn modelId="{F012E1F3-DA3D-4EF3-A3E5-87E66179A3C6}" type="presOf" srcId="{8B94E025-40A0-4837-842A-8F6A1E4A2E25}" destId="{62922FF5-4551-4F00-8361-42E53C393F81}" srcOrd="0" destOrd="0" presId="urn:microsoft.com/office/officeart/2008/layout/LinedList"/>
    <dgm:cxn modelId="{08869C8A-C9E8-4A20-8A7F-D5E5B0362981}" type="presParOf" srcId="{E774453D-5ADC-4D1C-90EA-6567948F2B14}" destId="{04A84D79-FDC1-494F-9D8C-AD37BFCCA976}" srcOrd="0" destOrd="0" presId="urn:microsoft.com/office/officeart/2008/layout/LinedList"/>
    <dgm:cxn modelId="{3210A317-FEB0-439C-A364-D9A8CAB98F25}" type="presParOf" srcId="{E774453D-5ADC-4D1C-90EA-6567948F2B14}" destId="{6179797D-C5C4-44D2-B2C3-5F1BE1A92B78}" srcOrd="1" destOrd="0" presId="urn:microsoft.com/office/officeart/2008/layout/LinedList"/>
    <dgm:cxn modelId="{80F992D8-0E18-4F43-9BCF-8AC1FB9C4912}" type="presParOf" srcId="{6179797D-C5C4-44D2-B2C3-5F1BE1A92B78}" destId="{62922FF5-4551-4F00-8361-42E53C393F81}" srcOrd="0" destOrd="0" presId="urn:microsoft.com/office/officeart/2008/layout/LinedList"/>
    <dgm:cxn modelId="{3BB01AC5-6E2A-4833-B753-2D8C679458D1}" type="presParOf" srcId="{6179797D-C5C4-44D2-B2C3-5F1BE1A92B78}" destId="{2DEA2239-D43F-4B79-9BF5-DDC3D18C161F}" srcOrd="1" destOrd="0" presId="urn:microsoft.com/office/officeart/2008/layout/LinedList"/>
    <dgm:cxn modelId="{6EE3A8B6-9948-4B2E-9D4A-07D437649EA4}" type="presParOf" srcId="{E774453D-5ADC-4D1C-90EA-6567948F2B14}" destId="{724B2452-469A-41FA-8A5A-D9915A34A0A0}" srcOrd="2" destOrd="0" presId="urn:microsoft.com/office/officeart/2008/layout/LinedList"/>
    <dgm:cxn modelId="{026E57BD-81A1-4BAA-B98A-25ECF7BFB057}" type="presParOf" srcId="{E774453D-5ADC-4D1C-90EA-6567948F2B14}" destId="{7E84A003-68B7-423D-910E-075662E93D79}" srcOrd="3" destOrd="0" presId="urn:microsoft.com/office/officeart/2008/layout/LinedList"/>
    <dgm:cxn modelId="{9EA2C124-45D2-4CFC-9D39-A014F21EF955}" type="presParOf" srcId="{7E84A003-68B7-423D-910E-075662E93D79}" destId="{88466710-783E-4037-B541-D7E2BFEA49DA}" srcOrd="0" destOrd="0" presId="urn:microsoft.com/office/officeart/2008/layout/LinedList"/>
    <dgm:cxn modelId="{3A17865D-D42E-4E3C-B4B0-99D5D74E84DF}" type="presParOf" srcId="{7E84A003-68B7-423D-910E-075662E93D79}" destId="{40282633-C3FD-4DA0-B676-40B96AA259EE}" srcOrd="1" destOrd="0" presId="urn:microsoft.com/office/officeart/2008/layout/LinedList"/>
    <dgm:cxn modelId="{CF49E9BD-536C-489C-9741-75C23868FE65}" type="presParOf" srcId="{E774453D-5ADC-4D1C-90EA-6567948F2B14}" destId="{E96B010C-5191-4FF2-ADA2-33B147BA9FBC}" srcOrd="4" destOrd="0" presId="urn:microsoft.com/office/officeart/2008/layout/LinedList"/>
    <dgm:cxn modelId="{E359C3EB-9C00-4BA5-9F22-BD5AB9E487E9}" type="presParOf" srcId="{E774453D-5ADC-4D1C-90EA-6567948F2B14}" destId="{F244D00D-47DC-4891-AE7B-3565CB98E820}" srcOrd="5" destOrd="0" presId="urn:microsoft.com/office/officeart/2008/layout/LinedList"/>
    <dgm:cxn modelId="{3229EB89-D361-4F9F-82EA-1C3402C290C6}" type="presParOf" srcId="{F244D00D-47DC-4891-AE7B-3565CB98E820}" destId="{681C5D5C-AE7D-43F6-855E-E7546DF01F08}" srcOrd="0" destOrd="0" presId="urn:microsoft.com/office/officeart/2008/layout/LinedList"/>
    <dgm:cxn modelId="{86964875-B72B-435B-8087-96620096E3C9}" type="presParOf" srcId="{F244D00D-47DC-4891-AE7B-3565CB98E820}" destId="{AEFAC8DC-538B-46A4-AD9C-FA0DDFF5A11B}" srcOrd="1" destOrd="0" presId="urn:microsoft.com/office/officeart/2008/layout/LinedList"/>
    <dgm:cxn modelId="{0B5DB8CC-7963-4816-9148-04356E07E2BA}" type="presParOf" srcId="{E774453D-5ADC-4D1C-90EA-6567948F2B14}" destId="{5796841A-40DF-4621-904E-16905337A1B7}" srcOrd="6" destOrd="0" presId="urn:microsoft.com/office/officeart/2008/layout/LinedList"/>
    <dgm:cxn modelId="{BC7930B9-2E42-47B8-97CE-AF45187DECEA}" type="presParOf" srcId="{E774453D-5ADC-4D1C-90EA-6567948F2B14}" destId="{5D902B89-52F5-4294-8AEA-883406585703}" srcOrd="7" destOrd="0" presId="urn:microsoft.com/office/officeart/2008/layout/LinedList"/>
    <dgm:cxn modelId="{52063A89-3678-40CD-995D-EA84187FBCE7}" type="presParOf" srcId="{5D902B89-52F5-4294-8AEA-883406585703}" destId="{4CB5136A-6B4E-449F-90E0-9A7399636049}" srcOrd="0" destOrd="0" presId="urn:microsoft.com/office/officeart/2008/layout/LinedList"/>
    <dgm:cxn modelId="{92503E0B-C51E-4414-B112-A894E64E1340}" type="presParOf" srcId="{5D902B89-52F5-4294-8AEA-883406585703}" destId="{CB12E546-2871-441A-B55D-F8DAA8949A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C123F23-F9B5-42AD-82A3-E970D928A30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1E672BB-44E6-4391-9A3A-DCE991D33C94}">
      <dgm:prSet/>
      <dgm:spPr/>
      <dgm:t>
        <a:bodyPr/>
        <a:lstStyle/>
        <a:p>
          <a:r>
            <a:rPr lang="en-US" dirty="0"/>
            <a:t>Child support</a:t>
          </a:r>
        </a:p>
      </dgm:t>
    </dgm:pt>
    <dgm:pt modelId="{246DB5F9-1CD4-45BA-868E-2C60BE745B77}" type="parTrans" cxnId="{8D12DA33-D444-4EC7-AE82-D16E15167BE7}">
      <dgm:prSet/>
      <dgm:spPr/>
      <dgm:t>
        <a:bodyPr/>
        <a:lstStyle/>
        <a:p>
          <a:endParaRPr lang="en-US"/>
        </a:p>
      </dgm:t>
    </dgm:pt>
    <dgm:pt modelId="{D5E347A7-3FB8-438A-952A-E2620C65A2F6}" type="sibTrans" cxnId="{8D12DA33-D444-4EC7-AE82-D16E15167BE7}">
      <dgm:prSet/>
      <dgm:spPr/>
      <dgm:t>
        <a:bodyPr/>
        <a:lstStyle/>
        <a:p>
          <a:endParaRPr lang="en-US"/>
        </a:p>
      </dgm:t>
    </dgm:pt>
    <dgm:pt modelId="{F24B0306-A588-4B83-BAB7-13E02AFDA7F4}">
      <dgm:prSet/>
      <dgm:spPr/>
      <dgm:t>
        <a:bodyPr/>
        <a:lstStyle/>
        <a:p>
          <a:r>
            <a:rPr lang="en-US" dirty="0"/>
            <a:t>Guardianship</a:t>
          </a:r>
        </a:p>
      </dgm:t>
    </dgm:pt>
    <dgm:pt modelId="{C2612D01-589B-42B2-AA5A-AF78C60EA5F9}" type="parTrans" cxnId="{3B0C4707-AB2B-47FE-9D96-A2C0DCDCCF97}">
      <dgm:prSet/>
      <dgm:spPr/>
      <dgm:t>
        <a:bodyPr/>
        <a:lstStyle/>
        <a:p>
          <a:endParaRPr lang="en-US"/>
        </a:p>
      </dgm:t>
    </dgm:pt>
    <dgm:pt modelId="{E5F925CF-E9EE-4ECE-BF9E-C8073B294C12}" type="sibTrans" cxnId="{3B0C4707-AB2B-47FE-9D96-A2C0DCDCCF97}">
      <dgm:prSet/>
      <dgm:spPr/>
      <dgm:t>
        <a:bodyPr/>
        <a:lstStyle/>
        <a:p>
          <a:endParaRPr lang="en-US"/>
        </a:p>
      </dgm:t>
    </dgm:pt>
    <dgm:pt modelId="{03D93B69-2CEC-4CAE-84AF-737D3C86BBB0}">
      <dgm:prSet/>
      <dgm:spPr/>
      <dgm:t>
        <a:bodyPr/>
        <a:lstStyle/>
        <a:p>
          <a:r>
            <a:rPr lang="en-US" dirty="0"/>
            <a:t>Paternity</a:t>
          </a:r>
        </a:p>
      </dgm:t>
    </dgm:pt>
    <dgm:pt modelId="{615E0A2B-18BF-46C5-BF4F-203F59FF3B18}" type="parTrans" cxnId="{EB78EB33-5D97-4691-8F26-5F7A7AB40130}">
      <dgm:prSet/>
      <dgm:spPr/>
      <dgm:t>
        <a:bodyPr/>
        <a:lstStyle/>
        <a:p>
          <a:endParaRPr lang="en-US"/>
        </a:p>
      </dgm:t>
    </dgm:pt>
    <dgm:pt modelId="{D4A4EA9A-76FE-4826-BFC5-CB4E36C7B5D7}" type="sibTrans" cxnId="{EB78EB33-5D97-4691-8F26-5F7A7AB40130}">
      <dgm:prSet/>
      <dgm:spPr/>
      <dgm:t>
        <a:bodyPr/>
        <a:lstStyle/>
        <a:p>
          <a:endParaRPr lang="en-US"/>
        </a:p>
      </dgm:t>
    </dgm:pt>
    <dgm:pt modelId="{DDFFA05D-B2D9-4DEB-B718-5CC60CCE51DB}">
      <dgm:prSet/>
      <dgm:spPr/>
      <dgm:t>
        <a:bodyPr/>
        <a:lstStyle/>
        <a:p>
          <a:r>
            <a:rPr lang="en-US"/>
            <a:t>Emancipation</a:t>
          </a:r>
        </a:p>
      </dgm:t>
    </dgm:pt>
    <dgm:pt modelId="{FF8FEBB2-DEC2-438F-A15C-1CE90806EE5E}" type="parTrans" cxnId="{0325960D-0D9B-48B3-8659-0A0FC4FBB05E}">
      <dgm:prSet/>
      <dgm:spPr/>
      <dgm:t>
        <a:bodyPr/>
        <a:lstStyle/>
        <a:p>
          <a:endParaRPr lang="en-US"/>
        </a:p>
      </dgm:t>
    </dgm:pt>
    <dgm:pt modelId="{E7D64ED9-897D-452A-A993-3728DA96B685}" type="sibTrans" cxnId="{0325960D-0D9B-48B3-8659-0A0FC4FBB05E}">
      <dgm:prSet/>
      <dgm:spPr/>
      <dgm:t>
        <a:bodyPr/>
        <a:lstStyle/>
        <a:p>
          <a:endParaRPr lang="en-US"/>
        </a:p>
      </dgm:t>
    </dgm:pt>
    <dgm:pt modelId="{72319E4D-86A1-4195-8D8D-041C81DE208A}">
      <dgm:prSet/>
      <dgm:spPr/>
      <dgm:t>
        <a:bodyPr/>
        <a:lstStyle/>
        <a:p>
          <a:r>
            <a:rPr lang="en-US"/>
            <a:t>Legal separation</a:t>
          </a:r>
        </a:p>
      </dgm:t>
    </dgm:pt>
    <dgm:pt modelId="{2185CCF6-F269-4DFD-8E67-292B85EE3552}" type="parTrans" cxnId="{2E7C4C3F-BED9-4F4E-9237-3FC8825AD364}">
      <dgm:prSet/>
      <dgm:spPr/>
      <dgm:t>
        <a:bodyPr/>
        <a:lstStyle/>
        <a:p>
          <a:endParaRPr lang="en-US"/>
        </a:p>
      </dgm:t>
    </dgm:pt>
    <dgm:pt modelId="{00C74286-6344-4ACD-8D5C-710C9931C311}" type="sibTrans" cxnId="{2E7C4C3F-BED9-4F4E-9237-3FC8825AD364}">
      <dgm:prSet/>
      <dgm:spPr/>
      <dgm:t>
        <a:bodyPr/>
        <a:lstStyle/>
        <a:p>
          <a:endParaRPr lang="en-US"/>
        </a:p>
      </dgm:t>
    </dgm:pt>
    <dgm:pt modelId="{1EF58E64-8208-4625-9111-157EB3BEE6BB}" type="pres">
      <dgm:prSet presAssocID="{CC123F23-F9B5-42AD-82A3-E970D928A30D}" presName="linear" presStyleCnt="0">
        <dgm:presLayoutVars>
          <dgm:animLvl val="lvl"/>
          <dgm:resizeHandles val="exact"/>
        </dgm:presLayoutVars>
      </dgm:prSet>
      <dgm:spPr/>
    </dgm:pt>
    <dgm:pt modelId="{8C43BE31-AF73-4116-8B16-E0BF0DC4E073}" type="pres">
      <dgm:prSet presAssocID="{91E672BB-44E6-4391-9A3A-DCE991D33C94}" presName="parentText" presStyleLbl="node1" presStyleIdx="0" presStyleCnt="5">
        <dgm:presLayoutVars>
          <dgm:chMax val="0"/>
          <dgm:bulletEnabled val="1"/>
        </dgm:presLayoutVars>
      </dgm:prSet>
      <dgm:spPr/>
    </dgm:pt>
    <dgm:pt modelId="{F6950E2C-8AE8-4042-B546-0A93BB5FEC61}" type="pres">
      <dgm:prSet presAssocID="{D5E347A7-3FB8-438A-952A-E2620C65A2F6}" presName="spacer" presStyleCnt="0"/>
      <dgm:spPr/>
    </dgm:pt>
    <dgm:pt modelId="{E4E68648-0800-49F0-B045-F8430E7DB5D3}" type="pres">
      <dgm:prSet presAssocID="{F24B0306-A588-4B83-BAB7-13E02AFDA7F4}" presName="parentText" presStyleLbl="node1" presStyleIdx="1" presStyleCnt="5">
        <dgm:presLayoutVars>
          <dgm:chMax val="0"/>
          <dgm:bulletEnabled val="1"/>
        </dgm:presLayoutVars>
      </dgm:prSet>
      <dgm:spPr/>
    </dgm:pt>
    <dgm:pt modelId="{B5ECE08E-3632-4A97-A21B-10E4FCB67685}" type="pres">
      <dgm:prSet presAssocID="{E5F925CF-E9EE-4ECE-BF9E-C8073B294C12}" presName="spacer" presStyleCnt="0"/>
      <dgm:spPr/>
    </dgm:pt>
    <dgm:pt modelId="{BDECDEFD-F963-40BD-B6CC-0039FD9563EA}" type="pres">
      <dgm:prSet presAssocID="{03D93B69-2CEC-4CAE-84AF-737D3C86BBB0}" presName="parentText" presStyleLbl="node1" presStyleIdx="2" presStyleCnt="5">
        <dgm:presLayoutVars>
          <dgm:chMax val="0"/>
          <dgm:bulletEnabled val="1"/>
        </dgm:presLayoutVars>
      </dgm:prSet>
      <dgm:spPr/>
    </dgm:pt>
    <dgm:pt modelId="{9AD81EA8-999D-4A8D-B9A8-9BF55929F6B3}" type="pres">
      <dgm:prSet presAssocID="{D4A4EA9A-76FE-4826-BFC5-CB4E36C7B5D7}" presName="spacer" presStyleCnt="0"/>
      <dgm:spPr/>
    </dgm:pt>
    <dgm:pt modelId="{735F14CD-F3EE-47D4-BE76-0E79B6224770}" type="pres">
      <dgm:prSet presAssocID="{DDFFA05D-B2D9-4DEB-B718-5CC60CCE51DB}" presName="parentText" presStyleLbl="node1" presStyleIdx="3" presStyleCnt="5">
        <dgm:presLayoutVars>
          <dgm:chMax val="0"/>
          <dgm:bulletEnabled val="1"/>
        </dgm:presLayoutVars>
      </dgm:prSet>
      <dgm:spPr/>
    </dgm:pt>
    <dgm:pt modelId="{6C23F383-53E2-4018-B796-D32F0F34E285}" type="pres">
      <dgm:prSet presAssocID="{E7D64ED9-897D-452A-A993-3728DA96B685}" presName="spacer" presStyleCnt="0"/>
      <dgm:spPr/>
    </dgm:pt>
    <dgm:pt modelId="{C10E5C04-24F4-4701-8952-2D02D8276D3F}" type="pres">
      <dgm:prSet presAssocID="{72319E4D-86A1-4195-8D8D-041C81DE208A}" presName="parentText" presStyleLbl="node1" presStyleIdx="4" presStyleCnt="5">
        <dgm:presLayoutVars>
          <dgm:chMax val="0"/>
          <dgm:bulletEnabled val="1"/>
        </dgm:presLayoutVars>
      </dgm:prSet>
      <dgm:spPr/>
    </dgm:pt>
  </dgm:ptLst>
  <dgm:cxnLst>
    <dgm:cxn modelId="{3B0C4707-AB2B-47FE-9D96-A2C0DCDCCF97}" srcId="{CC123F23-F9B5-42AD-82A3-E970D928A30D}" destId="{F24B0306-A588-4B83-BAB7-13E02AFDA7F4}" srcOrd="1" destOrd="0" parTransId="{C2612D01-589B-42B2-AA5A-AF78C60EA5F9}" sibTransId="{E5F925CF-E9EE-4ECE-BF9E-C8073B294C12}"/>
    <dgm:cxn modelId="{0325960D-0D9B-48B3-8659-0A0FC4FBB05E}" srcId="{CC123F23-F9B5-42AD-82A3-E970D928A30D}" destId="{DDFFA05D-B2D9-4DEB-B718-5CC60CCE51DB}" srcOrd="3" destOrd="0" parTransId="{FF8FEBB2-DEC2-438F-A15C-1CE90806EE5E}" sibTransId="{E7D64ED9-897D-452A-A993-3728DA96B685}"/>
    <dgm:cxn modelId="{0FEA2D12-0D77-4710-A819-549F544FB314}" type="presOf" srcId="{CC123F23-F9B5-42AD-82A3-E970D928A30D}" destId="{1EF58E64-8208-4625-9111-157EB3BEE6BB}" srcOrd="0" destOrd="0" presId="urn:microsoft.com/office/officeart/2005/8/layout/vList2"/>
    <dgm:cxn modelId="{8D12DA33-D444-4EC7-AE82-D16E15167BE7}" srcId="{CC123F23-F9B5-42AD-82A3-E970D928A30D}" destId="{91E672BB-44E6-4391-9A3A-DCE991D33C94}" srcOrd="0" destOrd="0" parTransId="{246DB5F9-1CD4-45BA-868E-2C60BE745B77}" sibTransId="{D5E347A7-3FB8-438A-952A-E2620C65A2F6}"/>
    <dgm:cxn modelId="{EB78EB33-5D97-4691-8F26-5F7A7AB40130}" srcId="{CC123F23-F9B5-42AD-82A3-E970D928A30D}" destId="{03D93B69-2CEC-4CAE-84AF-737D3C86BBB0}" srcOrd="2" destOrd="0" parTransId="{615E0A2B-18BF-46C5-BF4F-203F59FF3B18}" sibTransId="{D4A4EA9A-76FE-4826-BFC5-CB4E36C7B5D7}"/>
    <dgm:cxn modelId="{50BAEF38-91BA-4B64-A594-440C7135DD3B}" type="presOf" srcId="{DDFFA05D-B2D9-4DEB-B718-5CC60CCE51DB}" destId="{735F14CD-F3EE-47D4-BE76-0E79B6224770}" srcOrd="0" destOrd="0" presId="urn:microsoft.com/office/officeart/2005/8/layout/vList2"/>
    <dgm:cxn modelId="{2E7C4C3F-BED9-4F4E-9237-3FC8825AD364}" srcId="{CC123F23-F9B5-42AD-82A3-E970D928A30D}" destId="{72319E4D-86A1-4195-8D8D-041C81DE208A}" srcOrd="4" destOrd="0" parTransId="{2185CCF6-F269-4DFD-8E67-292B85EE3552}" sibTransId="{00C74286-6344-4ACD-8D5C-710C9931C311}"/>
    <dgm:cxn modelId="{F17F7AA2-4A5B-4443-85FA-E98233F5E79B}" type="presOf" srcId="{03D93B69-2CEC-4CAE-84AF-737D3C86BBB0}" destId="{BDECDEFD-F963-40BD-B6CC-0039FD9563EA}" srcOrd="0" destOrd="0" presId="urn:microsoft.com/office/officeart/2005/8/layout/vList2"/>
    <dgm:cxn modelId="{7E6E55A6-2F46-420A-9D1D-881AC2640445}" type="presOf" srcId="{72319E4D-86A1-4195-8D8D-041C81DE208A}" destId="{C10E5C04-24F4-4701-8952-2D02D8276D3F}" srcOrd="0" destOrd="0" presId="urn:microsoft.com/office/officeart/2005/8/layout/vList2"/>
    <dgm:cxn modelId="{2CD188AA-A748-488D-95CC-640FDF3B8439}" type="presOf" srcId="{91E672BB-44E6-4391-9A3A-DCE991D33C94}" destId="{8C43BE31-AF73-4116-8B16-E0BF0DC4E073}" srcOrd="0" destOrd="0" presId="urn:microsoft.com/office/officeart/2005/8/layout/vList2"/>
    <dgm:cxn modelId="{147C1BCE-911A-43ED-9825-2B278B7B2F3E}" type="presOf" srcId="{F24B0306-A588-4B83-BAB7-13E02AFDA7F4}" destId="{E4E68648-0800-49F0-B045-F8430E7DB5D3}" srcOrd="0" destOrd="0" presId="urn:microsoft.com/office/officeart/2005/8/layout/vList2"/>
    <dgm:cxn modelId="{09B4FF5A-1CAB-4418-A3CC-4EEBBA685E96}" type="presParOf" srcId="{1EF58E64-8208-4625-9111-157EB3BEE6BB}" destId="{8C43BE31-AF73-4116-8B16-E0BF0DC4E073}" srcOrd="0" destOrd="0" presId="urn:microsoft.com/office/officeart/2005/8/layout/vList2"/>
    <dgm:cxn modelId="{0BBD6B56-C844-4294-A134-7C7C1B00AB50}" type="presParOf" srcId="{1EF58E64-8208-4625-9111-157EB3BEE6BB}" destId="{F6950E2C-8AE8-4042-B546-0A93BB5FEC61}" srcOrd="1" destOrd="0" presId="urn:microsoft.com/office/officeart/2005/8/layout/vList2"/>
    <dgm:cxn modelId="{CA54E930-E4CB-4159-B439-C1ECA88548BB}" type="presParOf" srcId="{1EF58E64-8208-4625-9111-157EB3BEE6BB}" destId="{E4E68648-0800-49F0-B045-F8430E7DB5D3}" srcOrd="2" destOrd="0" presId="urn:microsoft.com/office/officeart/2005/8/layout/vList2"/>
    <dgm:cxn modelId="{CAE6E552-53B4-43FF-A64D-2C4971BBD25B}" type="presParOf" srcId="{1EF58E64-8208-4625-9111-157EB3BEE6BB}" destId="{B5ECE08E-3632-4A97-A21B-10E4FCB67685}" srcOrd="3" destOrd="0" presId="urn:microsoft.com/office/officeart/2005/8/layout/vList2"/>
    <dgm:cxn modelId="{C9DE7906-B3AF-4CD1-9576-EEE8EFC3D238}" type="presParOf" srcId="{1EF58E64-8208-4625-9111-157EB3BEE6BB}" destId="{BDECDEFD-F963-40BD-B6CC-0039FD9563EA}" srcOrd="4" destOrd="0" presId="urn:microsoft.com/office/officeart/2005/8/layout/vList2"/>
    <dgm:cxn modelId="{7A30E028-46F5-4160-8BE9-2928B01FE914}" type="presParOf" srcId="{1EF58E64-8208-4625-9111-157EB3BEE6BB}" destId="{9AD81EA8-999D-4A8D-B9A8-9BF55929F6B3}" srcOrd="5" destOrd="0" presId="urn:microsoft.com/office/officeart/2005/8/layout/vList2"/>
    <dgm:cxn modelId="{A89D170B-838D-4CE1-BF5E-FD303EB874BE}" type="presParOf" srcId="{1EF58E64-8208-4625-9111-157EB3BEE6BB}" destId="{735F14CD-F3EE-47D4-BE76-0E79B6224770}" srcOrd="6" destOrd="0" presId="urn:microsoft.com/office/officeart/2005/8/layout/vList2"/>
    <dgm:cxn modelId="{76AAD907-2C46-4A14-B44B-C02858F287C6}" type="presParOf" srcId="{1EF58E64-8208-4625-9111-157EB3BEE6BB}" destId="{6C23F383-53E2-4018-B796-D32F0F34E285}" srcOrd="7" destOrd="0" presId="urn:microsoft.com/office/officeart/2005/8/layout/vList2"/>
    <dgm:cxn modelId="{2B5273CB-7E0E-4F6C-A329-0C116DAC57CC}" type="presParOf" srcId="{1EF58E64-8208-4625-9111-157EB3BEE6BB}" destId="{C10E5C04-24F4-4701-8952-2D02D8276D3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559F4EE-134B-4E70-A16F-6274EF140CA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01B554E-A1FB-4ED2-89BE-952693F5D75F}">
      <dgm:prSet custT="1"/>
      <dgm:spPr/>
      <dgm:t>
        <a:bodyPr/>
        <a:lstStyle/>
        <a:p>
          <a:r>
            <a:rPr lang="en-US" sz="1600" dirty="0"/>
            <a:t>Resolution of outstanding criminal warrants</a:t>
          </a:r>
        </a:p>
      </dgm:t>
    </dgm:pt>
    <dgm:pt modelId="{B5D926E2-868E-424E-8F10-573E6A14EA4B}" type="parTrans" cxnId="{0EFC4AC9-EB8D-48D8-A513-8A034A74C281}">
      <dgm:prSet/>
      <dgm:spPr/>
      <dgm:t>
        <a:bodyPr/>
        <a:lstStyle/>
        <a:p>
          <a:endParaRPr lang="en-US"/>
        </a:p>
      </dgm:t>
    </dgm:pt>
    <dgm:pt modelId="{26B1A882-ADB2-4C0F-9F6A-D6AC3E431F25}" type="sibTrans" cxnId="{0EFC4AC9-EB8D-48D8-A513-8A034A74C281}">
      <dgm:prSet/>
      <dgm:spPr/>
      <dgm:t>
        <a:bodyPr/>
        <a:lstStyle/>
        <a:p>
          <a:endParaRPr lang="en-US"/>
        </a:p>
      </dgm:t>
    </dgm:pt>
    <dgm:pt modelId="{CF42C5C4-CBDE-4EF5-82D4-9252AF644313}">
      <dgm:prSet custT="1"/>
      <dgm:spPr/>
      <dgm:t>
        <a:bodyPr/>
        <a:lstStyle/>
        <a:p>
          <a:r>
            <a:rPr lang="en-US" sz="1600" dirty="0"/>
            <a:t>Appeal of veterans and public benefit claim denials</a:t>
          </a:r>
        </a:p>
      </dgm:t>
    </dgm:pt>
    <dgm:pt modelId="{A6B15B0B-AE71-4B13-92AA-199D59D53255}" type="parTrans" cxnId="{6C82E174-F89B-4C5B-AED0-7E81F6128FED}">
      <dgm:prSet/>
      <dgm:spPr/>
      <dgm:t>
        <a:bodyPr/>
        <a:lstStyle/>
        <a:p>
          <a:endParaRPr lang="en-US"/>
        </a:p>
      </dgm:t>
    </dgm:pt>
    <dgm:pt modelId="{7E640D12-B40E-470E-9670-5F681121EC3D}" type="sibTrans" cxnId="{6C82E174-F89B-4C5B-AED0-7E81F6128FED}">
      <dgm:prSet/>
      <dgm:spPr/>
      <dgm:t>
        <a:bodyPr/>
        <a:lstStyle/>
        <a:p>
          <a:endParaRPr lang="en-US"/>
        </a:p>
      </dgm:t>
    </dgm:pt>
    <dgm:pt modelId="{66B9EE87-49BE-4C89-BB62-D4FEA46B9A21}">
      <dgm:prSet custT="1"/>
      <dgm:spPr/>
      <dgm:t>
        <a:bodyPr/>
        <a:lstStyle/>
        <a:p>
          <a:r>
            <a:rPr lang="en-US" sz="1600" dirty="0"/>
            <a:t>Orders of protection and other civil remedies for victims of domestic violence, dating violence, sexual assault, and stalking</a:t>
          </a:r>
        </a:p>
      </dgm:t>
    </dgm:pt>
    <dgm:pt modelId="{137FE4BA-D188-4725-810B-2F1518A682E5}" type="parTrans" cxnId="{036D3060-A673-489B-8E3D-7D167FD08537}">
      <dgm:prSet/>
      <dgm:spPr/>
      <dgm:t>
        <a:bodyPr/>
        <a:lstStyle/>
        <a:p>
          <a:endParaRPr lang="en-US"/>
        </a:p>
      </dgm:t>
    </dgm:pt>
    <dgm:pt modelId="{89431643-D1E0-49F4-A6B4-62787793D399}" type="sibTrans" cxnId="{036D3060-A673-489B-8E3D-7D167FD08537}">
      <dgm:prSet/>
      <dgm:spPr/>
      <dgm:t>
        <a:bodyPr/>
        <a:lstStyle/>
        <a:p>
          <a:endParaRPr lang="en-US"/>
        </a:p>
      </dgm:t>
    </dgm:pt>
    <dgm:pt modelId="{9872E20E-B485-4390-9053-156A2CB14386}" type="pres">
      <dgm:prSet presAssocID="{A559F4EE-134B-4E70-A16F-6274EF140CA9}" presName="root" presStyleCnt="0">
        <dgm:presLayoutVars>
          <dgm:dir/>
          <dgm:resizeHandles val="exact"/>
        </dgm:presLayoutVars>
      </dgm:prSet>
      <dgm:spPr/>
    </dgm:pt>
    <dgm:pt modelId="{87981681-063E-4BDA-9E62-07ADC71F0FD7}" type="pres">
      <dgm:prSet presAssocID="{601B554E-A1FB-4ED2-89BE-952693F5D75F}" presName="compNode" presStyleCnt="0"/>
      <dgm:spPr/>
    </dgm:pt>
    <dgm:pt modelId="{E6777B26-BB89-4F61-A515-D3ACFB6B27A2}" type="pres">
      <dgm:prSet presAssocID="{601B554E-A1FB-4ED2-89BE-952693F5D75F}" presName="iconRect" presStyleLbl="node1" presStyleIdx="0" presStyleCnt="3" custLinFactNeighborX="-80463" custLinFactNeighborY="283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0051DE4-C649-41F2-8B31-0BD1A4469882}" type="pres">
      <dgm:prSet presAssocID="{601B554E-A1FB-4ED2-89BE-952693F5D75F}" presName="spaceRect" presStyleCnt="0"/>
      <dgm:spPr/>
    </dgm:pt>
    <dgm:pt modelId="{ADD0EFD4-42DC-494D-9F7E-7C55095DA2C4}" type="pres">
      <dgm:prSet presAssocID="{601B554E-A1FB-4ED2-89BE-952693F5D75F}" presName="textRect" presStyleLbl="revTx" presStyleIdx="0" presStyleCnt="3" custLinFactNeighborX="-18602" custLinFactNeighborY="-1324">
        <dgm:presLayoutVars>
          <dgm:chMax val="1"/>
          <dgm:chPref val="1"/>
        </dgm:presLayoutVars>
      </dgm:prSet>
      <dgm:spPr/>
    </dgm:pt>
    <dgm:pt modelId="{9EB064F7-5273-4FC8-A11A-C09CD7B4E700}" type="pres">
      <dgm:prSet presAssocID="{26B1A882-ADB2-4C0F-9F6A-D6AC3E431F25}" presName="sibTrans" presStyleCnt="0"/>
      <dgm:spPr/>
    </dgm:pt>
    <dgm:pt modelId="{DEC15B1F-1309-42ED-86DB-3A4715975091}" type="pres">
      <dgm:prSet presAssocID="{CF42C5C4-CBDE-4EF5-82D4-9252AF644313}" presName="compNode" presStyleCnt="0"/>
      <dgm:spPr/>
    </dgm:pt>
    <dgm:pt modelId="{4905368A-185E-4760-99E5-4E66A2AB8542}" type="pres">
      <dgm:prSet presAssocID="{CF42C5C4-CBDE-4EF5-82D4-9252AF644313}" presName="iconRect" presStyleLbl="node1" presStyleIdx="1" presStyleCnt="3" custLinFactNeighborX="54257" custLinFactNeighborY="283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8A47C704-B314-447F-AED1-90E6BA589C56}" type="pres">
      <dgm:prSet presAssocID="{CF42C5C4-CBDE-4EF5-82D4-9252AF644313}" presName="spaceRect" presStyleCnt="0"/>
      <dgm:spPr/>
    </dgm:pt>
    <dgm:pt modelId="{2FD1330A-2AE8-4EFC-85B1-2D4E17AA46E0}" type="pres">
      <dgm:prSet presAssocID="{CF42C5C4-CBDE-4EF5-82D4-9252AF644313}" presName="textRect" presStyleLbl="revTx" presStyleIdx="1" presStyleCnt="3" custLinFactNeighborX="23644" custLinFactNeighborY="-2309">
        <dgm:presLayoutVars>
          <dgm:chMax val="1"/>
          <dgm:chPref val="1"/>
        </dgm:presLayoutVars>
      </dgm:prSet>
      <dgm:spPr/>
    </dgm:pt>
    <dgm:pt modelId="{C5AA0253-0E34-41D0-9490-668F00FAFA5E}" type="pres">
      <dgm:prSet presAssocID="{7E640D12-B40E-470E-9670-5F681121EC3D}" presName="sibTrans" presStyleCnt="0"/>
      <dgm:spPr/>
    </dgm:pt>
    <dgm:pt modelId="{47F3E3AC-E4A9-4975-B47F-ACB39BAAD870}" type="pres">
      <dgm:prSet presAssocID="{66B9EE87-49BE-4C89-BB62-D4FEA46B9A21}" presName="compNode" presStyleCnt="0"/>
      <dgm:spPr/>
    </dgm:pt>
    <dgm:pt modelId="{180548F6-9358-439F-9B8D-61B13A6EA0DA}" type="pres">
      <dgm:prSet presAssocID="{66B9EE87-49BE-4C89-BB62-D4FEA46B9A21}" presName="iconRect" presStyleLbl="node1" presStyleIdx="2" presStyleCnt="3" custLinFactNeighborX="-4003" custLinFactNeighborY="-746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lice"/>
        </a:ext>
      </dgm:extLst>
    </dgm:pt>
    <dgm:pt modelId="{8E3DB8B0-B89D-4E66-B59E-F4039B7AA3E2}" type="pres">
      <dgm:prSet presAssocID="{66B9EE87-49BE-4C89-BB62-D4FEA46B9A21}" presName="spaceRect" presStyleCnt="0"/>
      <dgm:spPr/>
    </dgm:pt>
    <dgm:pt modelId="{B060F4E1-E814-4C49-91F7-D67E5791F09E}" type="pres">
      <dgm:prSet presAssocID="{66B9EE87-49BE-4C89-BB62-D4FEA46B9A21}" presName="textRect" presStyleLbl="revTx" presStyleIdx="2" presStyleCnt="3" custLinFactNeighborX="-2854" custLinFactNeighborY="-57173">
        <dgm:presLayoutVars>
          <dgm:chMax val="1"/>
          <dgm:chPref val="1"/>
        </dgm:presLayoutVars>
      </dgm:prSet>
      <dgm:spPr/>
    </dgm:pt>
  </dgm:ptLst>
  <dgm:cxnLst>
    <dgm:cxn modelId="{036D3060-A673-489B-8E3D-7D167FD08537}" srcId="{A559F4EE-134B-4E70-A16F-6274EF140CA9}" destId="{66B9EE87-49BE-4C89-BB62-D4FEA46B9A21}" srcOrd="2" destOrd="0" parTransId="{137FE4BA-D188-4725-810B-2F1518A682E5}" sibTransId="{89431643-D1E0-49F4-A6B4-62787793D399}"/>
    <dgm:cxn modelId="{6C82E174-F89B-4C5B-AED0-7E81F6128FED}" srcId="{A559F4EE-134B-4E70-A16F-6274EF140CA9}" destId="{CF42C5C4-CBDE-4EF5-82D4-9252AF644313}" srcOrd="1" destOrd="0" parTransId="{A6B15B0B-AE71-4B13-92AA-199D59D53255}" sibTransId="{7E640D12-B40E-470E-9670-5F681121EC3D}"/>
    <dgm:cxn modelId="{7F21FC81-F1DF-453D-A7D5-1ACEA487CFC7}" type="presOf" srcId="{CF42C5C4-CBDE-4EF5-82D4-9252AF644313}" destId="{2FD1330A-2AE8-4EFC-85B1-2D4E17AA46E0}" srcOrd="0" destOrd="0" presId="urn:microsoft.com/office/officeart/2018/2/layout/IconLabelList"/>
    <dgm:cxn modelId="{70587A8D-8708-451C-8F61-AF4DCF7ECD2B}" type="presOf" srcId="{A559F4EE-134B-4E70-A16F-6274EF140CA9}" destId="{9872E20E-B485-4390-9053-156A2CB14386}" srcOrd="0" destOrd="0" presId="urn:microsoft.com/office/officeart/2018/2/layout/IconLabelList"/>
    <dgm:cxn modelId="{0EFC4AC9-EB8D-48D8-A513-8A034A74C281}" srcId="{A559F4EE-134B-4E70-A16F-6274EF140CA9}" destId="{601B554E-A1FB-4ED2-89BE-952693F5D75F}" srcOrd="0" destOrd="0" parTransId="{B5D926E2-868E-424E-8F10-573E6A14EA4B}" sibTransId="{26B1A882-ADB2-4C0F-9F6A-D6AC3E431F25}"/>
    <dgm:cxn modelId="{09DDD5D1-FF2A-468A-AE6D-BF9C2894B7C1}" type="presOf" srcId="{66B9EE87-49BE-4C89-BB62-D4FEA46B9A21}" destId="{B060F4E1-E814-4C49-91F7-D67E5791F09E}" srcOrd="0" destOrd="0" presId="urn:microsoft.com/office/officeart/2018/2/layout/IconLabelList"/>
    <dgm:cxn modelId="{8E7F72DE-8681-494D-884F-ED73CF637572}" type="presOf" srcId="{601B554E-A1FB-4ED2-89BE-952693F5D75F}" destId="{ADD0EFD4-42DC-494D-9F7E-7C55095DA2C4}" srcOrd="0" destOrd="0" presId="urn:microsoft.com/office/officeart/2018/2/layout/IconLabelList"/>
    <dgm:cxn modelId="{7D7EBE07-ED1D-4548-9415-4B5E0B654EBC}" type="presParOf" srcId="{9872E20E-B485-4390-9053-156A2CB14386}" destId="{87981681-063E-4BDA-9E62-07ADC71F0FD7}" srcOrd="0" destOrd="0" presId="urn:microsoft.com/office/officeart/2018/2/layout/IconLabelList"/>
    <dgm:cxn modelId="{33D2345A-6D66-4394-A3E9-FBB506C0D465}" type="presParOf" srcId="{87981681-063E-4BDA-9E62-07ADC71F0FD7}" destId="{E6777B26-BB89-4F61-A515-D3ACFB6B27A2}" srcOrd="0" destOrd="0" presId="urn:microsoft.com/office/officeart/2018/2/layout/IconLabelList"/>
    <dgm:cxn modelId="{85FE857C-F964-4915-8472-976A07FA24E2}" type="presParOf" srcId="{87981681-063E-4BDA-9E62-07ADC71F0FD7}" destId="{E0051DE4-C649-41F2-8B31-0BD1A4469882}" srcOrd="1" destOrd="0" presId="urn:microsoft.com/office/officeart/2018/2/layout/IconLabelList"/>
    <dgm:cxn modelId="{B5BF88A4-CBCB-4B15-BD6D-34081DF0E642}" type="presParOf" srcId="{87981681-063E-4BDA-9E62-07ADC71F0FD7}" destId="{ADD0EFD4-42DC-494D-9F7E-7C55095DA2C4}" srcOrd="2" destOrd="0" presId="urn:microsoft.com/office/officeart/2018/2/layout/IconLabelList"/>
    <dgm:cxn modelId="{6414014B-B97D-4481-89F4-488E4E75A592}" type="presParOf" srcId="{9872E20E-B485-4390-9053-156A2CB14386}" destId="{9EB064F7-5273-4FC8-A11A-C09CD7B4E700}" srcOrd="1" destOrd="0" presId="urn:microsoft.com/office/officeart/2018/2/layout/IconLabelList"/>
    <dgm:cxn modelId="{0AD8BC28-4B1B-4667-B882-BBC30BCB4E57}" type="presParOf" srcId="{9872E20E-B485-4390-9053-156A2CB14386}" destId="{DEC15B1F-1309-42ED-86DB-3A4715975091}" srcOrd="2" destOrd="0" presId="urn:microsoft.com/office/officeart/2018/2/layout/IconLabelList"/>
    <dgm:cxn modelId="{BAABF5D1-6CC7-49D0-89C1-2C7B2B49FAA6}" type="presParOf" srcId="{DEC15B1F-1309-42ED-86DB-3A4715975091}" destId="{4905368A-185E-4760-99E5-4E66A2AB8542}" srcOrd="0" destOrd="0" presId="urn:microsoft.com/office/officeart/2018/2/layout/IconLabelList"/>
    <dgm:cxn modelId="{147B9DF3-9B69-45DF-AC0E-AC77402F1EEC}" type="presParOf" srcId="{DEC15B1F-1309-42ED-86DB-3A4715975091}" destId="{8A47C704-B314-447F-AED1-90E6BA589C56}" srcOrd="1" destOrd="0" presId="urn:microsoft.com/office/officeart/2018/2/layout/IconLabelList"/>
    <dgm:cxn modelId="{2AC489AB-3732-42DA-A580-1B882B25E2E3}" type="presParOf" srcId="{DEC15B1F-1309-42ED-86DB-3A4715975091}" destId="{2FD1330A-2AE8-4EFC-85B1-2D4E17AA46E0}" srcOrd="2" destOrd="0" presId="urn:microsoft.com/office/officeart/2018/2/layout/IconLabelList"/>
    <dgm:cxn modelId="{8FDA4CD8-091E-4972-9394-C4144A0F1D0A}" type="presParOf" srcId="{9872E20E-B485-4390-9053-156A2CB14386}" destId="{C5AA0253-0E34-41D0-9490-668F00FAFA5E}" srcOrd="3" destOrd="0" presId="urn:microsoft.com/office/officeart/2018/2/layout/IconLabelList"/>
    <dgm:cxn modelId="{6E4C0624-3208-43AD-809A-F6294CB1BC45}" type="presParOf" srcId="{9872E20E-B485-4390-9053-156A2CB14386}" destId="{47F3E3AC-E4A9-4975-B47F-ACB39BAAD870}" srcOrd="4" destOrd="0" presId="urn:microsoft.com/office/officeart/2018/2/layout/IconLabelList"/>
    <dgm:cxn modelId="{BE73CD34-AE14-4649-A810-D3DBB958EB9A}" type="presParOf" srcId="{47F3E3AC-E4A9-4975-B47F-ACB39BAAD870}" destId="{180548F6-9358-439F-9B8D-61B13A6EA0DA}" srcOrd="0" destOrd="0" presId="urn:microsoft.com/office/officeart/2018/2/layout/IconLabelList"/>
    <dgm:cxn modelId="{AF6ACC1C-0B3C-4ED9-8747-F47C201FAA79}" type="presParOf" srcId="{47F3E3AC-E4A9-4975-B47F-ACB39BAAD870}" destId="{8E3DB8B0-B89D-4E66-B59E-F4039B7AA3E2}" srcOrd="1" destOrd="0" presId="urn:microsoft.com/office/officeart/2018/2/layout/IconLabelList"/>
    <dgm:cxn modelId="{C3E55575-4CC8-4927-8AC8-1ADE2F027793}" type="presParOf" srcId="{47F3E3AC-E4A9-4975-B47F-ACB39BAAD870}" destId="{B060F4E1-E814-4C49-91F7-D67E5791F0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47C22C2-6284-4102-9BEE-405CC29294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1151D0-DC90-4298-8FC1-20FEC7DFC446}">
      <dgm:prSet/>
      <dgm:spPr/>
      <dgm:t>
        <a:bodyPr/>
        <a:lstStyle/>
        <a:p>
          <a:r>
            <a:rPr lang="en-US" dirty="0"/>
            <a:t>Budgeting resources</a:t>
          </a:r>
        </a:p>
      </dgm:t>
    </dgm:pt>
    <dgm:pt modelId="{A5D47440-FD00-4197-AF47-BB31C8B164A5}" type="parTrans" cxnId="{7248A964-DB6E-4D44-A138-4B0753A3288A}">
      <dgm:prSet/>
      <dgm:spPr/>
      <dgm:t>
        <a:bodyPr/>
        <a:lstStyle/>
        <a:p>
          <a:endParaRPr lang="en-US"/>
        </a:p>
      </dgm:t>
    </dgm:pt>
    <dgm:pt modelId="{0BE31281-A836-4A9D-8B85-D07026799663}" type="sibTrans" cxnId="{7248A964-DB6E-4D44-A138-4B0753A3288A}">
      <dgm:prSet/>
      <dgm:spPr/>
      <dgm:t>
        <a:bodyPr/>
        <a:lstStyle/>
        <a:p>
          <a:endParaRPr lang="en-US"/>
        </a:p>
      </dgm:t>
    </dgm:pt>
    <dgm:pt modelId="{AD01D902-08BA-4162-BABF-7072824F3639}">
      <dgm:prSet/>
      <dgm:spPr/>
      <dgm:t>
        <a:bodyPr/>
        <a:lstStyle/>
        <a:p>
          <a:r>
            <a:rPr lang="en-US" dirty="0"/>
            <a:t>Managing money</a:t>
          </a:r>
        </a:p>
      </dgm:t>
    </dgm:pt>
    <dgm:pt modelId="{7D63D11F-1C7D-422D-8F45-F51E793394F2}" type="parTrans" cxnId="{F79E3922-F6C5-4F9A-BE56-2385480317E6}">
      <dgm:prSet/>
      <dgm:spPr/>
      <dgm:t>
        <a:bodyPr/>
        <a:lstStyle/>
        <a:p>
          <a:endParaRPr lang="en-US"/>
        </a:p>
      </dgm:t>
    </dgm:pt>
    <dgm:pt modelId="{918A51AB-8A0D-4803-AD8D-F037103FEF3A}" type="sibTrans" cxnId="{F79E3922-F6C5-4F9A-BE56-2385480317E6}">
      <dgm:prSet/>
      <dgm:spPr/>
      <dgm:t>
        <a:bodyPr/>
        <a:lstStyle/>
        <a:p>
          <a:endParaRPr lang="en-US"/>
        </a:p>
      </dgm:t>
    </dgm:pt>
    <dgm:pt modelId="{43560919-DAE1-4F91-BC28-FDBD25F70CCD}">
      <dgm:prSet/>
      <dgm:spPr/>
      <dgm:t>
        <a:bodyPr/>
        <a:lstStyle/>
        <a:p>
          <a:r>
            <a:rPr lang="en-US" dirty="0"/>
            <a:t>Managing a household</a:t>
          </a:r>
        </a:p>
      </dgm:t>
    </dgm:pt>
    <dgm:pt modelId="{4C2A6981-BBB9-4A80-93EB-F166A4E26BF5}" type="parTrans" cxnId="{B17DD09F-8D4B-42C9-8CF9-457E785142C1}">
      <dgm:prSet/>
      <dgm:spPr/>
      <dgm:t>
        <a:bodyPr/>
        <a:lstStyle/>
        <a:p>
          <a:endParaRPr lang="en-US"/>
        </a:p>
      </dgm:t>
    </dgm:pt>
    <dgm:pt modelId="{E438EC34-FC49-4CEE-BCD0-CD211DBBCFA3}" type="sibTrans" cxnId="{B17DD09F-8D4B-42C9-8CF9-457E785142C1}">
      <dgm:prSet/>
      <dgm:spPr/>
      <dgm:t>
        <a:bodyPr/>
        <a:lstStyle/>
        <a:p>
          <a:endParaRPr lang="en-US"/>
        </a:p>
      </dgm:t>
    </dgm:pt>
    <dgm:pt modelId="{8B9AF116-3C4F-4D00-BF26-05FFBE598537}">
      <dgm:prSet/>
      <dgm:spPr/>
      <dgm:t>
        <a:bodyPr/>
        <a:lstStyle/>
        <a:p>
          <a:r>
            <a:rPr lang="en-US"/>
            <a:t>Resolving conflict</a:t>
          </a:r>
        </a:p>
      </dgm:t>
    </dgm:pt>
    <dgm:pt modelId="{5A8CD30B-6189-4633-9EF0-2D56871967EF}" type="parTrans" cxnId="{5DFB88BC-E7B4-4A48-9388-ABB1E2DAD6F6}">
      <dgm:prSet/>
      <dgm:spPr/>
      <dgm:t>
        <a:bodyPr/>
        <a:lstStyle/>
        <a:p>
          <a:endParaRPr lang="en-US"/>
        </a:p>
      </dgm:t>
    </dgm:pt>
    <dgm:pt modelId="{5A37BCD8-9729-45A8-BE7B-FD7DA36E2DBC}" type="sibTrans" cxnId="{5DFB88BC-E7B4-4A48-9388-ABB1E2DAD6F6}">
      <dgm:prSet/>
      <dgm:spPr/>
      <dgm:t>
        <a:bodyPr/>
        <a:lstStyle/>
        <a:p>
          <a:endParaRPr lang="en-US"/>
        </a:p>
      </dgm:t>
    </dgm:pt>
    <dgm:pt modelId="{103E0220-5495-4A8E-A4E3-A11AB0336DA4}" type="pres">
      <dgm:prSet presAssocID="{047C22C2-6284-4102-9BEE-405CC29294C1}" presName="root" presStyleCnt="0">
        <dgm:presLayoutVars>
          <dgm:dir/>
          <dgm:resizeHandles val="exact"/>
        </dgm:presLayoutVars>
      </dgm:prSet>
      <dgm:spPr/>
    </dgm:pt>
    <dgm:pt modelId="{6C84F4BD-5479-4144-8390-C0C3647DCF7C}" type="pres">
      <dgm:prSet presAssocID="{F51151D0-DC90-4298-8FC1-20FEC7DFC446}" presName="compNode" presStyleCnt="0"/>
      <dgm:spPr/>
    </dgm:pt>
    <dgm:pt modelId="{AE078CC8-3652-4A7E-9874-7BF3747E5B26}" type="pres">
      <dgm:prSet presAssocID="{F51151D0-DC90-4298-8FC1-20FEC7DFC446}" presName="bgRect" presStyleLbl="bgShp" presStyleIdx="0" presStyleCnt="4"/>
      <dgm:spPr/>
    </dgm:pt>
    <dgm:pt modelId="{D9DD96DD-6B43-49B5-BE5A-D34DAAB7186B}" type="pres">
      <dgm:prSet presAssocID="{F51151D0-DC90-4298-8FC1-20FEC7DFC4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C5BDA0A8-D175-475A-8696-4166E6FB178D}" type="pres">
      <dgm:prSet presAssocID="{F51151D0-DC90-4298-8FC1-20FEC7DFC446}" presName="spaceRect" presStyleCnt="0"/>
      <dgm:spPr/>
    </dgm:pt>
    <dgm:pt modelId="{81BD3929-F965-4EF5-8F5D-2D6846581D3C}" type="pres">
      <dgm:prSet presAssocID="{F51151D0-DC90-4298-8FC1-20FEC7DFC446}" presName="parTx" presStyleLbl="revTx" presStyleIdx="0" presStyleCnt="4">
        <dgm:presLayoutVars>
          <dgm:chMax val="0"/>
          <dgm:chPref val="0"/>
        </dgm:presLayoutVars>
      </dgm:prSet>
      <dgm:spPr/>
    </dgm:pt>
    <dgm:pt modelId="{470A53AF-458C-4212-86F1-E95A0998A763}" type="pres">
      <dgm:prSet presAssocID="{0BE31281-A836-4A9D-8B85-D07026799663}" presName="sibTrans" presStyleCnt="0"/>
      <dgm:spPr/>
    </dgm:pt>
    <dgm:pt modelId="{6DC05FD7-BAAC-4D3B-B5CE-A13A4457A6F7}" type="pres">
      <dgm:prSet presAssocID="{AD01D902-08BA-4162-BABF-7072824F3639}" presName="compNode" presStyleCnt="0"/>
      <dgm:spPr/>
    </dgm:pt>
    <dgm:pt modelId="{68F5170C-271A-40D7-94AF-1856C2DCF6B7}" type="pres">
      <dgm:prSet presAssocID="{AD01D902-08BA-4162-BABF-7072824F3639}" presName="bgRect" presStyleLbl="bgShp" presStyleIdx="1" presStyleCnt="4"/>
      <dgm:spPr/>
    </dgm:pt>
    <dgm:pt modelId="{7D56072F-2247-47D4-A9B4-4A757685EECB}" type="pres">
      <dgm:prSet presAssocID="{AD01D902-08BA-4162-BABF-7072824F36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C873D15-14CE-4785-BD8B-813FE9DD6CCB}" type="pres">
      <dgm:prSet presAssocID="{AD01D902-08BA-4162-BABF-7072824F3639}" presName="spaceRect" presStyleCnt="0"/>
      <dgm:spPr/>
    </dgm:pt>
    <dgm:pt modelId="{5DDE13D2-8EE7-4B82-B68F-C0F2F45513B8}" type="pres">
      <dgm:prSet presAssocID="{AD01D902-08BA-4162-BABF-7072824F3639}" presName="parTx" presStyleLbl="revTx" presStyleIdx="1" presStyleCnt="4">
        <dgm:presLayoutVars>
          <dgm:chMax val="0"/>
          <dgm:chPref val="0"/>
        </dgm:presLayoutVars>
      </dgm:prSet>
      <dgm:spPr/>
    </dgm:pt>
    <dgm:pt modelId="{3A1C2F55-2133-4109-8887-D97E58D4E0AB}" type="pres">
      <dgm:prSet presAssocID="{918A51AB-8A0D-4803-AD8D-F037103FEF3A}" presName="sibTrans" presStyleCnt="0"/>
      <dgm:spPr/>
    </dgm:pt>
    <dgm:pt modelId="{057CB465-7850-47C5-BA5C-E7EE971CA1DB}" type="pres">
      <dgm:prSet presAssocID="{43560919-DAE1-4F91-BC28-FDBD25F70CCD}" presName="compNode" presStyleCnt="0"/>
      <dgm:spPr/>
    </dgm:pt>
    <dgm:pt modelId="{AE2650FC-F98F-438F-B0D4-D6BA1C41F529}" type="pres">
      <dgm:prSet presAssocID="{43560919-DAE1-4F91-BC28-FDBD25F70CCD}" presName="bgRect" presStyleLbl="bgShp" presStyleIdx="2" presStyleCnt="4"/>
      <dgm:spPr/>
    </dgm:pt>
    <dgm:pt modelId="{E04FF346-3645-4DCE-9AAE-B5576DD7CA6E}" type="pres">
      <dgm:prSet presAssocID="{43560919-DAE1-4F91-BC28-FDBD25F70C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23271D96-F0E5-4F90-BCD3-7079BE69BA85}" type="pres">
      <dgm:prSet presAssocID="{43560919-DAE1-4F91-BC28-FDBD25F70CCD}" presName="spaceRect" presStyleCnt="0"/>
      <dgm:spPr/>
    </dgm:pt>
    <dgm:pt modelId="{C56E7F5A-E881-404A-844E-49D242010AAA}" type="pres">
      <dgm:prSet presAssocID="{43560919-DAE1-4F91-BC28-FDBD25F70CCD}" presName="parTx" presStyleLbl="revTx" presStyleIdx="2" presStyleCnt="4">
        <dgm:presLayoutVars>
          <dgm:chMax val="0"/>
          <dgm:chPref val="0"/>
        </dgm:presLayoutVars>
      </dgm:prSet>
      <dgm:spPr/>
    </dgm:pt>
    <dgm:pt modelId="{C3F2E221-70DF-47A2-AD6C-1CF6C470FB33}" type="pres">
      <dgm:prSet presAssocID="{E438EC34-FC49-4CEE-BCD0-CD211DBBCFA3}" presName="sibTrans" presStyleCnt="0"/>
      <dgm:spPr/>
    </dgm:pt>
    <dgm:pt modelId="{2E87C41D-B5A8-46D2-9FD9-FAEF342852B0}" type="pres">
      <dgm:prSet presAssocID="{8B9AF116-3C4F-4D00-BF26-05FFBE598537}" presName="compNode" presStyleCnt="0"/>
      <dgm:spPr/>
    </dgm:pt>
    <dgm:pt modelId="{7353E54C-52FF-46A7-A850-82AA71D4A22A}" type="pres">
      <dgm:prSet presAssocID="{8B9AF116-3C4F-4D00-BF26-05FFBE598537}" presName="bgRect" presStyleLbl="bgShp" presStyleIdx="3" presStyleCnt="4"/>
      <dgm:spPr/>
    </dgm:pt>
    <dgm:pt modelId="{1EEA1A09-4924-4352-9804-A618771CE3AD}" type="pres">
      <dgm:prSet presAssocID="{8B9AF116-3C4F-4D00-BF26-05FFBE5985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5DB9C0B-FEEE-4849-AF9B-BD8725B99E7D}" type="pres">
      <dgm:prSet presAssocID="{8B9AF116-3C4F-4D00-BF26-05FFBE598537}" presName="spaceRect" presStyleCnt="0"/>
      <dgm:spPr/>
    </dgm:pt>
    <dgm:pt modelId="{AAFD98B9-1FB7-4D42-BE88-D88D31158189}" type="pres">
      <dgm:prSet presAssocID="{8B9AF116-3C4F-4D00-BF26-05FFBE598537}" presName="parTx" presStyleLbl="revTx" presStyleIdx="3" presStyleCnt="4">
        <dgm:presLayoutVars>
          <dgm:chMax val="0"/>
          <dgm:chPref val="0"/>
        </dgm:presLayoutVars>
      </dgm:prSet>
      <dgm:spPr/>
    </dgm:pt>
  </dgm:ptLst>
  <dgm:cxnLst>
    <dgm:cxn modelId="{F79E3922-F6C5-4F9A-BE56-2385480317E6}" srcId="{047C22C2-6284-4102-9BEE-405CC29294C1}" destId="{AD01D902-08BA-4162-BABF-7072824F3639}" srcOrd="1" destOrd="0" parTransId="{7D63D11F-1C7D-422D-8F45-F51E793394F2}" sibTransId="{918A51AB-8A0D-4803-AD8D-F037103FEF3A}"/>
    <dgm:cxn modelId="{7248A964-DB6E-4D44-A138-4B0753A3288A}" srcId="{047C22C2-6284-4102-9BEE-405CC29294C1}" destId="{F51151D0-DC90-4298-8FC1-20FEC7DFC446}" srcOrd="0" destOrd="0" parTransId="{A5D47440-FD00-4197-AF47-BB31C8B164A5}" sibTransId="{0BE31281-A836-4A9D-8B85-D07026799663}"/>
    <dgm:cxn modelId="{BC82F645-57EA-46E1-BF5F-18BE8DDD3EB8}" type="presOf" srcId="{43560919-DAE1-4F91-BC28-FDBD25F70CCD}" destId="{C56E7F5A-E881-404A-844E-49D242010AAA}" srcOrd="0" destOrd="0" presId="urn:microsoft.com/office/officeart/2018/2/layout/IconVerticalSolidList"/>
    <dgm:cxn modelId="{B17DD09F-8D4B-42C9-8CF9-457E785142C1}" srcId="{047C22C2-6284-4102-9BEE-405CC29294C1}" destId="{43560919-DAE1-4F91-BC28-FDBD25F70CCD}" srcOrd="2" destOrd="0" parTransId="{4C2A6981-BBB9-4A80-93EB-F166A4E26BF5}" sibTransId="{E438EC34-FC49-4CEE-BCD0-CD211DBBCFA3}"/>
    <dgm:cxn modelId="{CC1350BA-4FDD-4B3F-942D-77B13D523B05}" type="presOf" srcId="{F51151D0-DC90-4298-8FC1-20FEC7DFC446}" destId="{81BD3929-F965-4EF5-8F5D-2D6846581D3C}" srcOrd="0" destOrd="0" presId="urn:microsoft.com/office/officeart/2018/2/layout/IconVerticalSolidList"/>
    <dgm:cxn modelId="{5DFB88BC-E7B4-4A48-9388-ABB1E2DAD6F6}" srcId="{047C22C2-6284-4102-9BEE-405CC29294C1}" destId="{8B9AF116-3C4F-4D00-BF26-05FFBE598537}" srcOrd="3" destOrd="0" parTransId="{5A8CD30B-6189-4633-9EF0-2D56871967EF}" sibTransId="{5A37BCD8-9729-45A8-BE7B-FD7DA36E2DBC}"/>
    <dgm:cxn modelId="{C93D19CB-59CA-40C2-97D0-93712818B43C}" type="presOf" srcId="{047C22C2-6284-4102-9BEE-405CC29294C1}" destId="{103E0220-5495-4A8E-A4E3-A11AB0336DA4}" srcOrd="0" destOrd="0" presId="urn:microsoft.com/office/officeart/2018/2/layout/IconVerticalSolidList"/>
    <dgm:cxn modelId="{381611EC-4591-42D6-BF84-2FFE532E73CE}" type="presOf" srcId="{8B9AF116-3C4F-4D00-BF26-05FFBE598537}" destId="{AAFD98B9-1FB7-4D42-BE88-D88D31158189}" srcOrd="0" destOrd="0" presId="urn:microsoft.com/office/officeart/2018/2/layout/IconVerticalSolidList"/>
    <dgm:cxn modelId="{8CA773ED-FC8C-47D3-9077-DEE5E701D9C1}" type="presOf" srcId="{AD01D902-08BA-4162-BABF-7072824F3639}" destId="{5DDE13D2-8EE7-4B82-B68F-C0F2F45513B8}" srcOrd="0" destOrd="0" presId="urn:microsoft.com/office/officeart/2018/2/layout/IconVerticalSolidList"/>
    <dgm:cxn modelId="{16C56CCC-4DAE-484D-BD81-467C495CED46}" type="presParOf" srcId="{103E0220-5495-4A8E-A4E3-A11AB0336DA4}" destId="{6C84F4BD-5479-4144-8390-C0C3647DCF7C}" srcOrd="0" destOrd="0" presId="urn:microsoft.com/office/officeart/2018/2/layout/IconVerticalSolidList"/>
    <dgm:cxn modelId="{C075A397-A3F8-4C6C-8713-067DA8B0A062}" type="presParOf" srcId="{6C84F4BD-5479-4144-8390-C0C3647DCF7C}" destId="{AE078CC8-3652-4A7E-9874-7BF3747E5B26}" srcOrd="0" destOrd="0" presId="urn:microsoft.com/office/officeart/2018/2/layout/IconVerticalSolidList"/>
    <dgm:cxn modelId="{8CACB222-0A7E-4BA3-B93C-2A8A21738689}" type="presParOf" srcId="{6C84F4BD-5479-4144-8390-C0C3647DCF7C}" destId="{D9DD96DD-6B43-49B5-BE5A-D34DAAB7186B}" srcOrd="1" destOrd="0" presId="urn:microsoft.com/office/officeart/2018/2/layout/IconVerticalSolidList"/>
    <dgm:cxn modelId="{8A069F45-796B-4F66-96E8-2CE81E57BD7C}" type="presParOf" srcId="{6C84F4BD-5479-4144-8390-C0C3647DCF7C}" destId="{C5BDA0A8-D175-475A-8696-4166E6FB178D}" srcOrd="2" destOrd="0" presId="urn:microsoft.com/office/officeart/2018/2/layout/IconVerticalSolidList"/>
    <dgm:cxn modelId="{44A03336-10BD-4690-B220-E67F8C71574D}" type="presParOf" srcId="{6C84F4BD-5479-4144-8390-C0C3647DCF7C}" destId="{81BD3929-F965-4EF5-8F5D-2D6846581D3C}" srcOrd="3" destOrd="0" presId="urn:microsoft.com/office/officeart/2018/2/layout/IconVerticalSolidList"/>
    <dgm:cxn modelId="{0692D96E-3126-4885-8A99-D1E2C24AE2C3}" type="presParOf" srcId="{103E0220-5495-4A8E-A4E3-A11AB0336DA4}" destId="{470A53AF-458C-4212-86F1-E95A0998A763}" srcOrd="1" destOrd="0" presId="urn:microsoft.com/office/officeart/2018/2/layout/IconVerticalSolidList"/>
    <dgm:cxn modelId="{47B8A7DF-2BD5-4E02-90B3-72C0AAEBF4FA}" type="presParOf" srcId="{103E0220-5495-4A8E-A4E3-A11AB0336DA4}" destId="{6DC05FD7-BAAC-4D3B-B5CE-A13A4457A6F7}" srcOrd="2" destOrd="0" presId="urn:microsoft.com/office/officeart/2018/2/layout/IconVerticalSolidList"/>
    <dgm:cxn modelId="{4E06C976-3C53-47E1-A2AD-5FB029674EF0}" type="presParOf" srcId="{6DC05FD7-BAAC-4D3B-B5CE-A13A4457A6F7}" destId="{68F5170C-271A-40D7-94AF-1856C2DCF6B7}" srcOrd="0" destOrd="0" presId="urn:microsoft.com/office/officeart/2018/2/layout/IconVerticalSolidList"/>
    <dgm:cxn modelId="{EFF3E1F8-26D5-4042-8FD9-6862195817D6}" type="presParOf" srcId="{6DC05FD7-BAAC-4D3B-B5CE-A13A4457A6F7}" destId="{7D56072F-2247-47D4-A9B4-4A757685EECB}" srcOrd="1" destOrd="0" presId="urn:microsoft.com/office/officeart/2018/2/layout/IconVerticalSolidList"/>
    <dgm:cxn modelId="{436E32BF-645C-4AEB-A3E6-692A22B7551D}" type="presParOf" srcId="{6DC05FD7-BAAC-4D3B-B5CE-A13A4457A6F7}" destId="{8C873D15-14CE-4785-BD8B-813FE9DD6CCB}" srcOrd="2" destOrd="0" presId="urn:microsoft.com/office/officeart/2018/2/layout/IconVerticalSolidList"/>
    <dgm:cxn modelId="{C6E2B3AB-D4C5-4C7A-8381-5BA19C2D28EF}" type="presParOf" srcId="{6DC05FD7-BAAC-4D3B-B5CE-A13A4457A6F7}" destId="{5DDE13D2-8EE7-4B82-B68F-C0F2F45513B8}" srcOrd="3" destOrd="0" presId="urn:microsoft.com/office/officeart/2018/2/layout/IconVerticalSolidList"/>
    <dgm:cxn modelId="{1F3F9426-FAA9-4432-91D0-F0314338A2C3}" type="presParOf" srcId="{103E0220-5495-4A8E-A4E3-A11AB0336DA4}" destId="{3A1C2F55-2133-4109-8887-D97E58D4E0AB}" srcOrd="3" destOrd="0" presId="urn:microsoft.com/office/officeart/2018/2/layout/IconVerticalSolidList"/>
    <dgm:cxn modelId="{02DF64A8-3BB3-4546-B0B4-7C3B447AA7AF}" type="presParOf" srcId="{103E0220-5495-4A8E-A4E3-A11AB0336DA4}" destId="{057CB465-7850-47C5-BA5C-E7EE971CA1DB}" srcOrd="4" destOrd="0" presId="urn:microsoft.com/office/officeart/2018/2/layout/IconVerticalSolidList"/>
    <dgm:cxn modelId="{6540BAE7-7649-4291-8446-B3B3ED938522}" type="presParOf" srcId="{057CB465-7850-47C5-BA5C-E7EE971CA1DB}" destId="{AE2650FC-F98F-438F-B0D4-D6BA1C41F529}" srcOrd="0" destOrd="0" presId="urn:microsoft.com/office/officeart/2018/2/layout/IconVerticalSolidList"/>
    <dgm:cxn modelId="{65D070B2-88C9-4297-83AC-A192D0734769}" type="presParOf" srcId="{057CB465-7850-47C5-BA5C-E7EE971CA1DB}" destId="{E04FF346-3645-4DCE-9AAE-B5576DD7CA6E}" srcOrd="1" destOrd="0" presId="urn:microsoft.com/office/officeart/2018/2/layout/IconVerticalSolidList"/>
    <dgm:cxn modelId="{A0E99FBF-D7F7-4B37-91A3-3FA161A69E69}" type="presParOf" srcId="{057CB465-7850-47C5-BA5C-E7EE971CA1DB}" destId="{23271D96-F0E5-4F90-BCD3-7079BE69BA85}" srcOrd="2" destOrd="0" presId="urn:microsoft.com/office/officeart/2018/2/layout/IconVerticalSolidList"/>
    <dgm:cxn modelId="{F9C6EEE2-6E3F-461F-A8A0-2969985E0572}" type="presParOf" srcId="{057CB465-7850-47C5-BA5C-E7EE971CA1DB}" destId="{C56E7F5A-E881-404A-844E-49D242010AAA}" srcOrd="3" destOrd="0" presId="urn:microsoft.com/office/officeart/2018/2/layout/IconVerticalSolidList"/>
    <dgm:cxn modelId="{E229D75D-E41C-4E7B-966D-72AD119CB3D5}" type="presParOf" srcId="{103E0220-5495-4A8E-A4E3-A11AB0336DA4}" destId="{C3F2E221-70DF-47A2-AD6C-1CF6C470FB33}" srcOrd="5" destOrd="0" presId="urn:microsoft.com/office/officeart/2018/2/layout/IconVerticalSolidList"/>
    <dgm:cxn modelId="{2EE147B7-C1B1-4FA4-B717-001097621766}" type="presParOf" srcId="{103E0220-5495-4A8E-A4E3-A11AB0336DA4}" destId="{2E87C41D-B5A8-46D2-9FD9-FAEF342852B0}" srcOrd="6" destOrd="0" presId="urn:microsoft.com/office/officeart/2018/2/layout/IconVerticalSolidList"/>
    <dgm:cxn modelId="{A0797798-A4FC-415A-A476-98EEF81D3BA8}" type="presParOf" srcId="{2E87C41D-B5A8-46D2-9FD9-FAEF342852B0}" destId="{7353E54C-52FF-46A7-A850-82AA71D4A22A}" srcOrd="0" destOrd="0" presId="urn:microsoft.com/office/officeart/2018/2/layout/IconVerticalSolidList"/>
    <dgm:cxn modelId="{A7BFF069-24A1-4AA4-8889-F92A803C639A}" type="presParOf" srcId="{2E87C41D-B5A8-46D2-9FD9-FAEF342852B0}" destId="{1EEA1A09-4924-4352-9804-A618771CE3AD}" srcOrd="1" destOrd="0" presId="urn:microsoft.com/office/officeart/2018/2/layout/IconVerticalSolidList"/>
    <dgm:cxn modelId="{F11FDAE7-FAC3-4930-8606-AF928CCFA5E1}" type="presParOf" srcId="{2E87C41D-B5A8-46D2-9FD9-FAEF342852B0}" destId="{95DB9C0B-FEEE-4849-AF9B-BD8725B99E7D}" srcOrd="2" destOrd="0" presId="urn:microsoft.com/office/officeart/2018/2/layout/IconVerticalSolidList"/>
    <dgm:cxn modelId="{C27025DF-7024-4BD2-A6C9-C373D283854B}" type="presParOf" srcId="{2E87C41D-B5A8-46D2-9FD9-FAEF342852B0}" destId="{AAFD98B9-1FB7-4D42-BE88-D88D311581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ACDE2DE-5A94-441B-A1EB-0B54E46DCCA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0C1569-43EE-49B0-824D-B0DDD4B29939}">
      <dgm:prSet/>
      <dgm:spPr/>
      <dgm:t>
        <a:bodyPr/>
        <a:lstStyle/>
        <a:p>
          <a:r>
            <a:rPr lang="en-US"/>
            <a:t>Shopping for food and needed items</a:t>
          </a:r>
        </a:p>
      </dgm:t>
    </dgm:pt>
    <dgm:pt modelId="{F92DD5A6-0765-45B9-AE18-10AE4C706A94}" type="parTrans" cxnId="{66033220-F9D5-4420-B4F7-AA6137F86908}">
      <dgm:prSet/>
      <dgm:spPr/>
      <dgm:t>
        <a:bodyPr/>
        <a:lstStyle/>
        <a:p>
          <a:endParaRPr lang="en-US"/>
        </a:p>
      </dgm:t>
    </dgm:pt>
    <dgm:pt modelId="{B166EDF0-FC0A-43F1-B33B-A712EE3B2745}" type="sibTrans" cxnId="{66033220-F9D5-4420-B4F7-AA6137F86908}">
      <dgm:prSet/>
      <dgm:spPr/>
      <dgm:t>
        <a:bodyPr/>
        <a:lstStyle/>
        <a:p>
          <a:endParaRPr lang="en-US"/>
        </a:p>
      </dgm:t>
    </dgm:pt>
    <dgm:pt modelId="{50C30B5F-512E-4EE6-9B11-D84385B1065A}">
      <dgm:prSet/>
      <dgm:spPr/>
      <dgm:t>
        <a:bodyPr/>
        <a:lstStyle/>
        <a:p>
          <a:r>
            <a:rPr lang="en-US"/>
            <a:t>Improving nutrition</a:t>
          </a:r>
        </a:p>
      </dgm:t>
    </dgm:pt>
    <dgm:pt modelId="{35B6599C-6722-4901-8482-9A684C937EBD}" type="parTrans" cxnId="{01B2F370-E8F6-4B36-94A6-620FE240BBB3}">
      <dgm:prSet/>
      <dgm:spPr/>
      <dgm:t>
        <a:bodyPr/>
        <a:lstStyle/>
        <a:p>
          <a:endParaRPr lang="en-US"/>
        </a:p>
      </dgm:t>
    </dgm:pt>
    <dgm:pt modelId="{FFD8D0CB-F252-4C11-A80D-F5C774D7B392}" type="sibTrans" cxnId="{01B2F370-E8F6-4B36-94A6-620FE240BBB3}">
      <dgm:prSet/>
      <dgm:spPr/>
      <dgm:t>
        <a:bodyPr/>
        <a:lstStyle/>
        <a:p>
          <a:endParaRPr lang="en-US"/>
        </a:p>
      </dgm:t>
    </dgm:pt>
    <dgm:pt modelId="{08CE0DBE-F09D-44A7-8CC9-5E31B01A585F}">
      <dgm:prSet/>
      <dgm:spPr/>
      <dgm:t>
        <a:bodyPr/>
        <a:lstStyle/>
        <a:p>
          <a:r>
            <a:rPr lang="en-US"/>
            <a:t>Using public transportation</a:t>
          </a:r>
        </a:p>
      </dgm:t>
    </dgm:pt>
    <dgm:pt modelId="{7BE384C2-97A8-4891-9704-9A7C198F5F09}" type="parTrans" cxnId="{FB22A0EF-C0AB-4DA0-9669-7BA92FA246D5}">
      <dgm:prSet/>
      <dgm:spPr/>
      <dgm:t>
        <a:bodyPr/>
        <a:lstStyle/>
        <a:p>
          <a:endParaRPr lang="en-US"/>
        </a:p>
      </dgm:t>
    </dgm:pt>
    <dgm:pt modelId="{50B86FE3-39F5-4982-9D2C-C12E7328986C}" type="sibTrans" cxnId="{FB22A0EF-C0AB-4DA0-9669-7BA92FA246D5}">
      <dgm:prSet/>
      <dgm:spPr/>
      <dgm:t>
        <a:bodyPr/>
        <a:lstStyle/>
        <a:p>
          <a:endParaRPr lang="en-US"/>
        </a:p>
      </dgm:t>
    </dgm:pt>
    <dgm:pt modelId="{EB04D737-AF1D-4CF3-8D6A-8D3DCF5B8E11}">
      <dgm:prSet/>
      <dgm:spPr/>
      <dgm:t>
        <a:bodyPr/>
        <a:lstStyle/>
        <a:p>
          <a:r>
            <a:rPr lang="en-US" dirty="0"/>
            <a:t>Parenting</a:t>
          </a:r>
        </a:p>
      </dgm:t>
    </dgm:pt>
    <dgm:pt modelId="{98E5D6E2-FBC6-4BA7-9698-3469F2533D4F}" type="parTrans" cxnId="{D83A349C-D425-459C-A466-BC4CE38A8D4B}">
      <dgm:prSet/>
      <dgm:spPr/>
      <dgm:t>
        <a:bodyPr/>
        <a:lstStyle/>
        <a:p>
          <a:endParaRPr lang="en-US"/>
        </a:p>
      </dgm:t>
    </dgm:pt>
    <dgm:pt modelId="{B3681E7F-8391-424A-8A9F-1A665349B32E}" type="sibTrans" cxnId="{D83A349C-D425-459C-A466-BC4CE38A8D4B}">
      <dgm:prSet/>
      <dgm:spPr/>
      <dgm:t>
        <a:bodyPr/>
        <a:lstStyle/>
        <a:p>
          <a:endParaRPr lang="en-US"/>
        </a:p>
      </dgm:t>
    </dgm:pt>
    <dgm:pt modelId="{59B2A25E-4A51-4CE7-98C5-8865F9D64D4F}" type="pres">
      <dgm:prSet presAssocID="{8ACDE2DE-5A94-441B-A1EB-0B54E46DCCAC}" presName="root" presStyleCnt="0">
        <dgm:presLayoutVars>
          <dgm:dir/>
          <dgm:resizeHandles val="exact"/>
        </dgm:presLayoutVars>
      </dgm:prSet>
      <dgm:spPr/>
    </dgm:pt>
    <dgm:pt modelId="{67B519C3-296F-49B2-A0CB-E2DCA5DF34B7}" type="pres">
      <dgm:prSet presAssocID="{400C1569-43EE-49B0-824D-B0DDD4B29939}" presName="compNode" presStyleCnt="0"/>
      <dgm:spPr/>
    </dgm:pt>
    <dgm:pt modelId="{7CA76912-AE9B-401C-A20F-82DA9EDC8972}" type="pres">
      <dgm:prSet presAssocID="{400C1569-43EE-49B0-824D-B0DDD4B29939}" presName="bgRect" presStyleLbl="bgShp" presStyleIdx="0" presStyleCnt="4"/>
      <dgm:spPr/>
    </dgm:pt>
    <dgm:pt modelId="{3F0C999A-37AA-47B8-BEA9-F689339BB236}" type="pres">
      <dgm:prSet presAssocID="{400C1569-43EE-49B0-824D-B0DDD4B299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basket"/>
        </a:ext>
      </dgm:extLst>
    </dgm:pt>
    <dgm:pt modelId="{138EFB06-4F8B-4CEC-9EA3-1BCD15DECBDA}" type="pres">
      <dgm:prSet presAssocID="{400C1569-43EE-49B0-824D-B0DDD4B29939}" presName="spaceRect" presStyleCnt="0"/>
      <dgm:spPr/>
    </dgm:pt>
    <dgm:pt modelId="{4420FCB9-D399-446A-B707-96A5E173F92A}" type="pres">
      <dgm:prSet presAssocID="{400C1569-43EE-49B0-824D-B0DDD4B29939}" presName="parTx" presStyleLbl="revTx" presStyleIdx="0" presStyleCnt="4">
        <dgm:presLayoutVars>
          <dgm:chMax val="0"/>
          <dgm:chPref val="0"/>
        </dgm:presLayoutVars>
      </dgm:prSet>
      <dgm:spPr/>
    </dgm:pt>
    <dgm:pt modelId="{618FEFB1-0878-4B60-B1B1-74E1F5566B51}" type="pres">
      <dgm:prSet presAssocID="{B166EDF0-FC0A-43F1-B33B-A712EE3B2745}" presName="sibTrans" presStyleCnt="0"/>
      <dgm:spPr/>
    </dgm:pt>
    <dgm:pt modelId="{142DD3CA-BFE7-4242-AF3E-86090CCC9DB1}" type="pres">
      <dgm:prSet presAssocID="{50C30B5F-512E-4EE6-9B11-D84385B1065A}" presName="compNode" presStyleCnt="0"/>
      <dgm:spPr/>
    </dgm:pt>
    <dgm:pt modelId="{692F9BFD-AFD5-48E6-961A-3D51B492205A}" type="pres">
      <dgm:prSet presAssocID="{50C30B5F-512E-4EE6-9B11-D84385B1065A}" presName="bgRect" presStyleLbl="bgShp" presStyleIdx="1" presStyleCnt="4"/>
      <dgm:spPr/>
    </dgm:pt>
    <dgm:pt modelId="{40662AFB-31A7-4DA7-BA81-DBC93F74ADAA}" type="pres">
      <dgm:prSet presAssocID="{50C30B5F-512E-4EE6-9B11-D84385B106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8BE65C17-00CA-42D3-8797-D8A054FEF76E}" type="pres">
      <dgm:prSet presAssocID="{50C30B5F-512E-4EE6-9B11-D84385B1065A}" presName="spaceRect" presStyleCnt="0"/>
      <dgm:spPr/>
    </dgm:pt>
    <dgm:pt modelId="{BE6F1929-0FDF-4535-A0AD-C0C5089B4F98}" type="pres">
      <dgm:prSet presAssocID="{50C30B5F-512E-4EE6-9B11-D84385B1065A}" presName="parTx" presStyleLbl="revTx" presStyleIdx="1" presStyleCnt="4">
        <dgm:presLayoutVars>
          <dgm:chMax val="0"/>
          <dgm:chPref val="0"/>
        </dgm:presLayoutVars>
      </dgm:prSet>
      <dgm:spPr/>
    </dgm:pt>
    <dgm:pt modelId="{2AD5D1E2-259A-4E14-93D4-9651D3232EB6}" type="pres">
      <dgm:prSet presAssocID="{FFD8D0CB-F252-4C11-A80D-F5C774D7B392}" presName="sibTrans" presStyleCnt="0"/>
      <dgm:spPr/>
    </dgm:pt>
    <dgm:pt modelId="{F1B327C6-A0F3-409C-8FA1-A79D4D11FE52}" type="pres">
      <dgm:prSet presAssocID="{08CE0DBE-F09D-44A7-8CC9-5E31B01A585F}" presName="compNode" presStyleCnt="0"/>
      <dgm:spPr/>
    </dgm:pt>
    <dgm:pt modelId="{19CB3F2E-8B90-4AFB-9368-080E04F989E1}" type="pres">
      <dgm:prSet presAssocID="{08CE0DBE-F09D-44A7-8CC9-5E31B01A585F}" presName="bgRect" presStyleLbl="bgShp" presStyleIdx="2" presStyleCnt="4"/>
      <dgm:spPr/>
    </dgm:pt>
    <dgm:pt modelId="{24DD392A-F394-45B5-B852-EA0DC042850A}" type="pres">
      <dgm:prSet presAssocID="{08CE0DBE-F09D-44A7-8CC9-5E31B01A58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
        </a:ext>
      </dgm:extLst>
    </dgm:pt>
    <dgm:pt modelId="{1EF18AF1-E58F-4211-9242-DF68F238ECC6}" type="pres">
      <dgm:prSet presAssocID="{08CE0DBE-F09D-44A7-8CC9-5E31B01A585F}" presName="spaceRect" presStyleCnt="0"/>
      <dgm:spPr/>
    </dgm:pt>
    <dgm:pt modelId="{82568CF4-5204-4EAD-8D0F-2D040219F65B}" type="pres">
      <dgm:prSet presAssocID="{08CE0DBE-F09D-44A7-8CC9-5E31B01A585F}" presName="parTx" presStyleLbl="revTx" presStyleIdx="2" presStyleCnt="4">
        <dgm:presLayoutVars>
          <dgm:chMax val="0"/>
          <dgm:chPref val="0"/>
        </dgm:presLayoutVars>
      </dgm:prSet>
      <dgm:spPr/>
    </dgm:pt>
    <dgm:pt modelId="{44D54596-2D5F-4989-A1E7-C99587A2A264}" type="pres">
      <dgm:prSet presAssocID="{50B86FE3-39F5-4982-9D2C-C12E7328986C}" presName="sibTrans" presStyleCnt="0"/>
      <dgm:spPr/>
    </dgm:pt>
    <dgm:pt modelId="{C656FE34-3B99-4013-AD01-4254CBA4DA76}" type="pres">
      <dgm:prSet presAssocID="{EB04D737-AF1D-4CF3-8D6A-8D3DCF5B8E11}" presName="compNode" presStyleCnt="0"/>
      <dgm:spPr/>
    </dgm:pt>
    <dgm:pt modelId="{A97CAAF6-F3C0-40C5-9206-EB582769616B}" type="pres">
      <dgm:prSet presAssocID="{EB04D737-AF1D-4CF3-8D6A-8D3DCF5B8E11}" presName="bgRect" presStyleLbl="bgShp" presStyleIdx="3" presStyleCnt="4"/>
      <dgm:spPr/>
    </dgm:pt>
    <dgm:pt modelId="{1FDCA9F7-01F3-452C-A29A-027A7D16F6A4}" type="pres">
      <dgm:prSet presAssocID="{EB04D737-AF1D-4CF3-8D6A-8D3DCF5B8E1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035147D5-ABB1-4F1E-9743-281546E51D2F}" type="pres">
      <dgm:prSet presAssocID="{EB04D737-AF1D-4CF3-8D6A-8D3DCF5B8E11}" presName="spaceRect" presStyleCnt="0"/>
      <dgm:spPr/>
    </dgm:pt>
    <dgm:pt modelId="{613B5975-E462-470A-B107-8729BDF69A02}" type="pres">
      <dgm:prSet presAssocID="{EB04D737-AF1D-4CF3-8D6A-8D3DCF5B8E11}" presName="parTx" presStyleLbl="revTx" presStyleIdx="3" presStyleCnt="4">
        <dgm:presLayoutVars>
          <dgm:chMax val="0"/>
          <dgm:chPref val="0"/>
        </dgm:presLayoutVars>
      </dgm:prSet>
      <dgm:spPr/>
    </dgm:pt>
  </dgm:ptLst>
  <dgm:cxnLst>
    <dgm:cxn modelId="{E25FAC0B-85B8-43EE-BABF-AAF458AB01D9}" type="presOf" srcId="{EB04D737-AF1D-4CF3-8D6A-8D3DCF5B8E11}" destId="{613B5975-E462-470A-B107-8729BDF69A02}" srcOrd="0" destOrd="0" presId="urn:microsoft.com/office/officeart/2018/2/layout/IconVerticalSolidList"/>
    <dgm:cxn modelId="{66033220-F9D5-4420-B4F7-AA6137F86908}" srcId="{8ACDE2DE-5A94-441B-A1EB-0B54E46DCCAC}" destId="{400C1569-43EE-49B0-824D-B0DDD4B29939}" srcOrd="0" destOrd="0" parTransId="{F92DD5A6-0765-45B9-AE18-10AE4C706A94}" sibTransId="{B166EDF0-FC0A-43F1-B33B-A712EE3B2745}"/>
    <dgm:cxn modelId="{01B2F370-E8F6-4B36-94A6-620FE240BBB3}" srcId="{8ACDE2DE-5A94-441B-A1EB-0B54E46DCCAC}" destId="{50C30B5F-512E-4EE6-9B11-D84385B1065A}" srcOrd="1" destOrd="0" parTransId="{35B6599C-6722-4901-8482-9A684C937EBD}" sibTransId="{FFD8D0CB-F252-4C11-A80D-F5C774D7B392}"/>
    <dgm:cxn modelId="{A55A917D-DC8E-4B66-8CA9-8AA46E584E24}" type="presOf" srcId="{400C1569-43EE-49B0-824D-B0DDD4B29939}" destId="{4420FCB9-D399-446A-B707-96A5E173F92A}" srcOrd="0" destOrd="0" presId="urn:microsoft.com/office/officeart/2018/2/layout/IconVerticalSolidList"/>
    <dgm:cxn modelId="{D83A349C-D425-459C-A466-BC4CE38A8D4B}" srcId="{8ACDE2DE-5A94-441B-A1EB-0B54E46DCCAC}" destId="{EB04D737-AF1D-4CF3-8D6A-8D3DCF5B8E11}" srcOrd="3" destOrd="0" parTransId="{98E5D6E2-FBC6-4BA7-9698-3469F2533D4F}" sibTransId="{B3681E7F-8391-424A-8A9F-1A665349B32E}"/>
    <dgm:cxn modelId="{C479EAC4-0A4E-404B-BA43-2EE8EFF04A78}" type="presOf" srcId="{08CE0DBE-F09D-44A7-8CC9-5E31B01A585F}" destId="{82568CF4-5204-4EAD-8D0F-2D040219F65B}" srcOrd="0" destOrd="0" presId="urn:microsoft.com/office/officeart/2018/2/layout/IconVerticalSolidList"/>
    <dgm:cxn modelId="{3066B2EC-D349-4BFC-BE08-6EE8345FB372}" type="presOf" srcId="{8ACDE2DE-5A94-441B-A1EB-0B54E46DCCAC}" destId="{59B2A25E-4A51-4CE7-98C5-8865F9D64D4F}" srcOrd="0" destOrd="0" presId="urn:microsoft.com/office/officeart/2018/2/layout/IconVerticalSolidList"/>
    <dgm:cxn modelId="{FB22A0EF-C0AB-4DA0-9669-7BA92FA246D5}" srcId="{8ACDE2DE-5A94-441B-A1EB-0B54E46DCCAC}" destId="{08CE0DBE-F09D-44A7-8CC9-5E31B01A585F}" srcOrd="2" destOrd="0" parTransId="{7BE384C2-97A8-4891-9704-9A7C198F5F09}" sibTransId="{50B86FE3-39F5-4982-9D2C-C12E7328986C}"/>
    <dgm:cxn modelId="{37EA12F1-82FF-4A40-9A96-F3DF9CD06FBB}" type="presOf" srcId="{50C30B5F-512E-4EE6-9B11-D84385B1065A}" destId="{BE6F1929-0FDF-4535-A0AD-C0C5089B4F98}" srcOrd="0" destOrd="0" presId="urn:microsoft.com/office/officeart/2018/2/layout/IconVerticalSolidList"/>
    <dgm:cxn modelId="{8CC53430-71CC-40B5-A82C-F20000B821A7}" type="presParOf" srcId="{59B2A25E-4A51-4CE7-98C5-8865F9D64D4F}" destId="{67B519C3-296F-49B2-A0CB-E2DCA5DF34B7}" srcOrd="0" destOrd="0" presId="urn:microsoft.com/office/officeart/2018/2/layout/IconVerticalSolidList"/>
    <dgm:cxn modelId="{F601537E-4005-43C8-9583-9B566727B759}" type="presParOf" srcId="{67B519C3-296F-49B2-A0CB-E2DCA5DF34B7}" destId="{7CA76912-AE9B-401C-A20F-82DA9EDC8972}" srcOrd="0" destOrd="0" presId="urn:microsoft.com/office/officeart/2018/2/layout/IconVerticalSolidList"/>
    <dgm:cxn modelId="{BA13E5D8-2E69-4DD3-8259-E4D74ECFFFE2}" type="presParOf" srcId="{67B519C3-296F-49B2-A0CB-E2DCA5DF34B7}" destId="{3F0C999A-37AA-47B8-BEA9-F689339BB236}" srcOrd="1" destOrd="0" presId="urn:microsoft.com/office/officeart/2018/2/layout/IconVerticalSolidList"/>
    <dgm:cxn modelId="{839A121F-E510-4007-A4E2-75F29C756E50}" type="presParOf" srcId="{67B519C3-296F-49B2-A0CB-E2DCA5DF34B7}" destId="{138EFB06-4F8B-4CEC-9EA3-1BCD15DECBDA}" srcOrd="2" destOrd="0" presId="urn:microsoft.com/office/officeart/2018/2/layout/IconVerticalSolidList"/>
    <dgm:cxn modelId="{6A1062F0-11F5-48EB-B5BB-17D71158C57C}" type="presParOf" srcId="{67B519C3-296F-49B2-A0CB-E2DCA5DF34B7}" destId="{4420FCB9-D399-446A-B707-96A5E173F92A}" srcOrd="3" destOrd="0" presId="urn:microsoft.com/office/officeart/2018/2/layout/IconVerticalSolidList"/>
    <dgm:cxn modelId="{8043749C-66F0-49FD-B269-28A22372B227}" type="presParOf" srcId="{59B2A25E-4A51-4CE7-98C5-8865F9D64D4F}" destId="{618FEFB1-0878-4B60-B1B1-74E1F5566B51}" srcOrd="1" destOrd="0" presId="urn:microsoft.com/office/officeart/2018/2/layout/IconVerticalSolidList"/>
    <dgm:cxn modelId="{712F0D05-4AB6-4212-8EE0-4EF57D719DAF}" type="presParOf" srcId="{59B2A25E-4A51-4CE7-98C5-8865F9D64D4F}" destId="{142DD3CA-BFE7-4242-AF3E-86090CCC9DB1}" srcOrd="2" destOrd="0" presId="urn:microsoft.com/office/officeart/2018/2/layout/IconVerticalSolidList"/>
    <dgm:cxn modelId="{37712B25-D06F-4172-A240-81D00988403B}" type="presParOf" srcId="{142DD3CA-BFE7-4242-AF3E-86090CCC9DB1}" destId="{692F9BFD-AFD5-48E6-961A-3D51B492205A}" srcOrd="0" destOrd="0" presId="urn:microsoft.com/office/officeart/2018/2/layout/IconVerticalSolidList"/>
    <dgm:cxn modelId="{68B88796-7AF9-41E9-917B-ED83F1055C32}" type="presParOf" srcId="{142DD3CA-BFE7-4242-AF3E-86090CCC9DB1}" destId="{40662AFB-31A7-4DA7-BA81-DBC93F74ADAA}" srcOrd="1" destOrd="0" presId="urn:microsoft.com/office/officeart/2018/2/layout/IconVerticalSolidList"/>
    <dgm:cxn modelId="{88A55BD2-93ED-41BC-9673-BF9FD794B8BE}" type="presParOf" srcId="{142DD3CA-BFE7-4242-AF3E-86090CCC9DB1}" destId="{8BE65C17-00CA-42D3-8797-D8A054FEF76E}" srcOrd="2" destOrd="0" presId="urn:microsoft.com/office/officeart/2018/2/layout/IconVerticalSolidList"/>
    <dgm:cxn modelId="{46BFAAC2-F9EB-429A-AAA7-50795CB3720B}" type="presParOf" srcId="{142DD3CA-BFE7-4242-AF3E-86090CCC9DB1}" destId="{BE6F1929-0FDF-4535-A0AD-C0C5089B4F98}" srcOrd="3" destOrd="0" presId="urn:microsoft.com/office/officeart/2018/2/layout/IconVerticalSolidList"/>
    <dgm:cxn modelId="{94493378-2E0D-4BF0-9B52-3FAA143E16E0}" type="presParOf" srcId="{59B2A25E-4A51-4CE7-98C5-8865F9D64D4F}" destId="{2AD5D1E2-259A-4E14-93D4-9651D3232EB6}" srcOrd="3" destOrd="0" presId="urn:microsoft.com/office/officeart/2018/2/layout/IconVerticalSolidList"/>
    <dgm:cxn modelId="{22865805-4C60-41D8-8FE9-E04F135A8D97}" type="presParOf" srcId="{59B2A25E-4A51-4CE7-98C5-8865F9D64D4F}" destId="{F1B327C6-A0F3-409C-8FA1-A79D4D11FE52}" srcOrd="4" destOrd="0" presId="urn:microsoft.com/office/officeart/2018/2/layout/IconVerticalSolidList"/>
    <dgm:cxn modelId="{F135DB26-DCF7-419A-9616-330687AD3E98}" type="presParOf" srcId="{F1B327C6-A0F3-409C-8FA1-A79D4D11FE52}" destId="{19CB3F2E-8B90-4AFB-9368-080E04F989E1}" srcOrd="0" destOrd="0" presId="urn:microsoft.com/office/officeart/2018/2/layout/IconVerticalSolidList"/>
    <dgm:cxn modelId="{748CA12B-EB0A-4729-8314-75DCE41010A7}" type="presParOf" srcId="{F1B327C6-A0F3-409C-8FA1-A79D4D11FE52}" destId="{24DD392A-F394-45B5-B852-EA0DC042850A}" srcOrd="1" destOrd="0" presId="urn:microsoft.com/office/officeart/2018/2/layout/IconVerticalSolidList"/>
    <dgm:cxn modelId="{4520A536-B26C-4916-9FA5-0494124F6A3A}" type="presParOf" srcId="{F1B327C6-A0F3-409C-8FA1-A79D4D11FE52}" destId="{1EF18AF1-E58F-4211-9242-DF68F238ECC6}" srcOrd="2" destOrd="0" presId="urn:microsoft.com/office/officeart/2018/2/layout/IconVerticalSolidList"/>
    <dgm:cxn modelId="{8EECD47F-BECD-468F-A576-06BA565B8B9F}" type="presParOf" srcId="{F1B327C6-A0F3-409C-8FA1-A79D4D11FE52}" destId="{82568CF4-5204-4EAD-8D0F-2D040219F65B}" srcOrd="3" destOrd="0" presId="urn:microsoft.com/office/officeart/2018/2/layout/IconVerticalSolidList"/>
    <dgm:cxn modelId="{E555A60C-6E80-43B8-9C79-3BCD0E482FCB}" type="presParOf" srcId="{59B2A25E-4A51-4CE7-98C5-8865F9D64D4F}" destId="{44D54596-2D5F-4989-A1E7-C99587A2A264}" srcOrd="5" destOrd="0" presId="urn:microsoft.com/office/officeart/2018/2/layout/IconVerticalSolidList"/>
    <dgm:cxn modelId="{C1F69BAD-AF7B-4906-A844-B0BDE049ABBB}" type="presParOf" srcId="{59B2A25E-4A51-4CE7-98C5-8865F9D64D4F}" destId="{C656FE34-3B99-4013-AD01-4254CBA4DA76}" srcOrd="6" destOrd="0" presId="urn:microsoft.com/office/officeart/2018/2/layout/IconVerticalSolidList"/>
    <dgm:cxn modelId="{B2D34679-18DE-4139-8D2B-E94E24370901}" type="presParOf" srcId="{C656FE34-3B99-4013-AD01-4254CBA4DA76}" destId="{A97CAAF6-F3C0-40C5-9206-EB582769616B}" srcOrd="0" destOrd="0" presId="urn:microsoft.com/office/officeart/2018/2/layout/IconVerticalSolidList"/>
    <dgm:cxn modelId="{500560C1-CE46-4DF4-9CE1-A110BEBA08E2}" type="presParOf" srcId="{C656FE34-3B99-4013-AD01-4254CBA4DA76}" destId="{1FDCA9F7-01F3-452C-A29A-027A7D16F6A4}" srcOrd="1" destOrd="0" presId="urn:microsoft.com/office/officeart/2018/2/layout/IconVerticalSolidList"/>
    <dgm:cxn modelId="{1D6E3D3F-BF0C-4113-B085-BFCFB7AAD460}" type="presParOf" srcId="{C656FE34-3B99-4013-AD01-4254CBA4DA76}" destId="{035147D5-ABB1-4F1E-9743-281546E51D2F}" srcOrd="2" destOrd="0" presId="urn:microsoft.com/office/officeart/2018/2/layout/IconVerticalSolidList"/>
    <dgm:cxn modelId="{47A326EC-D98D-402C-8F56-DA995F7A372F}" type="presParOf" srcId="{C656FE34-3B99-4013-AD01-4254CBA4DA76}" destId="{613B5975-E462-470A-B107-8729BDF69A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D1676-DEB4-4C47-8373-67292F6B7C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E100E3-27F1-4E3F-844A-47C0DD25C665}">
      <dgm:prSet/>
      <dgm:spPr/>
      <dgm:t>
        <a:bodyPr/>
        <a:lstStyle/>
        <a:p>
          <a:pPr>
            <a:lnSpc>
              <a:spcPct val="100000"/>
            </a:lnSpc>
          </a:pPr>
          <a:r>
            <a:rPr lang="en-US"/>
            <a:t>Street Outreach</a:t>
          </a:r>
        </a:p>
      </dgm:t>
    </dgm:pt>
    <dgm:pt modelId="{BF001E02-691F-4C28-A668-F6EA6DD25CDF}" type="parTrans" cxnId="{96DA00F0-D268-4334-B5C6-08248099844E}">
      <dgm:prSet/>
      <dgm:spPr/>
      <dgm:t>
        <a:bodyPr/>
        <a:lstStyle/>
        <a:p>
          <a:endParaRPr lang="en-US"/>
        </a:p>
      </dgm:t>
    </dgm:pt>
    <dgm:pt modelId="{72DC50EB-807A-4D69-A301-19146415B4E6}" type="sibTrans" cxnId="{96DA00F0-D268-4334-B5C6-08248099844E}">
      <dgm:prSet/>
      <dgm:spPr/>
      <dgm:t>
        <a:bodyPr/>
        <a:lstStyle/>
        <a:p>
          <a:endParaRPr lang="en-US"/>
        </a:p>
      </dgm:t>
    </dgm:pt>
    <dgm:pt modelId="{A9A5B6CE-57A3-482C-B985-9174B84508C1}">
      <dgm:prSet/>
      <dgm:spPr/>
      <dgm:t>
        <a:bodyPr/>
        <a:lstStyle/>
        <a:p>
          <a:pPr>
            <a:lnSpc>
              <a:spcPct val="100000"/>
            </a:lnSpc>
          </a:pPr>
          <a:r>
            <a:rPr lang="en-US"/>
            <a:t>Emergency Shelter</a:t>
          </a:r>
        </a:p>
      </dgm:t>
    </dgm:pt>
    <dgm:pt modelId="{05E89429-6454-4975-80E0-7EEC2F6F860B}" type="parTrans" cxnId="{B6A74F9E-7A75-4CD3-960C-BA40F6617C63}">
      <dgm:prSet/>
      <dgm:spPr/>
      <dgm:t>
        <a:bodyPr/>
        <a:lstStyle/>
        <a:p>
          <a:endParaRPr lang="en-US"/>
        </a:p>
      </dgm:t>
    </dgm:pt>
    <dgm:pt modelId="{55506330-97FF-445F-99FF-D516B17DB7C6}" type="sibTrans" cxnId="{B6A74F9E-7A75-4CD3-960C-BA40F6617C63}">
      <dgm:prSet/>
      <dgm:spPr/>
      <dgm:t>
        <a:bodyPr/>
        <a:lstStyle/>
        <a:p>
          <a:endParaRPr lang="en-US"/>
        </a:p>
      </dgm:t>
    </dgm:pt>
    <dgm:pt modelId="{EAABA357-66D7-4AB6-8030-088E268711CA}">
      <dgm:prSet/>
      <dgm:spPr/>
      <dgm:t>
        <a:bodyPr/>
        <a:lstStyle/>
        <a:p>
          <a:pPr>
            <a:lnSpc>
              <a:spcPct val="100000"/>
            </a:lnSpc>
          </a:pPr>
          <a:r>
            <a:rPr lang="en-US" dirty="0"/>
            <a:t>Temporary Emergency Shelter</a:t>
          </a:r>
        </a:p>
      </dgm:t>
    </dgm:pt>
    <dgm:pt modelId="{5B06C160-C369-418F-AC0E-CBAFA1F5938C}" type="parTrans" cxnId="{D7028228-AC17-43CA-BB8B-BFFF00498090}">
      <dgm:prSet/>
      <dgm:spPr/>
      <dgm:t>
        <a:bodyPr/>
        <a:lstStyle/>
        <a:p>
          <a:endParaRPr lang="en-US"/>
        </a:p>
      </dgm:t>
    </dgm:pt>
    <dgm:pt modelId="{64BB78E1-205B-4E89-9294-14CC33A1488A}" type="sibTrans" cxnId="{D7028228-AC17-43CA-BB8B-BFFF00498090}">
      <dgm:prSet/>
      <dgm:spPr/>
      <dgm:t>
        <a:bodyPr/>
        <a:lstStyle/>
        <a:p>
          <a:endParaRPr lang="en-US"/>
        </a:p>
      </dgm:t>
    </dgm:pt>
    <dgm:pt modelId="{4EEF8A12-6B5D-46F2-8DA3-6B654A781D6E}">
      <dgm:prSet/>
      <dgm:spPr/>
      <dgm:t>
        <a:bodyPr/>
        <a:lstStyle/>
        <a:p>
          <a:pPr>
            <a:lnSpc>
              <a:spcPct val="100000"/>
            </a:lnSpc>
          </a:pPr>
          <a:r>
            <a:rPr lang="en-US" dirty="0"/>
            <a:t>Homelessness Prevention</a:t>
          </a:r>
        </a:p>
      </dgm:t>
    </dgm:pt>
    <dgm:pt modelId="{C7FF6EB4-3BF3-4E13-94DD-9FF3C924D83C}" type="parTrans" cxnId="{EA9D9BEA-0D1B-46A8-B639-84BDF485527B}">
      <dgm:prSet/>
      <dgm:spPr/>
      <dgm:t>
        <a:bodyPr/>
        <a:lstStyle/>
        <a:p>
          <a:endParaRPr lang="en-US"/>
        </a:p>
      </dgm:t>
    </dgm:pt>
    <dgm:pt modelId="{6487440C-8FE3-4338-A43B-C45BCAB2DB40}" type="sibTrans" cxnId="{EA9D9BEA-0D1B-46A8-B639-84BDF485527B}">
      <dgm:prSet/>
      <dgm:spPr/>
      <dgm:t>
        <a:bodyPr/>
        <a:lstStyle/>
        <a:p>
          <a:endParaRPr lang="en-US"/>
        </a:p>
      </dgm:t>
    </dgm:pt>
    <dgm:pt modelId="{8DD12BF8-1090-43C1-9120-CF2F4CCC545E}" type="pres">
      <dgm:prSet presAssocID="{4A7D1676-DEB4-4C47-8373-67292F6B7CBF}" presName="root" presStyleCnt="0">
        <dgm:presLayoutVars>
          <dgm:dir/>
          <dgm:resizeHandles val="exact"/>
        </dgm:presLayoutVars>
      </dgm:prSet>
      <dgm:spPr/>
    </dgm:pt>
    <dgm:pt modelId="{F6A257E2-2F26-4B8A-A6AC-3238E85F9631}" type="pres">
      <dgm:prSet presAssocID="{89E100E3-27F1-4E3F-844A-47C0DD25C665}" presName="compNode" presStyleCnt="0"/>
      <dgm:spPr/>
    </dgm:pt>
    <dgm:pt modelId="{68E3348B-998E-4887-BF39-9DD0BA168453}" type="pres">
      <dgm:prSet presAssocID="{89E100E3-27F1-4E3F-844A-47C0DD25C665}" presName="bgRect" presStyleLbl="bgShp" presStyleIdx="0" presStyleCnt="4"/>
      <dgm:spPr/>
    </dgm:pt>
    <dgm:pt modelId="{469988DE-9001-4945-8C02-CA8AEF519572}" type="pres">
      <dgm:prSet presAssocID="{89E100E3-27F1-4E3F-844A-47C0DD25C6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8A997BED-EAA7-4D90-BF4F-5FA6CD008394}" type="pres">
      <dgm:prSet presAssocID="{89E100E3-27F1-4E3F-844A-47C0DD25C665}" presName="spaceRect" presStyleCnt="0"/>
      <dgm:spPr/>
    </dgm:pt>
    <dgm:pt modelId="{1F937DE5-058D-4EFE-A48D-A34EBAE86AB7}" type="pres">
      <dgm:prSet presAssocID="{89E100E3-27F1-4E3F-844A-47C0DD25C665}" presName="parTx" presStyleLbl="revTx" presStyleIdx="0" presStyleCnt="4">
        <dgm:presLayoutVars>
          <dgm:chMax val="0"/>
          <dgm:chPref val="0"/>
        </dgm:presLayoutVars>
      </dgm:prSet>
      <dgm:spPr/>
    </dgm:pt>
    <dgm:pt modelId="{DCBA8C20-7A14-4418-9BB8-749B4D1294E9}" type="pres">
      <dgm:prSet presAssocID="{72DC50EB-807A-4D69-A301-19146415B4E6}" presName="sibTrans" presStyleCnt="0"/>
      <dgm:spPr/>
    </dgm:pt>
    <dgm:pt modelId="{36B12571-0C38-4082-9CF9-BAF60CC8CD60}" type="pres">
      <dgm:prSet presAssocID="{A9A5B6CE-57A3-482C-B985-9174B84508C1}" presName="compNode" presStyleCnt="0"/>
      <dgm:spPr/>
    </dgm:pt>
    <dgm:pt modelId="{65CCC611-04E8-4267-A416-EED8BCE7BD20}" type="pres">
      <dgm:prSet presAssocID="{A9A5B6CE-57A3-482C-B985-9174B84508C1}" presName="bgRect" presStyleLbl="bgShp" presStyleIdx="1" presStyleCnt="4"/>
      <dgm:spPr/>
    </dgm:pt>
    <dgm:pt modelId="{8F2F4344-94FF-41E3-B6E1-F42DD47223AC}" type="pres">
      <dgm:prSet presAssocID="{A9A5B6CE-57A3-482C-B985-9174B84508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CA45A15C-F661-48A1-852C-1D97C80B5505}" type="pres">
      <dgm:prSet presAssocID="{A9A5B6CE-57A3-482C-B985-9174B84508C1}" presName="spaceRect" presStyleCnt="0"/>
      <dgm:spPr/>
    </dgm:pt>
    <dgm:pt modelId="{B8DA0029-97E4-41D8-A1B6-68376566B87F}" type="pres">
      <dgm:prSet presAssocID="{A9A5B6CE-57A3-482C-B985-9174B84508C1}" presName="parTx" presStyleLbl="revTx" presStyleIdx="1" presStyleCnt="4">
        <dgm:presLayoutVars>
          <dgm:chMax val="0"/>
          <dgm:chPref val="0"/>
        </dgm:presLayoutVars>
      </dgm:prSet>
      <dgm:spPr/>
    </dgm:pt>
    <dgm:pt modelId="{90673E4D-2493-4945-B0F8-D4E510D12B76}" type="pres">
      <dgm:prSet presAssocID="{55506330-97FF-445F-99FF-D516B17DB7C6}" presName="sibTrans" presStyleCnt="0"/>
      <dgm:spPr/>
    </dgm:pt>
    <dgm:pt modelId="{C63643CA-CA77-4E75-8591-C8B5AACEF0F3}" type="pres">
      <dgm:prSet presAssocID="{EAABA357-66D7-4AB6-8030-088E268711CA}" presName="compNode" presStyleCnt="0"/>
      <dgm:spPr/>
    </dgm:pt>
    <dgm:pt modelId="{412C0D0D-4DB3-4B1D-B3BF-17BE0A269DCA}" type="pres">
      <dgm:prSet presAssocID="{EAABA357-66D7-4AB6-8030-088E268711CA}" presName="bgRect" presStyleLbl="bgShp" presStyleIdx="2" presStyleCnt="4"/>
      <dgm:spPr/>
    </dgm:pt>
    <dgm:pt modelId="{DEA06A3B-195C-41FB-9FFC-95DF4A453D22}" type="pres">
      <dgm:prSet presAssocID="{EAABA357-66D7-4AB6-8030-088E268711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01920D7D-D6F8-4D3F-ABFC-4E35D4506B9A}" type="pres">
      <dgm:prSet presAssocID="{EAABA357-66D7-4AB6-8030-088E268711CA}" presName="spaceRect" presStyleCnt="0"/>
      <dgm:spPr/>
    </dgm:pt>
    <dgm:pt modelId="{6D02FF0B-42F3-47E8-B9A2-6635A5188760}" type="pres">
      <dgm:prSet presAssocID="{EAABA357-66D7-4AB6-8030-088E268711CA}" presName="parTx" presStyleLbl="revTx" presStyleIdx="2" presStyleCnt="4">
        <dgm:presLayoutVars>
          <dgm:chMax val="0"/>
          <dgm:chPref val="0"/>
        </dgm:presLayoutVars>
      </dgm:prSet>
      <dgm:spPr/>
    </dgm:pt>
    <dgm:pt modelId="{3891B371-68AA-449F-B1A2-2FD099F69FEC}" type="pres">
      <dgm:prSet presAssocID="{64BB78E1-205B-4E89-9294-14CC33A1488A}" presName="sibTrans" presStyleCnt="0"/>
      <dgm:spPr/>
    </dgm:pt>
    <dgm:pt modelId="{66DB467F-0E78-46F0-A0E5-92A26D1F02D9}" type="pres">
      <dgm:prSet presAssocID="{4EEF8A12-6B5D-46F2-8DA3-6B654A781D6E}" presName="compNode" presStyleCnt="0"/>
      <dgm:spPr/>
    </dgm:pt>
    <dgm:pt modelId="{C7BA1F18-A13A-46AC-B0FE-B69F72624FF9}" type="pres">
      <dgm:prSet presAssocID="{4EEF8A12-6B5D-46F2-8DA3-6B654A781D6E}" presName="bgRect" presStyleLbl="bgShp" presStyleIdx="3" presStyleCnt="4"/>
      <dgm:spPr/>
    </dgm:pt>
    <dgm:pt modelId="{9A861C09-623C-487F-8753-CF09F6C75E71}" type="pres">
      <dgm:prSet presAssocID="{4EEF8A12-6B5D-46F2-8DA3-6B654A781D6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me"/>
        </a:ext>
      </dgm:extLst>
    </dgm:pt>
    <dgm:pt modelId="{431F47C9-27F4-46EE-828E-96D2025282E9}" type="pres">
      <dgm:prSet presAssocID="{4EEF8A12-6B5D-46F2-8DA3-6B654A781D6E}" presName="spaceRect" presStyleCnt="0"/>
      <dgm:spPr/>
    </dgm:pt>
    <dgm:pt modelId="{F51A4E60-9391-4A4B-B0C7-8AA0FB61FD58}" type="pres">
      <dgm:prSet presAssocID="{4EEF8A12-6B5D-46F2-8DA3-6B654A781D6E}" presName="parTx" presStyleLbl="revTx" presStyleIdx="3" presStyleCnt="4">
        <dgm:presLayoutVars>
          <dgm:chMax val="0"/>
          <dgm:chPref val="0"/>
        </dgm:presLayoutVars>
      </dgm:prSet>
      <dgm:spPr/>
    </dgm:pt>
  </dgm:ptLst>
  <dgm:cxnLst>
    <dgm:cxn modelId="{9A1E9A24-BA87-4269-A632-1DAD57A314FB}" type="presOf" srcId="{EAABA357-66D7-4AB6-8030-088E268711CA}" destId="{6D02FF0B-42F3-47E8-B9A2-6635A5188760}" srcOrd="0" destOrd="0" presId="urn:microsoft.com/office/officeart/2018/2/layout/IconVerticalSolidList"/>
    <dgm:cxn modelId="{D7028228-AC17-43CA-BB8B-BFFF00498090}" srcId="{4A7D1676-DEB4-4C47-8373-67292F6B7CBF}" destId="{EAABA357-66D7-4AB6-8030-088E268711CA}" srcOrd="2" destOrd="0" parTransId="{5B06C160-C369-418F-AC0E-CBAFA1F5938C}" sibTransId="{64BB78E1-205B-4E89-9294-14CC33A1488A}"/>
    <dgm:cxn modelId="{76226953-C468-4DCC-B556-ED16CC9C3217}" type="presOf" srcId="{89E100E3-27F1-4E3F-844A-47C0DD25C665}" destId="{1F937DE5-058D-4EFE-A48D-A34EBAE86AB7}" srcOrd="0" destOrd="0" presId="urn:microsoft.com/office/officeart/2018/2/layout/IconVerticalSolidList"/>
    <dgm:cxn modelId="{B6A74F9E-7A75-4CD3-960C-BA40F6617C63}" srcId="{4A7D1676-DEB4-4C47-8373-67292F6B7CBF}" destId="{A9A5B6CE-57A3-482C-B985-9174B84508C1}" srcOrd="1" destOrd="0" parTransId="{05E89429-6454-4975-80E0-7EEC2F6F860B}" sibTransId="{55506330-97FF-445F-99FF-D516B17DB7C6}"/>
    <dgm:cxn modelId="{ED03CCA0-A28C-4A5C-B1B9-964D28C53821}" type="presOf" srcId="{4A7D1676-DEB4-4C47-8373-67292F6B7CBF}" destId="{8DD12BF8-1090-43C1-9120-CF2F4CCC545E}" srcOrd="0" destOrd="0" presId="urn:microsoft.com/office/officeart/2018/2/layout/IconVerticalSolidList"/>
    <dgm:cxn modelId="{EA6678B5-5157-4B34-9B29-D12ACF7AC742}" type="presOf" srcId="{4EEF8A12-6B5D-46F2-8DA3-6B654A781D6E}" destId="{F51A4E60-9391-4A4B-B0C7-8AA0FB61FD58}" srcOrd="0" destOrd="0" presId="urn:microsoft.com/office/officeart/2018/2/layout/IconVerticalSolidList"/>
    <dgm:cxn modelId="{EA9D9BEA-0D1B-46A8-B639-84BDF485527B}" srcId="{4A7D1676-DEB4-4C47-8373-67292F6B7CBF}" destId="{4EEF8A12-6B5D-46F2-8DA3-6B654A781D6E}" srcOrd="3" destOrd="0" parTransId="{C7FF6EB4-3BF3-4E13-94DD-9FF3C924D83C}" sibTransId="{6487440C-8FE3-4338-A43B-C45BCAB2DB40}"/>
    <dgm:cxn modelId="{96DA00F0-D268-4334-B5C6-08248099844E}" srcId="{4A7D1676-DEB4-4C47-8373-67292F6B7CBF}" destId="{89E100E3-27F1-4E3F-844A-47C0DD25C665}" srcOrd="0" destOrd="0" parTransId="{BF001E02-691F-4C28-A668-F6EA6DD25CDF}" sibTransId="{72DC50EB-807A-4D69-A301-19146415B4E6}"/>
    <dgm:cxn modelId="{583C96F5-E836-4DC8-98C7-CDF8E8564256}" type="presOf" srcId="{A9A5B6CE-57A3-482C-B985-9174B84508C1}" destId="{B8DA0029-97E4-41D8-A1B6-68376566B87F}" srcOrd="0" destOrd="0" presId="urn:microsoft.com/office/officeart/2018/2/layout/IconVerticalSolidList"/>
    <dgm:cxn modelId="{A9843EAA-CBD3-4115-87A6-427171FA7CBF}" type="presParOf" srcId="{8DD12BF8-1090-43C1-9120-CF2F4CCC545E}" destId="{F6A257E2-2F26-4B8A-A6AC-3238E85F9631}" srcOrd="0" destOrd="0" presId="urn:microsoft.com/office/officeart/2018/2/layout/IconVerticalSolidList"/>
    <dgm:cxn modelId="{618528A3-07E1-4A4D-8828-35EE96AB3EBA}" type="presParOf" srcId="{F6A257E2-2F26-4B8A-A6AC-3238E85F9631}" destId="{68E3348B-998E-4887-BF39-9DD0BA168453}" srcOrd="0" destOrd="0" presId="urn:microsoft.com/office/officeart/2018/2/layout/IconVerticalSolidList"/>
    <dgm:cxn modelId="{B55D80AF-9E4F-4AFE-8F41-65D47CC82AFA}" type="presParOf" srcId="{F6A257E2-2F26-4B8A-A6AC-3238E85F9631}" destId="{469988DE-9001-4945-8C02-CA8AEF519572}" srcOrd="1" destOrd="0" presId="urn:microsoft.com/office/officeart/2018/2/layout/IconVerticalSolidList"/>
    <dgm:cxn modelId="{AA4554D0-EEDD-4D03-AC90-551A3ABAF4AE}" type="presParOf" srcId="{F6A257E2-2F26-4B8A-A6AC-3238E85F9631}" destId="{8A997BED-EAA7-4D90-BF4F-5FA6CD008394}" srcOrd="2" destOrd="0" presId="urn:microsoft.com/office/officeart/2018/2/layout/IconVerticalSolidList"/>
    <dgm:cxn modelId="{AD401C0C-1696-48E6-9CD9-0847499ED605}" type="presParOf" srcId="{F6A257E2-2F26-4B8A-A6AC-3238E85F9631}" destId="{1F937DE5-058D-4EFE-A48D-A34EBAE86AB7}" srcOrd="3" destOrd="0" presId="urn:microsoft.com/office/officeart/2018/2/layout/IconVerticalSolidList"/>
    <dgm:cxn modelId="{D2D25344-1555-49BC-8662-9287C23A3AD1}" type="presParOf" srcId="{8DD12BF8-1090-43C1-9120-CF2F4CCC545E}" destId="{DCBA8C20-7A14-4418-9BB8-749B4D1294E9}" srcOrd="1" destOrd="0" presId="urn:microsoft.com/office/officeart/2018/2/layout/IconVerticalSolidList"/>
    <dgm:cxn modelId="{7B3332A0-F811-4833-9073-02A6FA04D370}" type="presParOf" srcId="{8DD12BF8-1090-43C1-9120-CF2F4CCC545E}" destId="{36B12571-0C38-4082-9CF9-BAF60CC8CD60}" srcOrd="2" destOrd="0" presId="urn:microsoft.com/office/officeart/2018/2/layout/IconVerticalSolidList"/>
    <dgm:cxn modelId="{172D07B3-FF9C-4273-9626-092D799F40F5}" type="presParOf" srcId="{36B12571-0C38-4082-9CF9-BAF60CC8CD60}" destId="{65CCC611-04E8-4267-A416-EED8BCE7BD20}" srcOrd="0" destOrd="0" presId="urn:microsoft.com/office/officeart/2018/2/layout/IconVerticalSolidList"/>
    <dgm:cxn modelId="{F7FD09EC-98DC-4C17-9D2D-E3447DD0CE28}" type="presParOf" srcId="{36B12571-0C38-4082-9CF9-BAF60CC8CD60}" destId="{8F2F4344-94FF-41E3-B6E1-F42DD47223AC}" srcOrd="1" destOrd="0" presId="urn:microsoft.com/office/officeart/2018/2/layout/IconVerticalSolidList"/>
    <dgm:cxn modelId="{FAB4C4FA-1AB0-4A1D-8432-D36AF53617B3}" type="presParOf" srcId="{36B12571-0C38-4082-9CF9-BAF60CC8CD60}" destId="{CA45A15C-F661-48A1-852C-1D97C80B5505}" srcOrd="2" destOrd="0" presId="urn:microsoft.com/office/officeart/2018/2/layout/IconVerticalSolidList"/>
    <dgm:cxn modelId="{1C46BFD9-C880-4286-A3D4-109E22B2975D}" type="presParOf" srcId="{36B12571-0C38-4082-9CF9-BAF60CC8CD60}" destId="{B8DA0029-97E4-41D8-A1B6-68376566B87F}" srcOrd="3" destOrd="0" presId="urn:microsoft.com/office/officeart/2018/2/layout/IconVerticalSolidList"/>
    <dgm:cxn modelId="{4DBF67D0-B106-47FB-AD32-063844593E2A}" type="presParOf" srcId="{8DD12BF8-1090-43C1-9120-CF2F4CCC545E}" destId="{90673E4D-2493-4945-B0F8-D4E510D12B76}" srcOrd="3" destOrd="0" presId="urn:microsoft.com/office/officeart/2018/2/layout/IconVerticalSolidList"/>
    <dgm:cxn modelId="{7CB8A883-405F-4217-8BDB-261D2113CDB6}" type="presParOf" srcId="{8DD12BF8-1090-43C1-9120-CF2F4CCC545E}" destId="{C63643CA-CA77-4E75-8591-C8B5AACEF0F3}" srcOrd="4" destOrd="0" presId="urn:microsoft.com/office/officeart/2018/2/layout/IconVerticalSolidList"/>
    <dgm:cxn modelId="{15BB1F32-9FCB-426E-8619-8F786EBE4214}" type="presParOf" srcId="{C63643CA-CA77-4E75-8591-C8B5AACEF0F3}" destId="{412C0D0D-4DB3-4B1D-B3BF-17BE0A269DCA}" srcOrd="0" destOrd="0" presId="urn:microsoft.com/office/officeart/2018/2/layout/IconVerticalSolidList"/>
    <dgm:cxn modelId="{29A1EC87-DFD5-4C13-A710-5EE16884079A}" type="presParOf" srcId="{C63643CA-CA77-4E75-8591-C8B5AACEF0F3}" destId="{DEA06A3B-195C-41FB-9FFC-95DF4A453D22}" srcOrd="1" destOrd="0" presId="urn:microsoft.com/office/officeart/2018/2/layout/IconVerticalSolidList"/>
    <dgm:cxn modelId="{0E4F4423-411A-4465-B448-CDFC48C4B3CD}" type="presParOf" srcId="{C63643CA-CA77-4E75-8591-C8B5AACEF0F3}" destId="{01920D7D-D6F8-4D3F-ABFC-4E35D4506B9A}" srcOrd="2" destOrd="0" presId="urn:microsoft.com/office/officeart/2018/2/layout/IconVerticalSolidList"/>
    <dgm:cxn modelId="{790625BE-6B31-4E67-A459-CC2C2726FA0C}" type="presParOf" srcId="{C63643CA-CA77-4E75-8591-C8B5AACEF0F3}" destId="{6D02FF0B-42F3-47E8-B9A2-6635A5188760}" srcOrd="3" destOrd="0" presId="urn:microsoft.com/office/officeart/2018/2/layout/IconVerticalSolidList"/>
    <dgm:cxn modelId="{CD2CDA73-39D1-4344-9F63-FA96F1097880}" type="presParOf" srcId="{8DD12BF8-1090-43C1-9120-CF2F4CCC545E}" destId="{3891B371-68AA-449F-B1A2-2FD099F69FEC}" srcOrd="5" destOrd="0" presId="urn:microsoft.com/office/officeart/2018/2/layout/IconVerticalSolidList"/>
    <dgm:cxn modelId="{880DB50E-3659-4478-8D19-A45E10303A45}" type="presParOf" srcId="{8DD12BF8-1090-43C1-9120-CF2F4CCC545E}" destId="{66DB467F-0E78-46F0-A0E5-92A26D1F02D9}" srcOrd="6" destOrd="0" presId="urn:microsoft.com/office/officeart/2018/2/layout/IconVerticalSolidList"/>
    <dgm:cxn modelId="{A9E1DE50-9F16-4786-8B3E-0287EF21CDAA}" type="presParOf" srcId="{66DB467F-0E78-46F0-A0E5-92A26D1F02D9}" destId="{C7BA1F18-A13A-46AC-B0FE-B69F72624FF9}" srcOrd="0" destOrd="0" presId="urn:microsoft.com/office/officeart/2018/2/layout/IconVerticalSolidList"/>
    <dgm:cxn modelId="{97D606BD-E83A-460D-A627-55087C0EF254}" type="presParOf" srcId="{66DB467F-0E78-46F0-A0E5-92A26D1F02D9}" destId="{9A861C09-623C-487F-8753-CF09F6C75E71}" srcOrd="1" destOrd="0" presId="urn:microsoft.com/office/officeart/2018/2/layout/IconVerticalSolidList"/>
    <dgm:cxn modelId="{BE2FA53D-8006-4DF6-B170-DE0A48F2BD56}" type="presParOf" srcId="{66DB467F-0E78-46F0-A0E5-92A26D1F02D9}" destId="{431F47C9-27F4-46EE-828E-96D2025282E9}" srcOrd="2" destOrd="0" presId="urn:microsoft.com/office/officeart/2018/2/layout/IconVerticalSolidList"/>
    <dgm:cxn modelId="{62035807-0C9E-4119-84E9-D5914AAA830D}" type="presParOf" srcId="{66DB467F-0E78-46F0-A0E5-92A26D1F02D9}" destId="{F51A4E60-9391-4A4B-B0C7-8AA0FB61FD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575B346-0031-4D76-BE2E-1DB354E3549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2B28E8ED-D1AF-4FB3-8C19-3C49B55C5D3B}">
      <dgm:prSet/>
      <dgm:spPr/>
      <dgm:t>
        <a:bodyPr/>
        <a:lstStyle/>
        <a:p>
          <a:r>
            <a:rPr lang="en-US"/>
            <a:t>Crisis interventions</a:t>
          </a:r>
        </a:p>
      </dgm:t>
    </dgm:pt>
    <dgm:pt modelId="{D860F4D8-6384-42CF-B793-A19388F9F64E}" type="parTrans" cxnId="{50BB3900-B460-4F72-9A32-1451DFF012A7}">
      <dgm:prSet/>
      <dgm:spPr/>
      <dgm:t>
        <a:bodyPr/>
        <a:lstStyle/>
        <a:p>
          <a:endParaRPr lang="en-US"/>
        </a:p>
      </dgm:t>
    </dgm:pt>
    <dgm:pt modelId="{0B67F9AF-E839-4590-85FC-258A72D91F26}" type="sibTrans" cxnId="{50BB3900-B460-4F72-9A32-1451DFF012A7}">
      <dgm:prSet/>
      <dgm:spPr/>
      <dgm:t>
        <a:bodyPr/>
        <a:lstStyle/>
        <a:p>
          <a:endParaRPr lang="en-US"/>
        </a:p>
      </dgm:t>
    </dgm:pt>
    <dgm:pt modelId="{3A3EB30F-563A-4B94-B7B5-84633D25A6D0}">
      <dgm:prSet/>
      <dgm:spPr/>
      <dgm:t>
        <a:bodyPr/>
        <a:lstStyle/>
        <a:p>
          <a:r>
            <a:rPr lang="en-US"/>
            <a:t>Individual, family, or group therapy sessions</a:t>
          </a:r>
        </a:p>
      </dgm:t>
    </dgm:pt>
    <dgm:pt modelId="{9F72788F-8462-4575-A8AB-94F8F43E750A}" type="parTrans" cxnId="{C66B5E44-CF86-4218-99BB-403D9A6B1C37}">
      <dgm:prSet/>
      <dgm:spPr/>
      <dgm:t>
        <a:bodyPr/>
        <a:lstStyle/>
        <a:p>
          <a:endParaRPr lang="en-US"/>
        </a:p>
      </dgm:t>
    </dgm:pt>
    <dgm:pt modelId="{F94C07C9-A4E8-4EEE-8E02-ADF0F983801B}" type="sibTrans" cxnId="{C66B5E44-CF86-4218-99BB-403D9A6B1C37}">
      <dgm:prSet/>
      <dgm:spPr/>
      <dgm:t>
        <a:bodyPr/>
        <a:lstStyle/>
        <a:p>
          <a:endParaRPr lang="en-US"/>
        </a:p>
      </dgm:t>
    </dgm:pt>
    <dgm:pt modelId="{AE37454C-D72E-4037-BD9E-11814CD728A6}">
      <dgm:prSet/>
      <dgm:spPr/>
      <dgm:t>
        <a:bodyPr/>
        <a:lstStyle/>
        <a:p>
          <a:r>
            <a:rPr lang="en-US"/>
            <a:t>Prescription of psychotropic medications or explanations about the use and management of medications </a:t>
          </a:r>
        </a:p>
      </dgm:t>
    </dgm:pt>
    <dgm:pt modelId="{02A881C3-9BE6-42B5-8922-87879E74EDCE}" type="parTrans" cxnId="{7BE1B719-A440-40F4-B788-6F947D165E45}">
      <dgm:prSet/>
      <dgm:spPr/>
      <dgm:t>
        <a:bodyPr/>
        <a:lstStyle/>
        <a:p>
          <a:endParaRPr lang="en-US"/>
        </a:p>
      </dgm:t>
    </dgm:pt>
    <dgm:pt modelId="{5D939C3A-E9D8-44CD-9FBC-F1DD9D4B439B}" type="sibTrans" cxnId="{7BE1B719-A440-40F4-B788-6F947D165E45}">
      <dgm:prSet/>
      <dgm:spPr/>
      <dgm:t>
        <a:bodyPr/>
        <a:lstStyle/>
        <a:p>
          <a:endParaRPr lang="en-US"/>
        </a:p>
      </dgm:t>
    </dgm:pt>
    <dgm:pt modelId="{3D6E3F4D-4467-4E4B-B4B6-DAF47DE2D4F2}">
      <dgm:prSet/>
      <dgm:spPr/>
      <dgm:t>
        <a:bodyPr/>
        <a:lstStyle/>
        <a:p>
          <a:r>
            <a:rPr lang="en-US"/>
            <a:t>Combinations of therapeutic approaches to address multiple problems</a:t>
          </a:r>
        </a:p>
      </dgm:t>
    </dgm:pt>
    <dgm:pt modelId="{E97C34C5-DC5C-4FB8-8F4F-D9B91185704A}" type="parTrans" cxnId="{BF7D40AA-1A10-42F8-A003-A023F4EC26BE}">
      <dgm:prSet/>
      <dgm:spPr/>
      <dgm:t>
        <a:bodyPr/>
        <a:lstStyle/>
        <a:p>
          <a:endParaRPr lang="en-US"/>
        </a:p>
      </dgm:t>
    </dgm:pt>
    <dgm:pt modelId="{0729573A-94F1-4683-88D9-D8D148B0A653}" type="sibTrans" cxnId="{BF7D40AA-1A10-42F8-A003-A023F4EC26BE}">
      <dgm:prSet/>
      <dgm:spPr/>
      <dgm:t>
        <a:bodyPr/>
        <a:lstStyle/>
        <a:p>
          <a:endParaRPr lang="en-US"/>
        </a:p>
      </dgm:t>
    </dgm:pt>
    <dgm:pt modelId="{0FF25DB6-B370-4CB5-AA83-6BFBDDA75C61}" type="pres">
      <dgm:prSet presAssocID="{8575B346-0031-4D76-BE2E-1DB354E35494}" presName="vert0" presStyleCnt="0">
        <dgm:presLayoutVars>
          <dgm:dir/>
          <dgm:animOne val="branch"/>
          <dgm:animLvl val="lvl"/>
        </dgm:presLayoutVars>
      </dgm:prSet>
      <dgm:spPr/>
    </dgm:pt>
    <dgm:pt modelId="{45220126-3372-4190-8C35-AD9BED91BF66}" type="pres">
      <dgm:prSet presAssocID="{2B28E8ED-D1AF-4FB3-8C19-3C49B55C5D3B}" presName="thickLine" presStyleLbl="alignNode1" presStyleIdx="0" presStyleCnt="4"/>
      <dgm:spPr/>
    </dgm:pt>
    <dgm:pt modelId="{3763E5F3-2823-4A7A-8E52-56C2B069E1E6}" type="pres">
      <dgm:prSet presAssocID="{2B28E8ED-D1AF-4FB3-8C19-3C49B55C5D3B}" presName="horz1" presStyleCnt="0"/>
      <dgm:spPr/>
    </dgm:pt>
    <dgm:pt modelId="{34D7E631-84FF-43AD-AB65-34A1AFFFC5A3}" type="pres">
      <dgm:prSet presAssocID="{2B28E8ED-D1AF-4FB3-8C19-3C49B55C5D3B}" presName="tx1" presStyleLbl="revTx" presStyleIdx="0" presStyleCnt="4"/>
      <dgm:spPr/>
    </dgm:pt>
    <dgm:pt modelId="{25EC0081-967A-42FF-BF77-D1343D469A0E}" type="pres">
      <dgm:prSet presAssocID="{2B28E8ED-D1AF-4FB3-8C19-3C49B55C5D3B}" presName="vert1" presStyleCnt="0"/>
      <dgm:spPr/>
    </dgm:pt>
    <dgm:pt modelId="{116200DB-4633-49AB-AF64-F385351CB773}" type="pres">
      <dgm:prSet presAssocID="{3A3EB30F-563A-4B94-B7B5-84633D25A6D0}" presName="thickLine" presStyleLbl="alignNode1" presStyleIdx="1" presStyleCnt="4"/>
      <dgm:spPr/>
    </dgm:pt>
    <dgm:pt modelId="{5879942C-9611-42DE-9F02-A7C89CF4147C}" type="pres">
      <dgm:prSet presAssocID="{3A3EB30F-563A-4B94-B7B5-84633D25A6D0}" presName="horz1" presStyleCnt="0"/>
      <dgm:spPr/>
    </dgm:pt>
    <dgm:pt modelId="{908DBB3C-09C4-4409-9F35-BAD5B840C4E9}" type="pres">
      <dgm:prSet presAssocID="{3A3EB30F-563A-4B94-B7B5-84633D25A6D0}" presName="tx1" presStyleLbl="revTx" presStyleIdx="1" presStyleCnt="4"/>
      <dgm:spPr/>
    </dgm:pt>
    <dgm:pt modelId="{1C483249-B57B-4DDB-AA8E-335120882168}" type="pres">
      <dgm:prSet presAssocID="{3A3EB30F-563A-4B94-B7B5-84633D25A6D0}" presName="vert1" presStyleCnt="0"/>
      <dgm:spPr/>
    </dgm:pt>
    <dgm:pt modelId="{B06CFC1F-FD62-4DB0-9B91-DF447C82CF6D}" type="pres">
      <dgm:prSet presAssocID="{AE37454C-D72E-4037-BD9E-11814CD728A6}" presName="thickLine" presStyleLbl="alignNode1" presStyleIdx="2" presStyleCnt="4"/>
      <dgm:spPr/>
    </dgm:pt>
    <dgm:pt modelId="{3E702CE6-BC49-40B4-8DE7-3C70B453FFCB}" type="pres">
      <dgm:prSet presAssocID="{AE37454C-D72E-4037-BD9E-11814CD728A6}" presName="horz1" presStyleCnt="0"/>
      <dgm:spPr/>
    </dgm:pt>
    <dgm:pt modelId="{A905E711-8761-4209-8646-22E3FEF0FE3D}" type="pres">
      <dgm:prSet presAssocID="{AE37454C-D72E-4037-BD9E-11814CD728A6}" presName="tx1" presStyleLbl="revTx" presStyleIdx="2" presStyleCnt="4"/>
      <dgm:spPr/>
    </dgm:pt>
    <dgm:pt modelId="{A8A44242-578E-4F03-A649-488885499E38}" type="pres">
      <dgm:prSet presAssocID="{AE37454C-D72E-4037-BD9E-11814CD728A6}" presName="vert1" presStyleCnt="0"/>
      <dgm:spPr/>
    </dgm:pt>
    <dgm:pt modelId="{EBA87ED6-A8E5-48F5-BD4D-0E78647DA2E5}" type="pres">
      <dgm:prSet presAssocID="{3D6E3F4D-4467-4E4B-B4B6-DAF47DE2D4F2}" presName="thickLine" presStyleLbl="alignNode1" presStyleIdx="3" presStyleCnt="4"/>
      <dgm:spPr/>
    </dgm:pt>
    <dgm:pt modelId="{EDBAE53B-4C0F-4EEE-B30C-4EC850E18259}" type="pres">
      <dgm:prSet presAssocID="{3D6E3F4D-4467-4E4B-B4B6-DAF47DE2D4F2}" presName="horz1" presStyleCnt="0"/>
      <dgm:spPr/>
    </dgm:pt>
    <dgm:pt modelId="{0A926898-CFCB-495F-B920-1E6BFD005548}" type="pres">
      <dgm:prSet presAssocID="{3D6E3F4D-4467-4E4B-B4B6-DAF47DE2D4F2}" presName="tx1" presStyleLbl="revTx" presStyleIdx="3" presStyleCnt="4"/>
      <dgm:spPr/>
    </dgm:pt>
    <dgm:pt modelId="{C2D233EE-5F77-4357-B0F2-7D7EA74C13C5}" type="pres">
      <dgm:prSet presAssocID="{3D6E3F4D-4467-4E4B-B4B6-DAF47DE2D4F2}" presName="vert1" presStyleCnt="0"/>
      <dgm:spPr/>
    </dgm:pt>
  </dgm:ptLst>
  <dgm:cxnLst>
    <dgm:cxn modelId="{50BB3900-B460-4F72-9A32-1451DFF012A7}" srcId="{8575B346-0031-4D76-BE2E-1DB354E35494}" destId="{2B28E8ED-D1AF-4FB3-8C19-3C49B55C5D3B}" srcOrd="0" destOrd="0" parTransId="{D860F4D8-6384-42CF-B793-A19388F9F64E}" sibTransId="{0B67F9AF-E839-4590-85FC-258A72D91F26}"/>
    <dgm:cxn modelId="{7BE1B719-A440-40F4-B788-6F947D165E45}" srcId="{8575B346-0031-4D76-BE2E-1DB354E35494}" destId="{AE37454C-D72E-4037-BD9E-11814CD728A6}" srcOrd="2" destOrd="0" parTransId="{02A881C3-9BE6-42B5-8922-87879E74EDCE}" sibTransId="{5D939C3A-E9D8-44CD-9FBC-F1DD9D4B439B}"/>
    <dgm:cxn modelId="{E4C4AF25-41BC-4A5A-A698-A042E18B5F26}" type="presOf" srcId="{3A3EB30F-563A-4B94-B7B5-84633D25A6D0}" destId="{908DBB3C-09C4-4409-9F35-BAD5B840C4E9}" srcOrd="0" destOrd="0" presId="urn:microsoft.com/office/officeart/2008/layout/LinedList"/>
    <dgm:cxn modelId="{2BFB1760-EC4C-4E6B-8B34-3F8A205DA989}" type="presOf" srcId="{8575B346-0031-4D76-BE2E-1DB354E35494}" destId="{0FF25DB6-B370-4CB5-AA83-6BFBDDA75C61}" srcOrd="0" destOrd="0" presId="urn:microsoft.com/office/officeart/2008/layout/LinedList"/>
    <dgm:cxn modelId="{C66B5E44-CF86-4218-99BB-403D9A6B1C37}" srcId="{8575B346-0031-4D76-BE2E-1DB354E35494}" destId="{3A3EB30F-563A-4B94-B7B5-84633D25A6D0}" srcOrd="1" destOrd="0" parTransId="{9F72788F-8462-4575-A8AB-94F8F43E750A}" sibTransId="{F94C07C9-A4E8-4EEE-8E02-ADF0F983801B}"/>
    <dgm:cxn modelId="{F933BB57-162C-46E0-81D7-70B0148F48D3}" type="presOf" srcId="{AE37454C-D72E-4037-BD9E-11814CD728A6}" destId="{A905E711-8761-4209-8646-22E3FEF0FE3D}" srcOrd="0" destOrd="0" presId="urn:microsoft.com/office/officeart/2008/layout/LinedList"/>
    <dgm:cxn modelId="{BF7D40AA-1A10-42F8-A003-A023F4EC26BE}" srcId="{8575B346-0031-4D76-BE2E-1DB354E35494}" destId="{3D6E3F4D-4467-4E4B-B4B6-DAF47DE2D4F2}" srcOrd="3" destOrd="0" parTransId="{E97C34C5-DC5C-4FB8-8F4F-D9B91185704A}" sibTransId="{0729573A-94F1-4683-88D9-D8D148B0A653}"/>
    <dgm:cxn modelId="{13026CC4-7E85-4E0D-9855-57F587B4C52E}" type="presOf" srcId="{2B28E8ED-D1AF-4FB3-8C19-3C49B55C5D3B}" destId="{34D7E631-84FF-43AD-AB65-34A1AFFFC5A3}" srcOrd="0" destOrd="0" presId="urn:microsoft.com/office/officeart/2008/layout/LinedList"/>
    <dgm:cxn modelId="{BD6712EF-4138-4ACF-8481-8ABF1D8BEE93}" type="presOf" srcId="{3D6E3F4D-4467-4E4B-B4B6-DAF47DE2D4F2}" destId="{0A926898-CFCB-495F-B920-1E6BFD005548}" srcOrd="0" destOrd="0" presId="urn:microsoft.com/office/officeart/2008/layout/LinedList"/>
    <dgm:cxn modelId="{2268B397-1996-43AF-9B38-F613DE7494AB}" type="presParOf" srcId="{0FF25DB6-B370-4CB5-AA83-6BFBDDA75C61}" destId="{45220126-3372-4190-8C35-AD9BED91BF66}" srcOrd="0" destOrd="0" presId="urn:microsoft.com/office/officeart/2008/layout/LinedList"/>
    <dgm:cxn modelId="{49536887-1EE8-4A76-A14F-8EB0A4572452}" type="presParOf" srcId="{0FF25DB6-B370-4CB5-AA83-6BFBDDA75C61}" destId="{3763E5F3-2823-4A7A-8E52-56C2B069E1E6}" srcOrd="1" destOrd="0" presId="urn:microsoft.com/office/officeart/2008/layout/LinedList"/>
    <dgm:cxn modelId="{8F9A3465-7D84-4C72-8851-9E03D468A82A}" type="presParOf" srcId="{3763E5F3-2823-4A7A-8E52-56C2B069E1E6}" destId="{34D7E631-84FF-43AD-AB65-34A1AFFFC5A3}" srcOrd="0" destOrd="0" presId="urn:microsoft.com/office/officeart/2008/layout/LinedList"/>
    <dgm:cxn modelId="{548CA6E5-8D39-44B1-9412-12FE90D7A9B0}" type="presParOf" srcId="{3763E5F3-2823-4A7A-8E52-56C2B069E1E6}" destId="{25EC0081-967A-42FF-BF77-D1343D469A0E}" srcOrd="1" destOrd="0" presId="urn:microsoft.com/office/officeart/2008/layout/LinedList"/>
    <dgm:cxn modelId="{45399C63-236E-4B21-98D3-B30433EF699B}" type="presParOf" srcId="{0FF25DB6-B370-4CB5-AA83-6BFBDDA75C61}" destId="{116200DB-4633-49AB-AF64-F385351CB773}" srcOrd="2" destOrd="0" presId="urn:microsoft.com/office/officeart/2008/layout/LinedList"/>
    <dgm:cxn modelId="{B771F1BC-49E4-4AAF-BEA9-CEA0D6A0F8F4}" type="presParOf" srcId="{0FF25DB6-B370-4CB5-AA83-6BFBDDA75C61}" destId="{5879942C-9611-42DE-9F02-A7C89CF4147C}" srcOrd="3" destOrd="0" presId="urn:microsoft.com/office/officeart/2008/layout/LinedList"/>
    <dgm:cxn modelId="{4B3F39F6-ED08-4FEB-A3EF-AB26D1FCA036}" type="presParOf" srcId="{5879942C-9611-42DE-9F02-A7C89CF4147C}" destId="{908DBB3C-09C4-4409-9F35-BAD5B840C4E9}" srcOrd="0" destOrd="0" presId="urn:microsoft.com/office/officeart/2008/layout/LinedList"/>
    <dgm:cxn modelId="{42998D55-9A5F-434B-A8F0-7166191B2E3F}" type="presParOf" srcId="{5879942C-9611-42DE-9F02-A7C89CF4147C}" destId="{1C483249-B57B-4DDB-AA8E-335120882168}" srcOrd="1" destOrd="0" presId="urn:microsoft.com/office/officeart/2008/layout/LinedList"/>
    <dgm:cxn modelId="{69C922AE-C244-4AA6-95EB-57C88C27C605}" type="presParOf" srcId="{0FF25DB6-B370-4CB5-AA83-6BFBDDA75C61}" destId="{B06CFC1F-FD62-4DB0-9B91-DF447C82CF6D}" srcOrd="4" destOrd="0" presId="urn:microsoft.com/office/officeart/2008/layout/LinedList"/>
    <dgm:cxn modelId="{4B8E8083-4B09-4394-B0B5-F8AD8ABDA470}" type="presParOf" srcId="{0FF25DB6-B370-4CB5-AA83-6BFBDDA75C61}" destId="{3E702CE6-BC49-40B4-8DE7-3C70B453FFCB}" srcOrd="5" destOrd="0" presId="urn:microsoft.com/office/officeart/2008/layout/LinedList"/>
    <dgm:cxn modelId="{29702AEE-9775-4B9A-8DB7-97996CFEB763}" type="presParOf" srcId="{3E702CE6-BC49-40B4-8DE7-3C70B453FFCB}" destId="{A905E711-8761-4209-8646-22E3FEF0FE3D}" srcOrd="0" destOrd="0" presId="urn:microsoft.com/office/officeart/2008/layout/LinedList"/>
    <dgm:cxn modelId="{1945E475-8423-4D80-B388-551E02175379}" type="presParOf" srcId="{3E702CE6-BC49-40B4-8DE7-3C70B453FFCB}" destId="{A8A44242-578E-4F03-A649-488885499E38}" srcOrd="1" destOrd="0" presId="urn:microsoft.com/office/officeart/2008/layout/LinedList"/>
    <dgm:cxn modelId="{EA7D2B14-0B3E-4AA5-8EAF-8FD450EC544E}" type="presParOf" srcId="{0FF25DB6-B370-4CB5-AA83-6BFBDDA75C61}" destId="{EBA87ED6-A8E5-48F5-BD4D-0E78647DA2E5}" srcOrd="6" destOrd="0" presId="urn:microsoft.com/office/officeart/2008/layout/LinedList"/>
    <dgm:cxn modelId="{AB63A1D4-2B2A-4A86-8A13-19C7FC39276D}" type="presParOf" srcId="{0FF25DB6-B370-4CB5-AA83-6BFBDDA75C61}" destId="{EDBAE53B-4C0F-4EEE-B30C-4EC850E18259}" srcOrd="7" destOrd="0" presId="urn:microsoft.com/office/officeart/2008/layout/LinedList"/>
    <dgm:cxn modelId="{5115C612-8927-49BE-936C-C16C13E230E8}" type="presParOf" srcId="{EDBAE53B-4C0F-4EEE-B30C-4EC850E18259}" destId="{0A926898-CFCB-495F-B920-1E6BFD005548}" srcOrd="0" destOrd="0" presId="urn:microsoft.com/office/officeart/2008/layout/LinedList"/>
    <dgm:cxn modelId="{61E5A236-5BE8-4C2E-937D-D21AF53CB9E4}" type="presParOf" srcId="{EDBAE53B-4C0F-4EEE-B30C-4EC850E18259}" destId="{C2D233EE-5F77-4357-B0F2-7D7EA74C13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220EFCB-50F7-4C02-8830-946B738E04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1D9E79-0FC0-407D-A2D3-A3D19C26E2CA}">
      <dgm:prSet/>
      <dgm:spPr/>
      <dgm:t>
        <a:bodyPr/>
        <a:lstStyle/>
        <a:p>
          <a:r>
            <a:rPr lang="en-US"/>
            <a:t>Client intake and assessment</a:t>
          </a:r>
        </a:p>
      </dgm:t>
    </dgm:pt>
    <dgm:pt modelId="{59310BB6-8A5F-4E08-BF89-DF2E709F37A5}" type="parTrans" cxnId="{3BE05D8D-909A-42FA-A946-7BBA07AC3564}">
      <dgm:prSet/>
      <dgm:spPr/>
      <dgm:t>
        <a:bodyPr/>
        <a:lstStyle/>
        <a:p>
          <a:endParaRPr lang="en-US"/>
        </a:p>
      </dgm:t>
    </dgm:pt>
    <dgm:pt modelId="{A2A0BDC2-56E9-4252-BE65-C0D95F740FE7}" type="sibTrans" cxnId="{3BE05D8D-909A-42FA-A946-7BBA07AC3564}">
      <dgm:prSet/>
      <dgm:spPr/>
      <dgm:t>
        <a:bodyPr/>
        <a:lstStyle/>
        <a:p>
          <a:endParaRPr lang="en-US"/>
        </a:p>
      </dgm:t>
    </dgm:pt>
    <dgm:pt modelId="{4215CF57-41B0-4E0A-A9B9-FE6F3D9486B5}">
      <dgm:prSet/>
      <dgm:spPr/>
      <dgm:t>
        <a:bodyPr/>
        <a:lstStyle/>
        <a:p>
          <a:r>
            <a:rPr lang="en-US"/>
            <a:t>Outpatient treatment for up to thirty days</a:t>
          </a:r>
        </a:p>
      </dgm:t>
    </dgm:pt>
    <dgm:pt modelId="{E97C542F-30F4-4B45-B7AC-00990FDF6C7C}" type="parTrans" cxnId="{00459FF5-F5C2-4D0F-A61B-7DD4AF8C8E23}">
      <dgm:prSet/>
      <dgm:spPr/>
      <dgm:t>
        <a:bodyPr/>
        <a:lstStyle/>
        <a:p>
          <a:endParaRPr lang="en-US"/>
        </a:p>
      </dgm:t>
    </dgm:pt>
    <dgm:pt modelId="{E06EE608-2C8F-4A73-A326-3011B15D8EC2}" type="sibTrans" cxnId="{00459FF5-F5C2-4D0F-A61B-7DD4AF8C8E23}">
      <dgm:prSet/>
      <dgm:spPr/>
      <dgm:t>
        <a:bodyPr/>
        <a:lstStyle/>
        <a:p>
          <a:endParaRPr lang="en-US"/>
        </a:p>
      </dgm:t>
    </dgm:pt>
    <dgm:pt modelId="{5BEEC0BD-6FD0-4E5D-86EC-C7773E3F9A35}">
      <dgm:prSet/>
      <dgm:spPr/>
      <dgm:t>
        <a:bodyPr/>
        <a:lstStyle/>
        <a:p>
          <a:r>
            <a:rPr lang="en-US"/>
            <a:t>Group and individual counseling</a:t>
          </a:r>
        </a:p>
      </dgm:t>
    </dgm:pt>
    <dgm:pt modelId="{02CCB350-2690-4112-9E07-4E562AEC7F4D}" type="parTrans" cxnId="{97A605CE-F3D9-4AF3-B7D0-011DFE2B2447}">
      <dgm:prSet/>
      <dgm:spPr/>
      <dgm:t>
        <a:bodyPr/>
        <a:lstStyle/>
        <a:p>
          <a:endParaRPr lang="en-US"/>
        </a:p>
      </dgm:t>
    </dgm:pt>
    <dgm:pt modelId="{2A2EEC75-9301-475A-AEA5-2BC74F268F25}" type="sibTrans" cxnId="{97A605CE-F3D9-4AF3-B7D0-011DFE2B2447}">
      <dgm:prSet/>
      <dgm:spPr/>
      <dgm:t>
        <a:bodyPr/>
        <a:lstStyle/>
        <a:p>
          <a:endParaRPr lang="en-US"/>
        </a:p>
      </dgm:t>
    </dgm:pt>
    <dgm:pt modelId="{AD57E501-95DB-41B2-8528-5681E73B9F42}">
      <dgm:prSet/>
      <dgm:spPr/>
      <dgm:t>
        <a:bodyPr/>
        <a:lstStyle/>
        <a:p>
          <a:r>
            <a:rPr lang="en-US"/>
            <a:t>Drug testing</a:t>
          </a:r>
        </a:p>
      </dgm:t>
    </dgm:pt>
    <dgm:pt modelId="{998D2D79-C115-49AF-A504-2C729791FF8F}" type="parTrans" cxnId="{D5205C26-36D1-4A10-BEF3-1ABABBAA42DF}">
      <dgm:prSet/>
      <dgm:spPr/>
      <dgm:t>
        <a:bodyPr/>
        <a:lstStyle/>
        <a:p>
          <a:endParaRPr lang="en-US"/>
        </a:p>
      </dgm:t>
    </dgm:pt>
    <dgm:pt modelId="{7041258F-FF70-4137-8903-DEAD84731051}" type="sibTrans" cxnId="{D5205C26-36D1-4A10-BEF3-1ABABBAA42DF}">
      <dgm:prSet/>
      <dgm:spPr/>
      <dgm:t>
        <a:bodyPr/>
        <a:lstStyle/>
        <a:p>
          <a:endParaRPr lang="en-US"/>
        </a:p>
      </dgm:t>
    </dgm:pt>
    <dgm:pt modelId="{5658FFBB-F215-4F1F-8EB8-C6D4AC5EA57E}" type="pres">
      <dgm:prSet presAssocID="{D220EFCB-50F7-4C02-8830-946B738E04CE}" presName="root" presStyleCnt="0">
        <dgm:presLayoutVars>
          <dgm:dir/>
          <dgm:resizeHandles val="exact"/>
        </dgm:presLayoutVars>
      </dgm:prSet>
      <dgm:spPr/>
    </dgm:pt>
    <dgm:pt modelId="{D357FD95-6F2A-4EA9-9B78-2FB343880B3C}" type="pres">
      <dgm:prSet presAssocID="{791D9E79-0FC0-407D-A2D3-A3D19C26E2CA}" presName="compNode" presStyleCnt="0"/>
      <dgm:spPr/>
    </dgm:pt>
    <dgm:pt modelId="{8A0389A3-7D7F-437C-9FAE-8415B8C004C4}" type="pres">
      <dgm:prSet presAssocID="{791D9E79-0FC0-407D-A2D3-A3D19C26E2CA}" presName="bgRect" presStyleLbl="bgShp" presStyleIdx="0" presStyleCnt="4"/>
      <dgm:spPr/>
    </dgm:pt>
    <dgm:pt modelId="{078373AE-31DE-402E-AABD-5C8ECAB2CBEA}" type="pres">
      <dgm:prSet presAssocID="{791D9E79-0FC0-407D-A2D3-A3D19C26E2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D74603C6-4696-4EE2-8695-C88C4726E5EA}" type="pres">
      <dgm:prSet presAssocID="{791D9E79-0FC0-407D-A2D3-A3D19C26E2CA}" presName="spaceRect" presStyleCnt="0"/>
      <dgm:spPr/>
    </dgm:pt>
    <dgm:pt modelId="{9476CABD-AFB5-454B-B985-F274B85503FD}" type="pres">
      <dgm:prSet presAssocID="{791D9E79-0FC0-407D-A2D3-A3D19C26E2CA}" presName="parTx" presStyleLbl="revTx" presStyleIdx="0" presStyleCnt="4">
        <dgm:presLayoutVars>
          <dgm:chMax val="0"/>
          <dgm:chPref val="0"/>
        </dgm:presLayoutVars>
      </dgm:prSet>
      <dgm:spPr/>
    </dgm:pt>
    <dgm:pt modelId="{638A7220-27C2-4343-89BD-0278835B36BF}" type="pres">
      <dgm:prSet presAssocID="{A2A0BDC2-56E9-4252-BE65-C0D95F740FE7}" presName="sibTrans" presStyleCnt="0"/>
      <dgm:spPr/>
    </dgm:pt>
    <dgm:pt modelId="{8A508819-A211-4382-8D19-D470F3807092}" type="pres">
      <dgm:prSet presAssocID="{4215CF57-41B0-4E0A-A9B9-FE6F3D9486B5}" presName="compNode" presStyleCnt="0"/>
      <dgm:spPr/>
    </dgm:pt>
    <dgm:pt modelId="{FA4F9383-77A8-438B-A33E-A1726D344A8C}" type="pres">
      <dgm:prSet presAssocID="{4215CF57-41B0-4E0A-A9B9-FE6F3D9486B5}" presName="bgRect" presStyleLbl="bgShp" presStyleIdx="1" presStyleCnt="4"/>
      <dgm:spPr/>
    </dgm:pt>
    <dgm:pt modelId="{28D56CC8-A7D9-459F-B30E-682A0E9F1653}" type="pres">
      <dgm:prSet presAssocID="{4215CF57-41B0-4E0A-A9B9-FE6F3D9486B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AEC5952A-CBBF-4F5E-B0B5-651959B40B47}" type="pres">
      <dgm:prSet presAssocID="{4215CF57-41B0-4E0A-A9B9-FE6F3D9486B5}" presName="spaceRect" presStyleCnt="0"/>
      <dgm:spPr/>
    </dgm:pt>
    <dgm:pt modelId="{CB129F89-B2E8-4AEA-919D-AF228E76721A}" type="pres">
      <dgm:prSet presAssocID="{4215CF57-41B0-4E0A-A9B9-FE6F3D9486B5}" presName="parTx" presStyleLbl="revTx" presStyleIdx="1" presStyleCnt="4">
        <dgm:presLayoutVars>
          <dgm:chMax val="0"/>
          <dgm:chPref val="0"/>
        </dgm:presLayoutVars>
      </dgm:prSet>
      <dgm:spPr/>
    </dgm:pt>
    <dgm:pt modelId="{0E9F1777-66BE-4BC4-8E1A-F79C908A4DA8}" type="pres">
      <dgm:prSet presAssocID="{E06EE608-2C8F-4A73-A326-3011B15D8EC2}" presName="sibTrans" presStyleCnt="0"/>
      <dgm:spPr/>
    </dgm:pt>
    <dgm:pt modelId="{2B08008D-7303-449C-A06C-0BC9DB9EE7D8}" type="pres">
      <dgm:prSet presAssocID="{5BEEC0BD-6FD0-4E5D-86EC-C7773E3F9A35}" presName="compNode" presStyleCnt="0"/>
      <dgm:spPr/>
    </dgm:pt>
    <dgm:pt modelId="{792373BF-B7AB-49DD-B0E6-B44F7F1451A2}" type="pres">
      <dgm:prSet presAssocID="{5BEEC0BD-6FD0-4E5D-86EC-C7773E3F9A35}" presName="bgRect" presStyleLbl="bgShp" presStyleIdx="2" presStyleCnt="4"/>
      <dgm:spPr/>
    </dgm:pt>
    <dgm:pt modelId="{C7CC3147-2C3E-4A0A-A995-6097DF082714}" type="pres">
      <dgm:prSet presAssocID="{5BEEC0BD-6FD0-4E5D-86EC-C7773E3F9A3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ustomer review RTL"/>
        </a:ext>
      </dgm:extLst>
    </dgm:pt>
    <dgm:pt modelId="{20D7C809-6D93-4949-B04D-B3B352A2021C}" type="pres">
      <dgm:prSet presAssocID="{5BEEC0BD-6FD0-4E5D-86EC-C7773E3F9A35}" presName="spaceRect" presStyleCnt="0"/>
      <dgm:spPr/>
    </dgm:pt>
    <dgm:pt modelId="{8A5A32B3-FA90-4DAF-B3DA-E727A400698C}" type="pres">
      <dgm:prSet presAssocID="{5BEEC0BD-6FD0-4E5D-86EC-C7773E3F9A35}" presName="parTx" presStyleLbl="revTx" presStyleIdx="2" presStyleCnt="4">
        <dgm:presLayoutVars>
          <dgm:chMax val="0"/>
          <dgm:chPref val="0"/>
        </dgm:presLayoutVars>
      </dgm:prSet>
      <dgm:spPr/>
    </dgm:pt>
    <dgm:pt modelId="{5B32434B-15BB-4018-BCA1-168DC61E7785}" type="pres">
      <dgm:prSet presAssocID="{2A2EEC75-9301-475A-AEA5-2BC74F268F25}" presName="sibTrans" presStyleCnt="0"/>
      <dgm:spPr/>
    </dgm:pt>
    <dgm:pt modelId="{498C071A-2E88-48B9-92DF-3C902F0A41B6}" type="pres">
      <dgm:prSet presAssocID="{AD57E501-95DB-41B2-8528-5681E73B9F42}" presName="compNode" presStyleCnt="0"/>
      <dgm:spPr/>
    </dgm:pt>
    <dgm:pt modelId="{671C9EC7-BD79-42AF-A11C-2550B8F3840C}" type="pres">
      <dgm:prSet presAssocID="{AD57E501-95DB-41B2-8528-5681E73B9F42}" presName="bgRect" presStyleLbl="bgShp" presStyleIdx="3" presStyleCnt="4"/>
      <dgm:spPr/>
    </dgm:pt>
    <dgm:pt modelId="{21265520-8242-464D-8BB0-2E8AEE226292}" type="pres">
      <dgm:prSet presAssocID="{AD57E501-95DB-41B2-8528-5681E73B9F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15DF3089-6A98-48C6-A9AE-761E61F4AD38}" type="pres">
      <dgm:prSet presAssocID="{AD57E501-95DB-41B2-8528-5681E73B9F42}" presName="spaceRect" presStyleCnt="0"/>
      <dgm:spPr/>
    </dgm:pt>
    <dgm:pt modelId="{DCB10AED-DA8D-4B91-8B40-3FE15C561CEA}" type="pres">
      <dgm:prSet presAssocID="{AD57E501-95DB-41B2-8528-5681E73B9F42}" presName="parTx" presStyleLbl="revTx" presStyleIdx="3" presStyleCnt="4">
        <dgm:presLayoutVars>
          <dgm:chMax val="0"/>
          <dgm:chPref val="0"/>
        </dgm:presLayoutVars>
      </dgm:prSet>
      <dgm:spPr/>
    </dgm:pt>
  </dgm:ptLst>
  <dgm:cxnLst>
    <dgm:cxn modelId="{8105D721-7A05-4CE8-BB39-1D386D1D89D0}" type="presOf" srcId="{D220EFCB-50F7-4C02-8830-946B738E04CE}" destId="{5658FFBB-F215-4F1F-8EB8-C6D4AC5EA57E}" srcOrd="0" destOrd="0" presId="urn:microsoft.com/office/officeart/2018/2/layout/IconVerticalSolidList"/>
    <dgm:cxn modelId="{D5205C26-36D1-4A10-BEF3-1ABABBAA42DF}" srcId="{D220EFCB-50F7-4C02-8830-946B738E04CE}" destId="{AD57E501-95DB-41B2-8528-5681E73B9F42}" srcOrd="3" destOrd="0" parTransId="{998D2D79-C115-49AF-A504-2C729791FF8F}" sibTransId="{7041258F-FF70-4137-8903-DEAD84731051}"/>
    <dgm:cxn modelId="{2F3B5E57-1AE5-47F6-9FB2-208ED37A1C35}" type="presOf" srcId="{4215CF57-41B0-4E0A-A9B9-FE6F3D9486B5}" destId="{CB129F89-B2E8-4AEA-919D-AF228E76721A}" srcOrd="0" destOrd="0" presId="urn:microsoft.com/office/officeart/2018/2/layout/IconVerticalSolidList"/>
    <dgm:cxn modelId="{0A90FE83-C6CD-49B7-9B3B-482267FAE941}" type="presOf" srcId="{791D9E79-0FC0-407D-A2D3-A3D19C26E2CA}" destId="{9476CABD-AFB5-454B-B985-F274B85503FD}" srcOrd="0" destOrd="0" presId="urn:microsoft.com/office/officeart/2018/2/layout/IconVerticalSolidList"/>
    <dgm:cxn modelId="{3BE05D8D-909A-42FA-A946-7BBA07AC3564}" srcId="{D220EFCB-50F7-4C02-8830-946B738E04CE}" destId="{791D9E79-0FC0-407D-A2D3-A3D19C26E2CA}" srcOrd="0" destOrd="0" parTransId="{59310BB6-8A5F-4E08-BF89-DF2E709F37A5}" sibTransId="{A2A0BDC2-56E9-4252-BE65-C0D95F740FE7}"/>
    <dgm:cxn modelId="{97A605CE-F3D9-4AF3-B7D0-011DFE2B2447}" srcId="{D220EFCB-50F7-4C02-8830-946B738E04CE}" destId="{5BEEC0BD-6FD0-4E5D-86EC-C7773E3F9A35}" srcOrd="2" destOrd="0" parTransId="{02CCB350-2690-4112-9E07-4E562AEC7F4D}" sibTransId="{2A2EEC75-9301-475A-AEA5-2BC74F268F25}"/>
    <dgm:cxn modelId="{E53BCFE3-D758-45BB-80FA-8535967287FC}" type="presOf" srcId="{5BEEC0BD-6FD0-4E5D-86EC-C7773E3F9A35}" destId="{8A5A32B3-FA90-4DAF-B3DA-E727A400698C}" srcOrd="0" destOrd="0" presId="urn:microsoft.com/office/officeart/2018/2/layout/IconVerticalSolidList"/>
    <dgm:cxn modelId="{CF8008E7-067D-44ED-8002-820793A0C1C0}" type="presOf" srcId="{AD57E501-95DB-41B2-8528-5681E73B9F42}" destId="{DCB10AED-DA8D-4B91-8B40-3FE15C561CEA}" srcOrd="0" destOrd="0" presId="urn:microsoft.com/office/officeart/2018/2/layout/IconVerticalSolidList"/>
    <dgm:cxn modelId="{00459FF5-F5C2-4D0F-A61B-7DD4AF8C8E23}" srcId="{D220EFCB-50F7-4C02-8830-946B738E04CE}" destId="{4215CF57-41B0-4E0A-A9B9-FE6F3D9486B5}" srcOrd="1" destOrd="0" parTransId="{E97C542F-30F4-4B45-B7AC-00990FDF6C7C}" sibTransId="{E06EE608-2C8F-4A73-A326-3011B15D8EC2}"/>
    <dgm:cxn modelId="{0DFDE972-F17E-4958-A02F-BB86B1CCDD70}" type="presParOf" srcId="{5658FFBB-F215-4F1F-8EB8-C6D4AC5EA57E}" destId="{D357FD95-6F2A-4EA9-9B78-2FB343880B3C}" srcOrd="0" destOrd="0" presId="urn:microsoft.com/office/officeart/2018/2/layout/IconVerticalSolidList"/>
    <dgm:cxn modelId="{64C316F5-CD43-4BDA-A373-AA430A1D4021}" type="presParOf" srcId="{D357FD95-6F2A-4EA9-9B78-2FB343880B3C}" destId="{8A0389A3-7D7F-437C-9FAE-8415B8C004C4}" srcOrd="0" destOrd="0" presId="urn:microsoft.com/office/officeart/2018/2/layout/IconVerticalSolidList"/>
    <dgm:cxn modelId="{796FC729-C2BD-4D13-BFFD-821A5D524744}" type="presParOf" srcId="{D357FD95-6F2A-4EA9-9B78-2FB343880B3C}" destId="{078373AE-31DE-402E-AABD-5C8ECAB2CBEA}" srcOrd="1" destOrd="0" presId="urn:microsoft.com/office/officeart/2018/2/layout/IconVerticalSolidList"/>
    <dgm:cxn modelId="{5B1692F6-B4BC-4874-A6F3-1071116D9689}" type="presParOf" srcId="{D357FD95-6F2A-4EA9-9B78-2FB343880B3C}" destId="{D74603C6-4696-4EE2-8695-C88C4726E5EA}" srcOrd="2" destOrd="0" presId="urn:microsoft.com/office/officeart/2018/2/layout/IconVerticalSolidList"/>
    <dgm:cxn modelId="{5B5E018A-103D-4653-882D-D9305DABBEB5}" type="presParOf" srcId="{D357FD95-6F2A-4EA9-9B78-2FB343880B3C}" destId="{9476CABD-AFB5-454B-B985-F274B85503FD}" srcOrd="3" destOrd="0" presId="urn:microsoft.com/office/officeart/2018/2/layout/IconVerticalSolidList"/>
    <dgm:cxn modelId="{3C626030-EA88-4600-9425-5B8E12933B5E}" type="presParOf" srcId="{5658FFBB-F215-4F1F-8EB8-C6D4AC5EA57E}" destId="{638A7220-27C2-4343-89BD-0278835B36BF}" srcOrd="1" destOrd="0" presId="urn:microsoft.com/office/officeart/2018/2/layout/IconVerticalSolidList"/>
    <dgm:cxn modelId="{6367492D-6ADB-49FD-9299-0F5456066EFA}" type="presParOf" srcId="{5658FFBB-F215-4F1F-8EB8-C6D4AC5EA57E}" destId="{8A508819-A211-4382-8D19-D470F3807092}" srcOrd="2" destOrd="0" presId="urn:microsoft.com/office/officeart/2018/2/layout/IconVerticalSolidList"/>
    <dgm:cxn modelId="{A1B13449-434A-4496-AE18-796423227803}" type="presParOf" srcId="{8A508819-A211-4382-8D19-D470F3807092}" destId="{FA4F9383-77A8-438B-A33E-A1726D344A8C}" srcOrd="0" destOrd="0" presId="urn:microsoft.com/office/officeart/2018/2/layout/IconVerticalSolidList"/>
    <dgm:cxn modelId="{92B022F9-C702-4635-93A9-0F1AE735A90B}" type="presParOf" srcId="{8A508819-A211-4382-8D19-D470F3807092}" destId="{28D56CC8-A7D9-459F-B30E-682A0E9F1653}" srcOrd="1" destOrd="0" presId="urn:microsoft.com/office/officeart/2018/2/layout/IconVerticalSolidList"/>
    <dgm:cxn modelId="{CB40B271-DF19-4861-87D7-952BD7E3AA3D}" type="presParOf" srcId="{8A508819-A211-4382-8D19-D470F3807092}" destId="{AEC5952A-CBBF-4F5E-B0B5-651959B40B47}" srcOrd="2" destOrd="0" presId="urn:microsoft.com/office/officeart/2018/2/layout/IconVerticalSolidList"/>
    <dgm:cxn modelId="{91736D2F-47CF-4036-B1AA-D9825179B62D}" type="presParOf" srcId="{8A508819-A211-4382-8D19-D470F3807092}" destId="{CB129F89-B2E8-4AEA-919D-AF228E76721A}" srcOrd="3" destOrd="0" presId="urn:microsoft.com/office/officeart/2018/2/layout/IconVerticalSolidList"/>
    <dgm:cxn modelId="{B38A73E3-B64A-452A-918F-9AD95A794F49}" type="presParOf" srcId="{5658FFBB-F215-4F1F-8EB8-C6D4AC5EA57E}" destId="{0E9F1777-66BE-4BC4-8E1A-F79C908A4DA8}" srcOrd="3" destOrd="0" presId="urn:microsoft.com/office/officeart/2018/2/layout/IconVerticalSolidList"/>
    <dgm:cxn modelId="{D88F423E-1561-4BF1-9240-79173F524CFC}" type="presParOf" srcId="{5658FFBB-F215-4F1F-8EB8-C6D4AC5EA57E}" destId="{2B08008D-7303-449C-A06C-0BC9DB9EE7D8}" srcOrd="4" destOrd="0" presId="urn:microsoft.com/office/officeart/2018/2/layout/IconVerticalSolidList"/>
    <dgm:cxn modelId="{19B4E814-9ADB-47D7-B15E-D8CD513E5D74}" type="presParOf" srcId="{2B08008D-7303-449C-A06C-0BC9DB9EE7D8}" destId="{792373BF-B7AB-49DD-B0E6-B44F7F1451A2}" srcOrd="0" destOrd="0" presId="urn:microsoft.com/office/officeart/2018/2/layout/IconVerticalSolidList"/>
    <dgm:cxn modelId="{A7BF0470-3566-476B-8564-E9A4C88FD958}" type="presParOf" srcId="{2B08008D-7303-449C-A06C-0BC9DB9EE7D8}" destId="{C7CC3147-2C3E-4A0A-A995-6097DF082714}" srcOrd="1" destOrd="0" presId="urn:microsoft.com/office/officeart/2018/2/layout/IconVerticalSolidList"/>
    <dgm:cxn modelId="{0DC9FD05-9C63-4103-AA7C-4F94C126021D}" type="presParOf" srcId="{2B08008D-7303-449C-A06C-0BC9DB9EE7D8}" destId="{20D7C809-6D93-4949-B04D-B3B352A2021C}" srcOrd="2" destOrd="0" presId="urn:microsoft.com/office/officeart/2018/2/layout/IconVerticalSolidList"/>
    <dgm:cxn modelId="{952CC31E-C72F-4467-8529-5EEE228CA4E3}" type="presParOf" srcId="{2B08008D-7303-449C-A06C-0BC9DB9EE7D8}" destId="{8A5A32B3-FA90-4DAF-B3DA-E727A400698C}" srcOrd="3" destOrd="0" presId="urn:microsoft.com/office/officeart/2018/2/layout/IconVerticalSolidList"/>
    <dgm:cxn modelId="{D6D41F91-355C-4A97-A728-5F047F27C01D}" type="presParOf" srcId="{5658FFBB-F215-4F1F-8EB8-C6D4AC5EA57E}" destId="{5B32434B-15BB-4018-BCA1-168DC61E7785}" srcOrd="5" destOrd="0" presId="urn:microsoft.com/office/officeart/2018/2/layout/IconVerticalSolidList"/>
    <dgm:cxn modelId="{ED33ED91-63E1-450D-8582-2CED746B28BA}" type="presParOf" srcId="{5658FFBB-F215-4F1F-8EB8-C6D4AC5EA57E}" destId="{498C071A-2E88-48B9-92DF-3C902F0A41B6}" srcOrd="6" destOrd="0" presId="urn:microsoft.com/office/officeart/2018/2/layout/IconVerticalSolidList"/>
    <dgm:cxn modelId="{98BCA26C-7EE8-45E1-B94B-2B985F7CB176}" type="presParOf" srcId="{498C071A-2E88-48B9-92DF-3C902F0A41B6}" destId="{671C9EC7-BD79-42AF-A11C-2550B8F3840C}" srcOrd="0" destOrd="0" presId="urn:microsoft.com/office/officeart/2018/2/layout/IconVerticalSolidList"/>
    <dgm:cxn modelId="{22896770-0114-4B9D-B322-731247C04C5E}" type="presParOf" srcId="{498C071A-2E88-48B9-92DF-3C902F0A41B6}" destId="{21265520-8242-464D-8BB0-2E8AEE226292}" srcOrd="1" destOrd="0" presId="urn:microsoft.com/office/officeart/2018/2/layout/IconVerticalSolidList"/>
    <dgm:cxn modelId="{4A9DD988-7A53-4972-AA22-57B7C78F151F}" type="presParOf" srcId="{498C071A-2E88-48B9-92DF-3C902F0A41B6}" destId="{15DF3089-6A98-48C6-A9AE-761E61F4AD38}" srcOrd="2" destOrd="0" presId="urn:microsoft.com/office/officeart/2018/2/layout/IconVerticalSolidList"/>
    <dgm:cxn modelId="{38524E1F-551E-4FEA-A1BD-3472D7262B99}" type="presParOf" srcId="{498C071A-2E88-48B9-92DF-3C902F0A41B6}" destId="{DCB10AED-DA8D-4B91-8B40-3FE15C561C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F28E09A-7259-4849-ABAB-C0D1B3586A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7889AB8-7A0B-43F5-B68D-07B4FB502828}">
      <dgm:prSet/>
      <dgm:spPr/>
      <dgm:t>
        <a:bodyPr/>
        <a:lstStyle/>
        <a:p>
          <a:pPr>
            <a:defRPr cap="all"/>
          </a:pPr>
          <a:r>
            <a:rPr lang="en-US" dirty="0"/>
            <a:t>Cost of a program participant’s travel on public transportation</a:t>
          </a:r>
        </a:p>
      </dgm:t>
    </dgm:pt>
    <dgm:pt modelId="{1DA3B411-4BF4-4EE7-B92F-75A65731A1DD}" type="parTrans" cxnId="{38187BF6-E068-4450-802C-A11C7D88B876}">
      <dgm:prSet/>
      <dgm:spPr/>
      <dgm:t>
        <a:bodyPr/>
        <a:lstStyle/>
        <a:p>
          <a:endParaRPr lang="en-US"/>
        </a:p>
      </dgm:t>
    </dgm:pt>
    <dgm:pt modelId="{23D62FAB-CE65-433E-BA7F-F4CB2E3ED734}" type="sibTrans" cxnId="{38187BF6-E068-4450-802C-A11C7D88B876}">
      <dgm:prSet/>
      <dgm:spPr/>
      <dgm:t>
        <a:bodyPr/>
        <a:lstStyle/>
        <a:p>
          <a:endParaRPr lang="en-US"/>
        </a:p>
      </dgm:t>
    </dgm:pt>
    <dgm:pt modelId="{8B86A8D6-B1D4-4A4B-AA26-EBBFD1FB4A59}">
      <dgm:prSet/>
      <dgm:spPr/>
      <dgm:t>
        <a:bodyPr/>
        <a:lstStyle/>
        <a:p>
          <a:pPr>
            <a:defRPr cap="all"/>
          </a:pPr>
          <a:r>
            <a:rPr lang="en-US" dirty="0"/>
            <a:t>Mileage allowance for service workers to visit participants</a:t>
          </a:r>
        </a:p>
      </dgm:t>
    </dgm:pt>
    <dgm:pt modelId="{771EDB7B-0309-4360-A72D-5CA9FB71A195}" type="parTrans" cxnId="{35AA5566-C3D5-4009-805F-172023390C2B}">
      <dgm:prSet/>
      <dgm:spPr/>
      <dgm:t>
        <a:bodyPr/>
        <a:lstStyle/>
        <a:p>
          <a:endParaRPr lang="en-US"/>
        </a:p>
      </dgm:t>
    </dgm:pt>
    <dgm:pt modelId="{F91A9DBF-8FE0-40D9-81A8-ED1D5910EE10}" type="sibTrans" cxnId="{35AA5566-C3D5-4009-805F-172023390C2B}">
      <dgm:prSet/>
      <dgm:spPr/>
      <dgm:t>
        <a:bodyPr/>
        <a:lstStyle/>
        <a:p>
          <a:endParaRPr lang="en-US"/>
        </a:p>
      </dgm:t>
    </dgm:pt>
    <dgm:pt modelId="{4E213051-EB90-46E9-8633-7E60CE813DEB}">
      <dgm:prSet/>
      <dgm:spPr/>
      <dgm:t>
        <a:bodyPr/>
        <a:lstStyle/>
        <a:p>
          <a:pPr>
            <a:defRPr cap="all"/>
          </a:pPr>
          <a:r>
            <a:rPr lang="en-US"/>
            <a:t>Travel costs of staff to accompany or assist program participants to use public transportation</a:t>
          </a:r>
        </a:p>
      </dgm:t>
    </dgm:pt>
    <dgm:pt modelId="{3534AA66-0970-452D-88E1-C34B9F095E3D}" type="parTrans" cxnId="{B12E1698-0CA7-49B2-B82A-0EA58E17172A}">
      <dgm:prSet/>
      <dgm:spPr/>
      <dgm:t>
        <a:bodyPr/>
        <a:lstStyle/>
        <a:p>
          <a:endParaRPr lang="en-US"/>
        </a:p>
      </dgm:t>
    </dgm:pt>
    <dgm:pt modelId="{7CFD92DE-FD33-4FFF-B4D5-7225A7AAD4E2}" type="sibTrans" cxnId="{B12E1698-0CA7-49B2-B82A-0EA58E17172A}">
      <dgm:prSet/>
      <dgm:spPr/>
      <dgm:t>
        <a:bodyPr/>
        <a:lstStyle/>
        <a:p>
          <a:endParaRPr lang="en-US"/>
        </a:p>
      </dgm:t>
    </dgm:pt>
    <dgm:pt modelId="{45938D67-3BCB-4D63-B6C3-8C625B72E1E7}" type="pres">
      <dgm:prSet presAssocID="{DF28E09A-7259-4849-ABAB-C0D1B3586A78}" presName="vert0" presStyleCnt="0">
        <dgm:presLayoutVars>
          <dgm:dir/>
          <dgm:animOne val="branch"/>
          <dgm:animLvl val="lvl"/>
        </dgm:presLayoutVars>
      </dgm:prSet>
      <dgm:spPr/>
    </dgm:pt>
    <dgm:pt modelId="{B868094F-93C3-459D-BACE-BED140D7FA93}" type="pres">
      <dgm:prSet presAssocID="{47889AB8-7A0B-43F5-B68D-07B4FB502828}" presName="thickLine" presStyleLbl="alignNode1" presStyleIdx="0" presStyleCnt="3"/>
      <dgm:spPr/>
    </dgm:pt>
    <dgm:pt modelId="{7A0E8FBB-DCF5-4701-89AB-F0B07BA1EE64}" type="pres">
      <dgm:prSet presAssocID="{47889AB8-7A0B-43F5-B68D-07B4FB502828}" presName="horz1" presStyleCnt="0"/>
      <dgm:spPr/>
    </dgm:pt>
    <dgm:pt modelId="{C8C01215-5BE9-4496-B1F6-F54D390187E9}" type="pres">
      <dgm:prSet presAssocID="{47889AB8-7A0B-43F5-B68D-07B4FB502828}" presName="tx1" presStyleLbl="revTx" presStyleIdx="0" presStyleCnt="3"/>
      <dgm:spPr/>
    </dgm:pt>
    <dgm:pt modelId="{CBFB3B70-8086-4ACF-98E4-F7CFE364D0F4}" type="pres">
      <dgm:prSet presAssocID="{47889AB8-7A0B-43F5-B68D-07B4FB502828}" presName="vert1" presStyleCnt="0"/>
      <dgm:spPr/>
    </dgm:pt>
    <dgm:pt modelId="{C89AACFC-8E71-4725-A20D-B15404AE221D}" type="pres">
      <dgm:prSet presAssocID="{8B86A8D6-B1D4-4A4B-AA26-EBBFD1FB4A59}" presName="thickLine" presStyleLbl="alignNode1" presStyleIdx="1" presStyleCnt="3"/>
      <dgm:spPr/>
    </dgm:pt>
    <dgm:pt modelId="{B1480EB0-DAC0-4D9E-876A-92E929D25FE7}" type="pres">
      <dgm:prSet presAssocID="{8B86A8D6-B1D4-4A4B-AA26-EBBFD1FB4A59}" presName="horz1" presStyleCnt="0"/>
      <dgm:spPr/>
    </dgm:pt>
    <dgm:pt modelId="{B13DA4D2-EF1A-40F8-96C4-57CF63C664B1}" type="pres">
      <dgm:prSet presAssocID="{8B86A8D6-B1D4-4A4B-AA26-EBBFD1FB4A59}" presName="tx1" presStyleLbl="revTx" presStyleIdx="1" presStyleCnt="3"/>
      <dgm:spPr/>
    </dgm:pt>
    <dgm:pt modelId="{F306A83D-4818-49D0-BDCF-530B3F8DA7A5}" type="pres">
      <dgm:prSet presAssocID="{8B86A8D6-B1D4-4A4B-AA26-EBBFD1FB4A59}" presName="vert1" presStyleCnt="0"/>
      <dgm:spPr/>
    </dgm:pt>
    <dgm:pt modelId="{7E106465-1BAF-4659-BD41-9D940A5D46EE}" type="pres">
      <dgm:prSet presAssocID="{4E213051-EB90-46E9-8633-7E60CE813DEB}" presName="thickLine" presStyleLbl="alignNode1" presStyleIdx="2" presStyleCnt="3"/>
      <dgm:spPr/>
    </dgm:pt>
    <dgm:pt modelId="{09732AD2-6563-4835-8E00-D04BD9B12B0C}" type="pres">
      <dgm:prSet presAssocID="{4E213051-EB90-46E9-8633-7E60CE813DEB}" presName="horz1" presStyleCnt="0"/>
      <dgm:spPr/>
    </dgm:pt>
    <dgm:pt modelId="{90E2BEBB-84D6-4231-93B7-242BDDF94C47}" type="pres">
      <dgm:prSet presAssocID="{4E213051-EB90-46E9-8633-7E60CE813DEB}" presName="tx1" presStyleLbl="revTx" presStyleIdx="2" presStyleCnt="3"/>
      <dgm:spPr/>
    </dgm:pt>
    <dgm:pt modelId="{FBEF8767-13DA-4784-847C-4F53BDA99EDE}" type="pres">
      <dgm:prSet presAssocID="{4E213051-EB90-46E9-8633-7E60CE813DEB}" presName="vert1" presStyleCnt="0"/>
      <dgm:spPr/>
    </dgm:pt>
  </dgm:ptLst>
  <dgm:cxnLst>
    <dgm:cxn modelId="{43FFAD2D-01C3-4697-9815-C620F1B2201D}" type="presOf" srcId="{8B86A8D6-B1D4-4A4B-AA26-EBBFD1FB4A59}" destId="{B13DA4D2-EF1A-40F8-96C4-57CF63C664B1}" srcOrd="0" destOrd="0" presId="urn:microsoft.com/office/officeart/2008/layout/LinedList"/>
    <dgm:cxn modelId="{35AA5566-C3D5-4009-805F-172023390C2B}" srcId="{DF28E09A-7259-4849-ABAB-C0D1B3586A78}" destId="{8B86A8D6-B1D4-4A4B-AA26-EBBFD1FB4A59}" srcOrd="1" destOrd="0" parTransId="{771EDB7B-0309-4360-A72D-5CA9FB71A195}" sibTransId="{F91A9DBF-8FE0-40D9-81A8-ED1D5910EE10}"/>
    <dgm:cxn modelId="{C42BD270-C48E-4AD2-B61C-C9F2B5777F69}" type="presOf" srcId="{DF28E09A-7259-4849-ABAB-C0D1B3586A78}" destId="{45938D67-3BCB-4D63-B6C3-8C625B72E1E7}" srcOrd="0" destOrd="0" presId="urn:microsoft.com/office/officeart/2008/layout/LinedList"/>
    <dgm:cxn modelId="{B12E1698-0CA7-49B2-B82A-0EA58E17172A}" srcId="{DF28E09A-7259-4849-ABAB-C0D1B3586A78}" destId="{4E213051-EB90-46E9-8633-7E60CE813DEB}" srcOrd="2" destOrd="0" parTransId="{3534AA66-0970-452D-88E1-C34B9F095E3D}" sibTransId="{7CFD92DE-FD33-4FFF-B4D5-7225A7AAD4E2}"/>
    <dgm:cxn modelId="{4B355999-3568-4C8B-9CAC-DC1446ADD8FA}" type="presOf" srcId="{4E213051-EB90-46E9-8633-7E60CE813DEB}" destId="{90E2BEBB-84D6-4231-93B7-242BDDF94C47}" srcOrd="0" destOrd="0" presId="urn:microsoft.com/office/officeart/2008/layout/LinedList"/>
    <dgm:cxn modelId="{38187BF6-E068-4450-802C-A11C7D88B876}" srcId="{DF28E09A-7259-4849-ABAB-C0D1B3586A78}" destId="{47889AB8-7A0B-43F5-B68D-07B4FB502828}" srcOrd="0" destOrd="0" parTransId="{1DA3B411-4BF4-4EE7-B92F-75A65731A1DD}" sibTransId="{23D62FAB-CE65-433E-BA7F-F4CB2E3ED734}"/>
    <dgm:cxn modelId="{564598FB-3A7A-41F0-A411-B952D3953822}" type="presOf" srcId="{47889AB8-7A0B-43F5-B68D-07B4FB502828}" destId="{C8C01215-5BE9-4496-B1F6-F54D390187E9}" srcOrd="0" destOrd="0" presId="urn:microsoft.com/office/officeart/2008/layout/LinedList"/>
    <dgm:cxn modelId="{2F69C5E5-1EC2-49A9-9F0C-772B8479CE40}" type="presParOf" srcId="{45938D67-3BCB-4D63-B6C3-8C625B72E1E7}" destId="{B868094F-93C3-459D-BACE-BED140D7FA93}" srcOrd="0" destOrd="0" presId="urn:microsoft.com/office/officeart/2008/layout/LinedList"/>
    <dgm:cxn modelId="{87FBE565-8578-4307-9419-6FF4C4E46374}" type="presParOf" srcId="{45938D67-3BCB-4D63-B6C3-8C625B72E1E7}" destId="{7A0E8FBB-DCF5-4701-89AB-F0B07BA1EE64}" srcOrd="1" destOrd="0" presId="urn:microsoft.com/office/officeart/2008/layout/LinedList"/>
    <dgm:cxn modelId="{CB232302-D0D9-4625-8C19-E4D21E0DD122}" type="presParOf" srcId="{7A0E8FBB-DCF5-4701-89AB-F0B07BA1EE64}" destId="{C8C01215-5BE9-4496-B1F6-F54D390187E9}" srcOrd="0" destOrd="0" presId="urn:microsoft.com/office/officeart/2008/layout/LinedList"/>
    <dgm:cxn modelId="{F06A41D6-E00C-45DB-92C9-C5D013EC138F}" type="presParOf" srcId="{7A0E8FBB-DCF5-4701-89AB-F0B07BA1EE64}" destId="{CBFB3B70-8086-4ACF-98E4-F7CFE364D0F4}" srcOrd="1" destOrd="0" presId="urn:microsoft.com/office/officeart/2008/layout/LinedList"/>
    <dgm:cxn modelId="{43A10133-4731-4262-81C8-6ABE1A46202E}" type="presParOf" srcId="{45938D67-3BCB-4D63-B6C3-8C625B72E1E7}" destId="{C89AACFC-8E71-4725-A20D-B15404AE221D}" srcOrd="2" destOrd="0" presId="urn:microsoft.com/office/officeart/2008/layout/LinedList"/>
    <dgm:cxn modelId="{678C07FE-B0DD-4959-8E01-E1C2E799E592}" type="presParOf" srcId="{45938D67-3BCB-4D63-B6C3-8C625B72E1E7}" destId="{B1480EB0-DAC0-4D9E-876A-92E929D25FE7}" srcOrd="3" destOrd="0" presId="urn:microsoft.com/office/officeart/2008/layout/LinedList"/>
    <dgm:cxn modelId="{A7CB3D69-CDAC-42EF-AC3D-100C3607BBF0}" type="presParOf" srcId="{B1480EB0-DAC0-4D9E-876A-92E929D25FE7}" destId="{B13DA4D2-EF1A-40F8-96C4-57CF63C664B1}" srcOrd="0" destOrd="0" presId="urn:microsoft.com/office/officeart/2008/layout/LinedList"/>
    <dgm:cxn modelId="{2487578E-A6FA-4B34-ABD2-E8C5384CDE4F}" type="presParOf" srcId="{B1480EB0-DAC0-4D9E-876A-92E929D25FE7}" destId="{F306A83D-4818-49D0-BDCF-530B3F8DA7A5}" srcOrd="1" destOrd="0" presId="urn:microsoft.com/office/officeart/2008/layout/LinedList"/>
    <dgm:cxn modelId="{14211810-1887-42FE-8DE5-15E43935A2DD}" type="presParOf" srcId="{45938D67-3BCB-4D63-B6C3-8C625B72E1E7}" destId="{7E106465-1BAF-4659-BD41-9D940A5D46EE}" srcOrd="4" destOrd="0" presId="urn:microsoft.com/office/officeart/2008/layout/LinedList"/>
    <dgm:cxn modelId="{1770DE2F-61A7-4A27-86F2-5756E4BBF05A}" type="presParOf" srcId="{45938D67-3BCB-4D63-B6C3-8C625B72E1E7}" destId="{09732AD2-6563-4835-8E00-D04BD9B12B0C}" srcOrd="5" destOrd="0" presId="urn:microsoft.com/office/officeart/2008/layout/LinedList"/>
    <dgm:cxn modelId="{FDB551C7-561B-4DC7-997D-720FD044BF50}" type="presParOf" srcId="{09732AD2-6563-4835-8E00-D04BD9B12B0C}" destId="{90E2BEBB-84D6-4231-93B7-242BDDF94C47}" srcOrd="0" destOrd="0" presId="urn:microsoft.com/office/officeart/2008/layout/LinedList"/>
    <dgm:cxn modelId="{AFEC11D9-9C29-45A3-93F7-89A76981F166}" type="presParOf" srcId="{09732AD2-6563-4835-8E00-D04BD9B12B0C}" destId="{FBEF8767-13DA-4784-847C-4F53BDA99ED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BD0D7F0-F1CA-4905-B168-6999A9CE369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04C9D1-5DDD-4CD2-9AE5-3E9337C5991C}">
      <dgm:prSet/>
      <dgm:spPr/>
      <dgm:t>
        <a:bodyPr/>
        <a:lstStyle/>
        <a:p>
          <a:r>
            <a:rPr lang="en-US"/>
            <a:t>Labor</a:t>
          </a:r>
        </a:p>
      </dgm:t>
    </dgm:pt>
    <dgm:pt modelId="{3F92233B-D870-47BE-A343-39F9600FCE5B}" type="parTrans" cxnId="{17689860-8DDD-4628-82B4-20171F557DE2}">
      <dgm:prSet/>
      <dgm:spPr/>
      <dgm:t>
        <a:bodyPr/>
        <a:lstStyle/>
        <a:p>
          <a:endParaRPr lang="en-US"/>
        </a:p>
      </dgm:t>
    </dgm:pt>
    <dgm:pt modelId="{B0ABD172-0765-48F5-904A-CFA99533B757}" type="sibTrans" cxnId="{17689860-8DDD-4628-82B4-20171F557DE2}">
      <dgm:prSet/>
      <dgm:spPr/>
      <dgm:t>
        <a:bodyPr/>
        <a:lstStyle/>
        <a:p>
          <a:endParaRPr lang="en-US"/>
        </a:p>
      </dgm:t>
    </dgm:pt>
    <dgm:pt modelId="{8F629990-6A2C-4275-A96D-2983415F9EDB}">
      <dgm:prSet/>
      <dgm:spPr/>
      <dgm:t>
        <a:bodyPr/>
        <a:lstStyle/>
        <a:p>
          <a:r>
            <a:rPr lang="en-US"/>
            <a:t>Materials</a:t>
          </a:r>
        </a:p>
      </dgm:t>
    </dgm:pt>
    <dgm:pt modelId="{C1B560F6-B23D-4C33-ABC8-F8BA3F0764BF}" type="parTrans" cxnId="{C6A3FA0F-1E54-4A51-9310-202C97AD95B2}">
      <dgm:prSet/>
      <dgm:spPr/>
      <dgm:t>
        <a:bodyPr/>
        <a:lstStyle/>
        <a:p>
          <a:endParaRPr lang="en-US"/>
        </a:p>
      </dgm:t>
    </dgm:pt>
    <dgm:pt modelId="{8856DD57-05E6-41E0-ACD9-0F64E0F4B5D8}" type="sibTrans" cxnId="{C6A3FA0F-1E54-4A51-9310-202C97AD95B2}">
      <dgm:prSet/>
      <dgm:spPr/>
      <dgm:t>
        <a:bodyPr/>
        <a:lstStyle/>
        <a:p>
          <a:endParaRPr lang="en-US"/>
        </a:p>
      </dgm:t>
    </dgm:pt>
    <dgm:pt modelId="{914C5186-ED19-4D23-929A-C07D69E39B2B}">
      <dgm:prSet/>
      <dgm:spPr/>
      <dgm:t>
        <a:bodyPr/>
        <a:lstStyle/>
        <a:p>
          <a:r>
            <a:rPr lang="en-US"/>
            <a:t>Tools</a:t>
          </a:r>
        </a:p>
      </dgm:t>
    </dgm:pt>
    <dgm:pt modelId="{8E1DE2F9-11A1-4770-A23B-EC6F339A6162}" type="parTrans" cxnId="{02A417E0-2892-4C4C-B498-5D9D561AE396}">
      <dgm:prSet/>
      <dgm:spPr/>
      <dgm:t>
        <a:bodyPr/>
        <a:lstStyle/>
        <a:p>
          <a:endParaRPr lang="en-US"/>
        </a:p>
      </dgm:t>
    </dgm:pt>
    <dgm:pt modelId="{CE8FA78C-01C3-4D4D-9771-4F8334962B8A}" type="sibTrans" cxnId="{02A417E0-2892-4C4C-B498-5D9D561AE396}">
      <dgm:prSet/>
      <dgm:spPr/>
      <dgm:t>
        <a:bodyPr/>
        <a:lstStyle/>
        <a:p>
          <a:endParaRPr lang="en-US"/>
        </a:p>
      </dgm:t>
    </dgm:pt>
    <dgm:pt modelId="{A4D82DAA-2970-4769-9F03-ACE55C2FEEDE}">
      <dgm:prSet/>
      <dgm:spPr/>
      <dgm:t>
        <a:bodyPr/>
        <a:lstStyle/>
        <a:p>
          <a:r>
            <a:rPr lang="en-US"/>
            <a:t>Other costs for renovation, including soft costs</a:t>
          </a:r>
        </a:p>
      </dgm:t>
    </dgm:pt>
    <dgm:pt modelId="{7ED3BA17-239D-4C82-9266-97B13C7E4ECA}" type="parTrans" cxnId="{8C2567D8-D021-4313-9C21-1C65D1A921E7}">
      <dgm:prSet/>
      <dgm:spPr/>
      <dgm:t>
        <a:bodyPr/>
        <a:lstStyle/>
        <a:p>
          <a:endParaRPr lang="en-US"/>
        </a:p>
      </dgm:t>
    </dgm:pt>
    <dgm:pt modelId="{0BCCF602-52C2-4EAE-96DC-D882306E37BE}" type="sibTrans" cxnId="{8C2567D8-D021-4313-9C21-1C65D1A921E7}">
      <dgm:prSet/>
      <dgm:spPr/>
      <dgm:t>
        <a:bodyPr/>
        <a:lstStyle/>
        <a:p>
          <a:endParaRPr lang="en-US"/>
        </a:p>
      </dgm:t>
    </dgm:pt>
    <dgm:pt modelId="{EA02A503-C8E5-4CDA-8E14-C6C1533B805F}">
      <dgm:prSet/>
      <dgm:spPr/>
      <dgm:t>
        <a:bodyPr/>
        <a:lstStyle/>
        <a:p>
          <a:r>
            <a:rPr lang="en-US"/>
            <a:t>Major rehabilitation of an emergency shelter</a:t>
          </a:r>
        </a:p>
      </dgm:t>
    </dgm:pt>
    <dgm:pt modelId="{5CE523E0-63E6-4F97-96A3-FDD847E36A45}" type="parTrans" cxnId="{57E25761-918D-49FE-9308-C48A4B30597A}">
      <dgm:prSet/>
      <dgm:spPr/>
      <dgm:t>
        <a:bodyPr/>
        <a:lstStyle/>
        <a:p>
          <a:endParaRPr lang="en-US"/>
        </a:p>
      </dgm:t>
    </dgm:pt>
    <dgm:pt modelId="{D22C6CE6-E0A6-495B-B8AC-DAAF3AE7AD4B}" type="sibTrans" cxnId="{57E25761-918D-49FE-9308-C48A4B30597A}">
      <dgm:prSet/>
      <dgm:spPr/>
      <dgm:t>
        <a:bodyPr/>
        <a:lstStyle/>
        <a:p>
          <a:endParaRPr lang="en-US"/>
        </a:p>
      </dgm:t>
    </dgm:pt>
    <dgm:pt modelId="{8D088C7F-22BF-41EE-B65D-19120D6430FC}">
      <dgm:prSet/>
      <dgm:spPr/>
      <dgm:t>
        <a:bodyPr/>
        <a:lstStyle/>
        <a:p>
          <a:r>
            <a:rPr lang="en-US"/>
            <a:t>Conversion of a building into an emergency shelter</a:t>
          </a:r>
        </a:p>
      </dgm:t>
    </dgm:pt>
    <dgm:pt modelId="{DA0AA0A3-559F-47B2-BF7C-D48D321F12E8}" type="parTrans" cxnId="{7D7D2777-4792-47A3-9DE7-81A91059E3EA}">
      <dgm:prSet/>
      <dgm:spPr/>
      <dgm:t>
        <a:bodyPr/>
        <a:lstStyle/>
        <a:p>
          <a:endParaRPr lang="en-US"/>
        </a:p>
      </dgm:t>
    </dgm:pt>
    <dgm:pt modelId="{158D5BF1-45CE-4A5C-9C89-5D6037445E09}" type="sibTrans" cxnId="{7D7D2777-4792-47A3-9DE7-81A91059E3EA}">
      <dgm:prSet/>
      <dgm:spPr/>
      <dgm:t>
        <a:bodyPr/>
        <a:lstStyle/>
        <a:p>
          <a:endParaRPr lang="en-US"/>
        </a:p>
      </dgm:t>
    </dgm:pt>
    <dgm:pt modelId="{966F8290-25F0-4D28-A085-56059201EEF0}" type="pres">
      <dgm:prSet presAssocID="{FBD0D7F0-F1CA-4905-B168-6999A9CE3690}" presName="root" presStyleCnt="0">
        <dgm:presLayoutVars>
          <dgm:dir/>
          <dgm:resizeHandles val="exact"/>
        </dgm:presLayoutVars>
      </dgm:prSet>
      <dgm:spPr/>
    </dgm:pt>
    <dgm:pt modelId="{156FA2DC-BA6F-4E0F-A931-AEBF103F4422}" type="pres">
      <dgm:prSet presAssocID="{1E04C9D1-5DDD-4CD2-9AE5-3E9337C5991C}" presName="compNode" presStyleCnt="0"/>
      <dgm:spPr/>
    </dgm:pt>
    <dgm:pt modelId="{05AAB892-2F45-4987-A036-2191A55D7464}" type="pres">
      <dgm:prSet presAssocID="{1E04C9D1-5DDD-4CD2-9AE5-3E9337C5991C}" presName="bgRect" presStyleLbl="bgShp" presStyleIdx="0" presStyleCnt="6"/>
      <dgm:spPr/>
    </dgm:pt>
    <dgm:pt modelId="{B611BD59-7FA9-46AB-BD35-5E6AEA30FB55}" type="pres">
      <dgm:prSet presAssocID="{1E04C9D1-5DDD-4CD2-9AE5-3E9337C5991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0F84D15D-97CB-48DA-81BB-6853F91C7DCE}" type="pres">
      <dgm:prSet presAssocID="{1E04C9D1-5DDD-4CD2-9AE5-3E9337C5991C}" presName="spaceRect" presStyleCnt="0"/>
      <dgm:spPr/>
    </dgm:pt>
    <dgm:pt modelId="{5740328D-5129-4F5F-83AD-E13F9E6EBAD4}" type="pres">
      <dgm:prSet presAssocID="{1E04C9D1-5DDD-4CD2-9AE5-3E9337C5991C}" presName="parTx" presStyleLbl="revTx" presStyleIdx="0" presStyleCnt="6">
        <dgm:presLayoutVars>
          <dgm:chMax val="0"/>
          <dgm:chPref val="0"/>
        </dgm:presLayoutVars>
      </dgm:prSet>
      <dgm:spPr/>
    </dgm:pt>
    <dgm:pt modelId="{ACF9673E-74DA-4D88-A62B-BF6D5E82B383}" type="pres">
      <dgm:prSet presAssocID="{B0ABD172-0765-48F5-904A-CFA99533B757}" presName="sibTrans" presStyleCnt="0"/>
      <dgm:spPr/>
    </dgm:pt>
    <dgm:pt modelId="{3F58045A-88C4-482C-BA66-D4F9FCCA5499}" type="pres">
      <dgm:prSet presAssocID="{8F629990-6A2C-4275-A96D-2983415F9EDB}" presName="compNode" presStyleCnt="0"/>
      <dgm:spPr/>
    </dgm:pt>
    <dgm:pt modelId="{9AB34E33-88EC-40FE-B11F-FEB43211B3DF}" type="pres">
      <dgm:prSet presAssocID="{8F629990-6A2C-4275-A96D-2983415F9EDB}" presName="bgRect" presStyleLbl="bgShp" presStyleIdx="1" presStyleCnt="6"/>
      <dgm:spPr/>
    </dgm:pt>
    <dgm:pt modelId="{6A0AB7B3-E55E-4798-AC8B-03F21A5D83E9}" type="pres">
      <dgm:prSet presAssocID="{8F629990-6A2C-4275-A96D-2983415F9ED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6039A137-05E9-4137-8EFA-45AE869D0A42}" type="pres">
      <dgm:prSet presAssocID="{8F629990-6A2C-4275-A96D-2983415F9EDB}" presName="spaceRect" presStyleCnt="0"/>
      <dgm:spPr/>
    </dgm:pt>
    <dgm:pt modelId="{77D6B425-C8D8-492C-A7E5-209CBC7EAD08}" type="pres">
      <dgm:prSet presAssocID="{8F629990-6A2C-4275-A96D-2983415F9EDB}" presName="parTx" presStyleLbl="revTx" presStyleIdx="1" presStyleCnt="6">
        <dgm:presLayoutVars>
          <dgm:chMax val="0"/>
          <dgm:chPref val="0"/>
        </dgm:presLayoutVars>
      </dgm:prSet>
      <dgm:spPr/>
    </dgm:pt>
    <dgm:pt modelId="{8EEF5D72-8ECA-4F4A-8067-5AF03D285C8F}" type="pres">
      <dgm:prSet presAssocID="{8856DD57-05E6-41E0-ACD9-0F64E0F4B5D8}" presName="sibTrans" presStyleCnt="0"/>
      <dgm:spPr/>
    </dgm:pt>
    <dgm:pt modelId="{DA025B43-93F2-4015-89CE-83B77D28FD23}" type="pres">
      <dgm:prSet presAssocID="{914C5186-ED19-4D23-929A-C07D69E39B2B}" presName="compNode" presStyleCnt="0"/>
      <dgm:spPr/>
    </dgm:pt>
    <dgm:pt modelId="{2EEBD434-E2B2-4FC2-82F3-CAF7890EB2D6}" type="pres">
      <dgm:prSet presAssocID="{914C5186-ED19-4D23-929A-C07D69E39B2B}" presName="bgRect" presStyleLbl="bgShp" presStyleIdx="2" presStyleCnt="6"/>
      <dgm:spPr/>
    </dgm:pt>
    <dgm:pt modelId="{4199E6FE-BBE5-4586-81A5-D523D707F526}" type="pres">
      <dgm:prSet presAssocID="{914C5186-ED19-4D23-929A-C07D69E39B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30C3ED02-9516-4FCB-9853-773702F5C8C2}" type="pres">
      <dgm:prSet presAssocID="{914C5186-ED19-4D23-929A-C07D69E39B2B}" presName="spaceRect" presStyleCnt="0"/>
      <dgm:spPr/>
    </dgm:pt>
    <dgm:pt modelId="{77877A3C-9F4C-4EAF-973D-1C41C31D85D0}" type="pres">
      <dgm:prSet presAssocID="{914C5186-ED19-4D23-929A-C07D69E39B2B}" presName="parTx" presStyleLbl="revTx" presStyleIdx="2" presStyleCnt="6">
        <dgm:presLayoutVars>
          <dgm:chMax val="0"/>
          <dgm:chPref val="0"/>
        </dgm:presLayoutVars>
      </dgm:prSet>
      <dgm:spPr/>
    </dgm:pt>
    <dgm:pt modelId="{EF324B36-EFC0-42B1-81C8-2183D6EA1869}" type="pres">
      <dgm:prSet presAssocID="{CE8FA78C-01C3-4D4D-9771-4F8334962B8A}" presName="sibTrans" presStyleCnt="0"/>
      <dgm:spPr/>
    </dgm:pt>
    <dgm:pt modelId="{F5D91EA6-3CF9-4851-B6B1-1019E5E09E9E}" type="pres">
      <dgm:prSet presAssocID="{A4D82DAA-2970-4769-9F03-ACE55C2FEEDE}" presName="compNode" presStyleCnt="0"/>
      <dgm:spPr/>
    </dgm:pt>
    <dgm:pt modelId="{8F57E6C2-70CE-477C-81D2-65D5A5E946A9}" type="pres">
      <dgm:prSet presAssocID="{A4D82DAA-2970-4769-9F03-ACE55C2FEEDE}" presName="bgRect" presStyleLbl="bgShp" presStyleIdx="3" presStyleCnt="6"/>
      <dgm:spPr/>
    </dgm:pt>
    <dgm:pt modelId="{7F54A905-3F34-47BE-ABF8-ED752EE70FC8}" type="pres">
      <dgm:prSet presAssocID="{A4D82DAA-2970-4769-9F03-ACE55C2FEED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A681F2D1-4156-4BF8-9188-7D841D22EF12}" type="pres">
      <dgm:prSet presAssocID="{A4D82DAA-2970-4769-9F03-ACE55C2FEEDE}" presName="spaceRect" presStyleCnt="0"/>
      <dgm:spPr/>
    </dgm:pt>
    <dgm:pt modelId="{B013EEC2-E7CD-4832-AEDD-51FBB0B0C985}" type="pres">
      <dgm:prSet presAssocID="{A4D82DAA-2970-4769-9F03-ACE55C2FEEDE}" presName="parTx" presStyleLbl="revTx" presStyleIdx="3" presStyleCnt="6">
        <dgm:presLayoutVars>
          <dgm:chMax val="0"/>
          <dgm:chPref val="0"/>
        </dgm:presLayoutVars>
      </dgm:prSet>
      <dgm:spPr/>
    </dgm:pt>
    <dgm:pt modelId="{326168ED-698A-43E0-AD8B-EEAD8B045A50}" type="pres">
      <dgm:prSet presAssocID="{0BCCF602-52C2-4EAE-96DC-D882306E37BE}" presName="sibTrans" presStyleCnt="0"/>
      <dgm:spPr/>
    </dgm:pt>
    <dgm:pt modelId="{717C7AE3-7F5A-4165-8A21-F7DE6A112A8E}" type="pres">
      <dgm:prSet presAssocID="{EA02A503-C8E5-4CDA-8E14-C6C1533B805F}" presName="compNode" presStyleCnt="0"/>
      <dgm:spPr/>
    </dgm:pt>
    <dgm:pt modelId="{8827B08E-AD5E-4F69-8257-171FD6DD9E9C}" type="pres">
      <dgm:prSet presAssocID="{EA02A503-C8E5-4CDA-8E14-C6C1533B805F}" presName="bgRect" presStyleLbl="bgShp" presStyleIdx="4" presStyleCnt="6"/>
      <dgm:spPr/>
    </dgm:pt>
    <dgm:pt modelId="{D7748224-FF95-474D-B221-03F0DB32C830}" type="pres">
      <dgm:prSet presAssocID="{EA02A503-C8E5-4CDA-8E14-C6C1533B805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refighter"/>
        </a:ext>
      </dgm:extLst>
    </dgm:pt>
    <dgm:pt modelId="{55FDCD26-3501-453F-A718-53256A32674C}" type="pres">
      <dgm:prSet presAssocID="{EA02A503-C8E5-4CDA-8E14-C6C1533B805F}" presName="spaceRect" presStyleCnt="0"/>
      <dgm:spPr/>
    </dgm:pt>
    <dgm:pt modelId="{8FFEE1BD-7082-4AD9-8966-0FB62BA36015}" type="pres">
      <dgm:prSet presAssocID="{EA02A503-C8E5-4CDA-8E14-C6C1533B805F}" presName="parTx" presStyleLbl="revTx" presStyleIdx="4" presStyleCnt="6">
        <dgm:presLayoutVars>
          <dgm:chMax val="0"/>
          <dgm:chPref val="0"/>
        </dgm:presLayoutVars>
      </dgm:prSet>
      <dgm:spPr/>
    </dgm:pt>
    <dgm:pt modelId="{C97C1BA7-F8AC-448A-A72C-CA3B98D07BB3}" type="pres">
      <dgm:prSet presAssocID="{D22C6CE6-E0A6-495B-B8AC-DAAF3AE7AD4B}" presName="sibTrans" presStyleCnt="0"/>
      <dgm:spPr/>
    </dgm:pt>
    <dgm:pt modelId="{4F68B9B2-FBE1-440F-9457-84DC90147329}" type="pres">
      <dgm:prSet presAssocID="{8D088C7F-22BF-41EE-B65D-19120D6430FC}" presName="compNode" presStyleCnt="0"/>
      <dgm:spPr/>
    </dgm:pt>
    <dgm:pt modelId="{F9C455F8-4B4E-4FD7-A67C-84A26DBB0DA3}" type="pres">
      <dgm:prSet presAssocID="{8D088C7F-22BF-41EE-B65D-19120D6430FC}" presName="bgRect" presStyleLbl="bgShp" presStyleIdx="5" presStyleCnt="6"/>
      <dgm:spPr/>
    </dgm:pt>
    <dgm:pt modelId="{F5561694-5C8F-4A3D-A081-61A2B49E1371}" type="pres">
      <dgm:prSet presAssocID="{8D088C7F-22BF-41EE-B65D-19120D6430F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burban scene"/>
        </a:ext>
      </dgm:extLst>
    </dgm:pt>
    <dgm:pt modelId="{4B5A7D8E-6E80-42D7-AF21-6D9109FA68F8}" type="pres">
      <dgm:prSet presAssocID="{8D088C7F-22BF-41EE-B65D-19120D6430FC}" presName="spaceRect" presStyleCnt="0"/>
      <dgm:spPr/>
    </dgm:pt>
    <dgm:pt modelId="{3CBFAC21-0DB9-4741-9892-FBB743A93CE3}" type="pres">
      <dgm:prSet presAssocID="{8D088C7F-22BF-41EE-B65D-19120D6430FC}" presName="parTx" presStyleLbl="revTx" presStyleIdx="5" presStyleCnt="6">
        <dgm:presLayoutVars>
          <dgm:chMax val="0"/>
          <dgm:chPref val="0"/>
        </dgm:presLayoutVars>
      </dgm:prSet>
      <dgm:spPr/>
    </dgm:pt>
  </dgm:ptLst>
  <dgm:cxnLst>
    <dgm:cxn modelId="{C6A3FA0F-1E54-4A51-9310-202C97AD95B2}" srcId="{FBD0D7F0-F1CA-4905-B168-6999A9CE3690}" destId="{8F629990-6A2C-4275-A96D-2983415F9EDB}" srcOrd="1" destOrd="0" parTransId="{C1B560F6-B23D-4C33-ABC8-F8BA3F0764BF}" sibTransId="{8856DD57-05E6-41E0-ACD9-0F64E0F4B5D8}"/>
    <dgm:cxn modelId="{C77DF534-2F85-4855-AA3E-B8C13E153552}" type="presOf" srcId="{EA02A503-C8E5-4CDA-8E14-C6C1533B805F}" destId="{8FFEE1BD-7082-4AD9-8966-0FB62BA36015}" srcOrd="0" destOrd="0" presId="urn:microsoft.com/office/officeart/2018/2/layout/IconVerticalSolidList"/>
    <dgm:cxn modelId="{17689860-8DDD-4628-82B4-20171F557DE2}" srcId="{FBD0D7F0-F1CA-4905-B168-6999A9CE3690}" destId="{1E04C9D1-5DDD-4CD2-9AE5-3E9337C5991C}" srcOrd="0" destOrd="0" parTransId="{3F92233B-D870-47BE-A343-39F9600FCE5B}" sibTransId="{B0ABD172-0765-48F5-904A-CFA99533B757}"/>
    <dgm:cxn modelId="{57E25761-918D-49FE-9308-C48A4B30597A}" srcId="{FBD0D7F0-F1CA-4905-B168-6999A9CE3690}" destId="{EA02A503-C8E5-4CDA-8E14-C6C1533B805F}" srcOrd="4" destOrd="0" parTransId="{5CE523E0-63E6-4F97-96A3-FDD847E36A45}" sibTransId="{D22C6CE6-E0A6-495B-B8AC-DAAF3AE7AD4B}"/>
    <dgm:cxn modelId="{7D7D2777-4792-47A3-9DE7-81A91059E3EA}" srcId="{FBD0D7F0-F1CA-4905-B168-6999A9CE3690}" destId="{8D088C7F-22BF-41EE-B65D-19120D6430FC}" srcOrd="5" destOrd="0" parTransId="{DA0AA0A3-559F-47B2-BF7C-D48D321F12E8}" sibTransId="{158D5BF1-45CE-4A5C-9C89-5D6037445E09}"/>
    <dgm:cxn modelId="{3ACB6459-D56A-4859-97B1-CBA908CCA69B}" type="presOf" srcId="{914C5186-ED19-4D23-929A-C07D69E39B2B}" destId="{77877A3C-9F4C-4EAF-973D-1C41C31D85D0}" srcOrd="0" destOrd="0" presId="urn:microsoft.com/office/officeart/2018/2/layout/IconVerticalSolidList"/>
    <dgm:cxn modelId="{FF67037F-2AE8-4A9C-A0DE-71E536EFD6D8}" type="presOf" srcId="{1E04C9D1-5DDD-4CD2-9AE5-3E9337C5991C}" destId="{5740328D-5129-4F5F-83AD-E13F9E6EBAD4}" srcOrd="0" destOrd="0" presId="urn:microsoft.com/office/officeart/2018/2/layout/IconVerticalSolidList"/>
    <dgm:cxn modelId="{09A1D392-B4E1-4FF3-B04B-F74044FF0778}" type="presOf" srcId="{FBD0D7F0-F1CA-4905-B168-6999A9CE3690}" destId="{966F8290-25F0-4D28-A085-56059201EEF0}" srcOrd="0" destOrd="0" presId="urn:microsoft.com/office/officeart/2018/2/layout/IconVerticalSolidList"/>
    <dgm:cxn modelId="{C3585794-2AB9-4117-918F-0E8C091DDB01}" type="presOf" srcId="{8F629990-6A2C-4275-A96D-2983415F9EDB}" destId="{77D6B425-C8D8-492C-A7E5-209CBC7EAD08}" srcOrd="0" destOrd="0" presId="urn:microsoft.com/office/officeart/2018/2/layout/IconVerticalSolidList"/>
    <dgm:cxn modelId="{8C2567D8-D021-4313-9C21-1C65D1A921E7}" srcId="{FBD0D7F0-F1CA-4905-B168-6999A9CE3690}" destId="{A4D82DAA-2970-4769-9F03-ACE55C2FEEDE}" srcOrd="3" destOrd="0" parTransId="{7ED3BA17-239D-4C82-9266-97B13C7E4ECA}" sibTransId="{0BCCF602-52C2-4EAE-96DC-D882306E37BE}"/>
    <dgm:cxn modelId="{02A417E0-2892-4C4C-B498-5D9D561AE396}" srcId="{FBD0D7F0-F1CA-4905-B168-6999A9CE3690}" destId="{914C5186-ED19-4D23-929A-C07D69E39B2B}" srcOrd="2" destOrd="0" parTransId="{8E1DE2F9-11A1-4770-A23B-EC6F339A6162}" sibTransId="{CE8FA78C-01C3-4D4D-9771-4F8334962B8A}"/>
    <dgm:cxn modelId="{54A5DCF4-2C49-4B82-BFE6-35CC8CF7AF7F}" type="presOf" srcId="{8D088C7F-22BF-41EE-B65D-19120D6430FC}" destId="{3CBFAC21-0DB9-4741-9892-FBB743A93CE3}" srcOrd="0" destOrd="0" presId="urn:microsoft.com/office/officeart/2018/2/layout/IconVerticalSolidList"/>
    <dgm:cxn modelId="{A5F4ACFF-32F6-4AA9-9F43-EBA206E5BC4A}" type="presOf" srcId="{A4D82DAA-2970-4769-9F03-ACE55C2FEEDE}" destId="{B013EEC2-E7CD-4832-AEDD-51FBB0B0C985}" srcOrd="0" destOrd="0" presId="urn:microsoft.com/office/officeart/2018/2/layout/IconVerticalSolidList"/>
    <dgm:cxn modelId="{06834372-3430-453C-8825-C097B502DD5A}" type="presParOf" srcId="{966F8290-25F0-4D28-A085-56059201EEF0}" destId="{156FA2DC-BA6F-4E0F-A931-AEBF103F4422}" srcOrd="0" destOrd="0" presId="urn:microsoft.com/office/officeart/2018/2/layout/IconVerticalSolidList"/>
    <dgm:cxn modelId="{B2D1CB5D-664D-405F-8704-FF321261DD9C}" type="presParOf" srcId="{156FA2DC-BA6F-4E0F-A931-AEBF103F4422}" destId="{05AAB892-2F45-4987-A036-2191A55D7464}" srcOrd="0" destOrd="0" presId="urn:microsoft.com/office/officeart/2018/2/layout/IconVerticalSolidList"/>
    <dgm:cxn modelId="{6A99C69C-BF25-492C-8205-05E06775B442}" type="presParOf" srcId="{156FA2DC-BA6F-4E0F-A931-AEBF103F4422}" destId="{B611BD59-7FA9-46AB-BD35-5E6AEA30FB55}" srcOrd="1" destOrd="0" presId="urn:microsoft.com/office/officeart/2018/2/layout/IconVerticalSolidList"/>
    <dgm:cxn modelId="{4DE6DFBA-6AAF-4B07-B026-69A7364E52D3}" type="presParOf" srcId="{156FA2DC-BA6F-4E0F-A931-AEBF103F4422}" destId="{0F84D15D-97CB-48DA-81BB-6853F91C7DCE}" srcOrd="2" destOrd="0" presId="urn:microsoft.com/office/officeart/2018/2/layout/IconVerticalSolidList"/>
    <dgm:cxn modelId="{9F75259A-3F3F-4960-AE3E-6D6EB7DD35D2}" type="presParOf" srcId="{156FA2DC-BA6F-4E0F-A931-AEBF103F4422}" destId="{5740328D-5129-4F5F-83AD-E13F9E6EBAD4}" srcOrd="3" destOrd="0" presId="urn:microsoft.com/office/officeart/2018/2/layout/IconVerticalSolidList"/>
    <dgm:cxn modelId="{8C070944-300C-4067-83BB-8F8B70FA3625}" type="presParOf" srcId="{966F8290-25F0-4D28-A085-56059201EEF0}" destId="{ACF9673E-74DA-4D88-A62B-BF6D5E82B383}" srcOrd="1" destOrd="0" presId="urn:microsoft.com/office/officeart/2018/2/layout/IconVerticalSolidList"/>
    <dgm:cxn modelId="{4CF53DA6-0ACB-476E-ACD8-1D9691DE4125}" type="presParOf" srcId="{966F8290-25F0-4D28-A085-56059201EEF0}" destId="{3F58045A-88C4-482C-BA66-D4F9FCCA5499}" srcOrd="2" destOrd="0" presId="urn:microsoft.com/office/officeart/2018/2/layout/IconVerticalSolidList"/>
    <dgm:cxn modelId="{460F2696-118B-4E25-AC34-B8DBB97D6F39}" type="presParOf" srcId="{3F58045A-88C4-482C-BA66-D4F9FCCA5499}" destId="{9AB34E33-88EC-40FE-B11F-FEB43211B3DF}" srcOrd="0" destOrd="0" presId="urn:microsoft.com/office/officeart/2018/2/layout/IconVerticalSolidList"/>
    <dgm:cxn modelId="{95C9656A-767D-4CF0-8F14-EEEB099E1814}" type="presParOf" srcId="{3F58045A-88C4-482C-BA66-D4F9FCCA5499}" destId="{6A0AB7B3-E55E-4798-AC8B-03F21A5D83E9}" srcOrd="1" destOrd="0" presId="urn:microsoft.com/office/officeart/2018/2/layout/IconVerticalSolidList"/>
    <dgm:cxn modelId="{28CAC7E7-C8C7-4B32-86B9-7EDAD916A26F}" type="presParOf" srcId="{3F58045A-88C4-482C-BA66-D4F9FCCA5499}" destId="{6039A137-05E9-4137-8EFA-45AE869D0A42}" srcOrd="2" destOrd="0" presId="urn:microsoft.com/office/officeart/2018/2/layout/IconVerticalSolidList"/>
    <dgm:cxn modelId="{E1FED5D8-D089-4BC3-811D-0ABC7CFF194C}" type="presParOf" srcId="{3F58045A-88C4-482C-BA66-D4F9FCCA5499}" destId="{77D6B425-C8D8-492C-A7E5-209CBC7EAD08}" srcOrd="3" destOrd="0" presId="urn:microsoft.com/office/officeart/2018/2/layout/IconVerticalSolidList"/>
    <dgm:cxn modelId="{6930E5D7-377C-4D92-8600-90F749CA04F3}" type="presParOf" srcId="{966F8290-25F0-4D28-A085-56059201EEF0}" destId="{8EEF5D72-8ECA-4F4A-8067-5AF03D285C8F}" srcOrd="3" destOrd="0" presId="urn:microsoft.com/office/officeart/2018/2/layout/IconVerticalSolidList"/>
    <dgm:cxn modelId="{CA9CEC6C-6C6A-4C3A-95D8-F77E345F1B24}" type="presParOf" srcId="{966F8290-25F0-4D28-A085-56059201EEF0}" destId="{DA025B43-93F2-4015-89CE-83B77D28FD23}" srcOrd="4" destOrd="0" presId="urn:microsoft.com/office/officeart/2018/2/layout/IconVerticalSolidList"/>
    <dgm:cxn modelId="{3240C26C-0F46-47A2-879A-989E1F37636B}" type="presParOf" srcId="{DA025B43-93F2-4015-89CE-83B77D28FD23}" destId="{2EEBD434-E2B2-4FC2-82F3-CAF7890EB2D6}" srcOrd="0" destOrd="0" presId="urn:microsoft.com/office/officeart/2018/2/layout/IconVerticalSolidList"/>
    <dgm:cxn modelId="{4931F1C6-3E25-4403-917D-6E8AB181DDF7}" type="presParOf" srcId="{DA025B43-93F2-4015-89CE-83B77D28FD23}" destId="{4199E6FE-BBE5-4586-81A5-D523D707F526}" srcOrd="1" destOrd="0" presId="urn:microsoft.com/office/officeart/2018/2/layout/IconVerticalSolidList"/>
    <dgm:cxn modelId="{A985973E-8A36-4AEB-9AF9-DE5A5524F7D5}" type="presParOf" srcId="{DA025B43-93F2-4015-89CE-83B77D28FD23}" destId="{30C3ED02-9516-4FCB-9853-773702F5C8C2}" srcOrd="2" destOrd="0" presId="urn:microsoft.com/office/officeart/2018/2/layout/IconVerticalSolidList"/>
    <dgm:cxn modelId="{7795C3F8-CFE9-4339-9F3D-ED87EF3AC5B8}" type="presParOf" srcId="{DA025B43-93F2-4015-89CE-83B77D28FD23}" destId="{77877A3C-9F4C-4EAF-973D-1C41C31D85D0}" srcOrd="3" destOrd="0" presId="urn:microsoft.com/office/officeart/2018/2/layout/IconVerticalSolidList"/>
    <dgm:cxn modelId="{139E806E-4E47-4810-911C-2F47020AE35A}" type="presParOf" srcId="{966F8290-25F0-4D28-A085-56059201EEF0}" destId="{EF324B36-EFC0-42B1-81C8-2183D6EA1869}" srcOrd="5" destOrd="0" presId="urn:microsoft.com/office/officeart/2018/2/layout/IconVerticalSolidList"/>
    <dgm:cxn modelId="{7BC99309-084A-479C-BCC6-D2DDD907E4D3}" type="presParOf" srcId="{966F8290-25F0-4D28-A085-56059201EEF0}" destId="{F5D91EA6-3CF9-4851-B6B1-1019E5E09E9E}" srcOrd="6" destOrd="0" presId="urn:microsoft.com/office/officeart/2018/2/layout/IconVerticalSolidList"/>
    <dgm:cxn modelId="{712BA935-83BA-49B1-A625-710289BC7AC9}" type="presParOf" srcId="{F5D91EA6-3CF9-4851-B6B1-1019E5E09E9E}" destId="{8F57E6C2-70CE-477C-81D2-65D5A5E946A9}" srcOrd="0" destOrd="0" presId="urn:microsoft.com/office/officeart/2018/2/layout/IconVerticalSolidList"/>
    <dgm:cxn modelId="{8F9139CD-10B6-44F1-94D3-59A67E343B41}" type="presParOf" srcId="{F5D91EA6-3CF9-4851-B6B1-1019E5E09E9E}" destId="{7F54A905-3F34-47BE-ABF8-ED752EE70FC8}" srcOrd="1" destOrd="0" presId="urn:microsoft.com/office/officeart/2018/2/layout/IconVerticalSolidList"/>
    <dgm:cxn modelId="{A347876B-E781-4625-B2BC-47C362A84030}" type="presParOf" srcId="{F5D91EA6-3CF9-4851-B6B1-1019E5E09E9E}" destId="{A681F2D1-4156-4BF8-9188-7D841D22EF12}" srcOrd="2" destOrd="0" presId="urn:microsoft.com/office/officeart/2018/2/layout/IconVerticalSolidList"/>
    <dgm:cxn modelId="{82C6D16F-50B0-4D77-92DE-6B83DB559BC8}" type="presParOf" srcId="{F5D91EA6-3CF9-4851-B6B1-1019E5E09E9E}" destId="{B013EEC2-E7CD-4832-AEDD-51FBB0B0C985}" srcOrd="3" destOrd="0" presId="urn:microsoft.com/office/officeart/2018/2/layout/IconVerticalSolidList"/>
    <dgm:cxn modelId="{65F93F5C-436D-4DE4-B66F-28912B254A61}" type="presParOf" srcId="{966F8290-25F0-4D28-A085-56059201EEF0}" destId="{326168ED-698A-43E0-AD8B-EEAD8B045A50}" srcOrd="7" destOrd="0" presId="urn:microsoft.com/office/officeart/2018/2/layout/IconVerticalSolidList"/>
    <dgm:cxn modelId="{545DE58E-C8E0-4E99-A005-504E4EFF3BB0}" type="presParOf" srcId="{966F8290-25F0-4D28-A085-56059201EEF0}" destId="{717C7AE3-7F5A-4165-8A21-F7DE6A112A8E}" srcOrd="8" destOrd="0" presId="urn:microsoft.com/office/officeart/2018/2/layout/IconVerticalSolidList"/>
    <dgm:cxn modelId="{BDBA2E34-FB40-4A19-BB14-40B8B5E3715A}" type="presParOf" srcId="{717C7AE3-7F5A-4165-8A21-F7DE6A112A8E}" destId="{8827B08E-AD5E-4F69-8257-171FD6DD9E9C}" srcOrd="0" destOrd="0" presId="urn:microsoft.com/office/officeart/2018/2/layout/IconVerticalSolidList"/>
    <dgm:cxn modelId="{E294A641-0E1F-4605-B5E3-FC6E68AC388A}" type="presParOf" srcId="{717C7AE3-7F5A-4165-8A21-F7DE6A112A8E}" destId="{D7748224-FF95-474D-B221-03F0DB32C830}" srcOrd="1" destOrd="0" presId="urn:microsoft.com/office/officeart/2018/2/layout/IconVerticalSolidList"/>
    <dgm:cxn modelId="{4014930C-5C09-4D23-BBFA-71399B3AE485}" type="presParOf" srcId="{717C7AE3-7F5A-4165-8A21-F7DE6A112A8E}" destId="{55FDCD26-3501-453F-A718-53256A32674C}" srcOrd="2" destOrd="0" presId="urn:microsoft.com/office/officeart/2018/2/layout/IconVerticalSolidList"/>
    <dgm:cxn modelId="{AC426F0D-BCCC-442D-908E-7440DDAF3D77}" type="presParOf" srcId="{717C7AE3-7F5A-4165-8A21-F7DE6A112A8E}" destId="{8FFEE1BD-7082-4AD9-8966-0FB62BA36015}" srcOrd="3" destOrd="0" presId="urn:microsoft.com/office/officeart/2018/2/layout/IconVerticalSolidList"/>
    <dgm:cxn modelId="{C464B1FC-0FEC-4FCF-8DCA-A4E7455B2676}" type="presParOf" srcId="{966F8290-25F0-4D28-A085-56059201EEF0}" destId="{C97C1BA7-F8AC-448A-A72C-CA3B98D07BB3}" srcOrd="9" destOrd="0" presId="urn:microsoft.com/office/officeart/2018/2/layout/IconVerticalSolidList"/>
    <dgm:cxn modelId="{90C920C6-C3CE-4775-8492-31B37E5B5C33}" type="presParOf" srcId="{966F8290-25F0-4D28-A085-56059201EEF0}" destId="{4F68B9B2-FBE1-440F-9457-84DC90147329}" srcOrd="10" destOrd="0" presId="urn:microsoft.com/office/officeart/2018/2/layout/IconVerticalSolidList"/>
    <dgm:cxn modelId="{06278750-7B80-440F-841F-CBEC63ACD0A0}" type="presParOf" srcId="{4F68B9B2-FBE1-440F-9457-84DC90147329}" destId="{F9C455F8-4B4E-4FD7-A67C-84A26DBB0DA3}" srcOrd="0" destOrd="0" presId="urn:microsoft.com/office/officeart/2018/2/layout/IconVerticalSolidList"/>
    <dgm:cxn modelId="{E9EE080E-2D5A-4C89-8E16-1A897C755FE6}" type="presParOf" srcId="{4F68B9B2-FBE1-440F-9457-84DC90147329}" destId="{F5561694-5C8F-4A3D-A081-61A2B49E1371}" srcOrd="1" destOrd="0" presId="urn:microsoft.com/office/officeart/2018/2/layout/IconVerticalSolidList"/>
    <dgm:cxn modelId="{F67230B9-3627-4044-9B8E-BE7B026E9555}" type="presParOf" srcId="{4F68B9B2-FBE1-440F-9457-84DC90147329}" destId="{4B5A7D8E-6E80-42D7-AF21-6D9109FA68F8}" srcOrd="2" destOrd="0" presId="urn:microsoft.com/office/officeart/2018/2/layout/IconVerticalSolidList"/>
    <dgm:cxn modelId="{2F220218-94F4-43DC-9D97-2F1259EC7DB3}" type="presParOf" srcId="{4F68B9B2-FBE1-440F-9457-84DC90147329}" destId="{3CBFAC21-0DB9-4741-9892-FBB743A93CE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67DEC09-2943-4E70-9BB5-CFD7CB198DA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B2E896-EA00-48FE-828F-34427D389A0D}">
      <dgm:prSet/>
      <dgm:spPr/>
      <dgm:t>
        <a:bodyPr/>
        <a:lstStyle/>
        <a:p>
          <a:r>
            <a:rPr lang="en-US"/>
            <a:t>Maintenance (including minor or routine repairs)</a:t>
          </a:r>
        </a:p>
      </dgm:t>
    </dgm:pt>
    <dgm:pt modelId="{CECF7239-2307-46D7-B5F7-47D6FB2060F7}" type="parTrans" cxnId="{26D41C1B-B681-46E3-8F5E-5D2DB4BDC968}">
      <dgm:prSet/>
      <dgm:spPr/>
      <dgm:t>
        <a:bodyPr/>
        <a:lstStyle/>
        <a:p>
          <a:endParaRPr lang="en-US"/>
        </a:p>
      </dgm:t>
    </dgm:pt>
    <dgm:pt modelId="{4C15E1EB-D05E-4A7C-B864-5585F1B03A1E}" type="sibTrans" cxnId="{26D41C1B-B681-46E3-8F5E-5D2DB4BDC968}">
      <dgm:prSet/>
      <dgm:spPr/>
      <dgm:t>
        <a:bodyPr/>
        <a:lstStyle/>
        <a:p>
          <a:endParaRPr lang="en-US"/>
        </a:p>
      </dgm:t>
    </dgm:pt>
    <dgm:pt modelId="{611C52C7-809E-4FF0-AE5C-751987F427AA}">
      <dgm:prSet/>
      <dgm:spPr/>
      <dgm:t>
        <a:bodyPr/>
        <a:lstStyle/>
        <a:p>
          <a:r>
            <a:rPr lang="en-US"/>
            <a:t>Rent</a:t>
          </a:r>
        </a:p>
      </dgm:t>
    </dgm:pt>
    <dgm:pt modelId="{744EDDAC-C92A-4CDD-8BE5-8695C06FABC1}" type="parTrans" cxnId="{997A25AD-8807-44A3-B655-BC7803AB7AFB}">
      <dgm:prSet/>
      <dgm:spPr/>
      <dgm:t>
        <a:bodyPr/>
        <a:lstStyle/>
        <a:p>
          <a:endParaRPr lang="en-US"/>
        </a:p>
      </dgm:t>
    </dgm:pt>
    <dgm:pt modelId="{9B6F425C-283C-4076-9FA6-7FBE4ED56896}" type="sibTrans" cxnId="{997A25AD-8807-44A3-B655-BC7803AB7AFB}">
      <dgm:prSet/>
      <dgm:spPr/>
      <dgm:t>
        <a:bodyPr/>
        <a:lstStyle/>
        <a:p>
          <a:endParaRPr lang="en-US"/>
        </a:p>
      </dgm:t>
    </dgm:pt>
    <dgm:pt modelId="{7F9264FA-D1D9-48F6-9DC0-53F40F01D1B6}">
      <dgm:prSet/>
      <dgm:spPr/>
      <dgm:t>
        <a:bodyPr/>
        <a:lstStyle/>
        <a:p>
          <a:r>
            <a:rPr lang="en-US"/>
            <a:t>Food</a:t>
          </a:r>
        </a:p>
      </dgm:t>
    </dgm:pt>
    <dgm:pt modelId="{D0215EF4-63BB-42FC-88CF-4F59B37A540F}" type="parTrans" cxnId="{2FC84DCB-6B31-4903-AFBE-56EF133F3329}">
      <dgm:prSet/>
      <dgm:spPr/>
      <dgm:t>
        <a:bodyPr/>
        <a:lstStyle/>
        <a:p>
          <a:endParaRPr lang="en-US"/>
        </a:p>
      </dgm:t>
    </dgm:pt>
    <dgm:pt modelId="{D5DF5304-D7E3-44CB-8397-9F19F1930BCB}" type="sibTrans" cxnId="{2FC84DCB-6B31-4903-AFBE-56EF133F3329}">
      <dgm:prSet/>
      <dgm:spPr/>
      <dgm:t>
        <a:bodyPr/>
        <a:lstStyle/>
        <a:p>
          <a:endParaRPr lang="en-US"/>
        </a:p>
      </dgm:t>
    </dgm:pt>
    <dgm:pt modelId="{230DB289-AB94-4465-AF13-9E79EDE7B4E4}">
      <dgm:prSet/>
      <dgm:spPr/>
      <dgm:t>
        <a:bodyPr/>
        <a:lstStyle/>
        <a:p>
          <a:r>
            <a:rPr lang="en-US" dirty="0"/>
            <a:t>Furnishings – cots, room dividers</a:t>
          </a:r>
        </a:p>
      </dgm:t>
    </dgm:pt>
    <dgm:pt modelId="{715934D7-FBE3-4837-9F0C-CE22C6570137}" type="parTrans" cxnId="{81A023D6-5B5E-42C8-9DF3-1F421D4405E4}">
      <dgm:prSet/>
      <dgm:spPr/>
      <dgm:t>
        <a:bodyPr/>
        <a:lstStyle/>
        <a:p>
          <a:endParaRPr lang="en-US"/>
        </a:p>
      </dgm:t>
    </dgm:pt>
    <dgm:pt modelId="{1033D877-B3D8-46F3-9F7A-A3C9F167F001}" type="sibTrans" cxnId="{81A023D6-5B5E-42C8-9DF3-1F421D4405E4}">
      <dgm:prSet/>
      <dgm:spPr/>
      <dgm:t>
        <a:bodyPr/>
        <a:lstStyle/>
        <a:p>
          <a:endParaRPr lang="en-US"/>
        </a:p>
      </dgm:t>
    </dgm:pt>
    <dgm:pt modelId="{1868E88C-2D31-44ED-8018-A11615016823}">
      <dgm:prSet/>
      <dgm:spPr/>
      <dgm:t>
        <a:bodyPr/>
        <a:lstStyle/>
        <a:p>
          <a:r>
            <a:rPr lang="en-US"/>
            <a:t>Security</a:t>
          </a:r>
        </a:p>
      </dgm:t>
    </dgm:pt>
    <dgm:pt modelId="{165E6B32-FC90-42CF-8EF7-BFB3C57E0307}" type="parTrans" cxnId="{E2EC1818-23A8-4EDA-B333-85418E087171}">
      <dgm:prSet/>
      <dgm:spPr/>
      <dgm:t>
        <a:bodyPr/>
        <a:lstStyle/>
        <a:p>
          <a:endParaRPr lang="en-US"/>
        </a:p>
      </dgm:t>
    </dgm:pt>
    <dgm:pt modelId="{D26281B4-2A88-422B-9B4E-880F8663CA1B}" type="sibTrans" cxnId="{E2EC1818-23A8-4EDA-B333-85418E087171}">
      <dgm:prSet/>
      <dgm:spPr/>
      <dgm:t>
        <a:bodyPr/>
        <a:lstStyle/>
        <a:p>
          <a:endParaRPr lang="en-US"/>
        </a:p>
      </dgm:t>
    </dgm:pt>
    <dgm:pt modelId="{1A8C4912-2EF9-4F23-B9EE-E9143BDF2239}">
      <dgm:prSet/>
      <dgm:spPr/>
      <dgm:t>
        <a:bodyPr/>
        <a:lstStyle/>
        <a:p>
          <a:r>
            <a:rPr lang="en-US"/>
            <a:t>Fuel</a:t>
          </a:r>
        </a:p>
      </dgm:t>
    </dgm:pt>
    <dgm:pt modelId="{41578BE5-9BDF-4467-8D8D-851ED686AEEC}" type="parTrans" cxnId="{6701C401-1CE8-44D7-B594-8BA7B54A289E}">
      <dgm:prSet/>
      <dgm:spPr/>
      <dgm:t>
        <a:bodyPr/>
        <a:lstStyle/>
        <a:p>
          <a:endParaRPr lang="en-US"/>
        </a:p>
      </dgm:t>
    </dgm:pt>
    <dgm:pt modelId="{BD76FF84-D042-4051-8F08-66553371BB33}" type="sibTrans" cxnId="{6701C401-1CE8-44D7-B594-8BA7B54A289E}">
      <dgm:prSet/>
      <dgm:spPr/>
      <dgm:t>
        <a:bodyPr/>
        <a:lstStyle/>
        <a:p>
          <a:endParaRPr lang="en-US"/>
        </a:p>
      </dgm:t>
    </dgm:pt>
    <dgm:pt modelId="{FF84AD59-E895-4ABB-8CB4-1D78F4DFE9F5}">
      <dgm:prSet/>
      <dgm:spPr/>
      <dgm:t>
        <a:bodyPr/>
        <a:lstStyle/>
        <a:p>
          <a:r>
            <a:rPr lang="en-US"/>
            <a:t>Insurance</a:t>
          </a:r>
        </a:p>
      </dgm:t>
    </dgm:pt>
    <dgm:pt modelId="{F0379D83-3388-4D9C-AF20-287E45B64F68}" type="parTrans" cxnId="{DE727E56-B462-4172-BB5F-1A2A2293AC17}">
      <dgm:prSet/>
      <dgm:spPr/>
      <dgm:t>
        <a:bodyPr/>
        <a:lstStyle/>
        <a:p>
          <a:endParaRPr lang="en-US"/>
        </a:p>
      </dgm:t>
    </dgm:pt>
    <dgm:pt modelId="{1E9FBF3B-E7F2-4DE1-8CE1-182EE91852DC}" type="sibTrans" cxnId="{DE727E56-B462-4172-BB5F-1A2A2293AC17}">
      <dgm:prSet/>
      <dgm:spPr/>
      <dgm:t>
        <a:bodyPr/>
        <a:lstStyle/>
        <a:p>
          <a:endParaRPr lang="en-US"/>
        </a:p>
      </dgm:t>
    </dgm:pt>
    <dgm:pt modelId="{A77AFC2E-612B-4CB0-87DE-03AF5AC37345}" type="pres">
      <dgm:prSet presAssocID="{B67DEC09-2943-4E70-9BB5-CFD7CB198DA4}" presName="root" presStyleCnt="0">
        <dgm:presLayoutVars>
          <dgm:dir/>
          <dgm:resizeHandles val="exact"/>
        </dgm:presLayoutVars>
      </dgm:prSet>
      <dgm:spPr/>
    </dgm:pt>
    <dgm:pt modelId="{8B28A139-16DA-432F-A05F-D33E86365F34}" type="pres">
      <dgm:prSet presAssocID="{9AB2E896-EA00-48FE-828F-34427D389A0D}" presName="compNode" presStyleCnt="0"/>
      <dgm:spPr/>
    </dgm:pt>
    <dgm:pt modelId="{FD1476FB-2D80-421D-9C86-BF9EA605D992}" type="pres">
      <dgm:prSet presAssocID="{9AB2E896-EA00-48FE-828F-34427D389A0D}" presName="bgRect" presStyleLbl="bgShp" presStyleIdx="0" presStyleCnt="7"/>
      <dgm:spPr/>
    </dgm:pt>
    <dgm:pt modelId="{276D9BFC-F71E-4FDE-9DED-C91B859F0237}" type="pres">
      <dgm:prSet presAssocID="{9AB2E896-EA00-48FE-828F-34427D389A0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3B70818E-E939-460E-A6C9-570740030F03}" type="pres">
      <dgm:prSet presAssocID="{9AB2E896-EA00-48FE-828F-34427D389A0D}" presName="spaceRect" presStyleCnt="0"/>
      <dgm:spPr/>
    </dgm:pt>
    <dgm:pt modelId="{13229254-A79A-4281-88D4-6B2414FFF0E2}" type="pres">
      <dgm:prSet presAssocID="{9AB2E896-EA00-48FE-828F-34427D389A0D}" presName="parTx" presStyleLbl="revTx" presStyleIdx="0" presStyleCnt="7">
        <dgm:presLayoutVars>
          <dgm:chMax val="0"/>
          <dgm:chPref val="0"/>
        </dgm:presLayoutVars>
      </dgm:prSet>
      <dgm:spPr/>
    </dgm:pt>
    <dgm:pt modelId="{2C279309-5108-4CE9-9723-92CE4FB56D21}" type="pres">
      <dgm:prSet presAssocID="{4C15E1EB-D05E-4A7C-B864-5585F1B03A1E}" presName="sibTrans" presStyleCnt="0"/>
      <dgm:spPr/>
    </dgm:pt>
    <dgm:pt modelId="{259D952C-9050-4D0B-893B-248DB0B564D5}" type="pres">
      <dgm:prSet presAssocID="{611C52C7-809E-4FF0-AE5C-751987F427AA}" presName="compNode" presStyleCnt="0"/>
      <dgm:spPr/>
    </dgm:pt>
    <dgm:pt modelId="{A796107D-27F4-4036-8A10-E95928958CCD}" type="pres">
      <dgm:prSet presAssocID="{611C52C7-809E-4FF0-AE5C-751987F427AA}" presName="bgRect" presStyleLbl="bgShp" presStyleIdx="1" presStyleCnt="7"/>
      <dgm:spPr/>
    </dgm:pt>
    <dgm:pt modelId="{DC1A420C-6001-42CA-9C1E-A3372E2F8334}" type="pres">
      <dgm:prSet presAssocID="{611C52C7-809E-4FF0-AE5C-751987F427A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E0BBD260-A5C2-40C0-BF82-D7BD66059F27}" type="pres">
      <dgm:prSet presAssocID="{611C52C7-809E-4FF0-AE5C-751987F427AA}" presName="spaceRect" presStyleCnt="0"/>
      <dgm:spPr/>
    </dgm:pt>
    <dgm:pt modelId="{44EC89EA-7F27-45D9-A0D5-BC54D66DEB03}" type="pres">
      <dgm:prSet presAssocID="{611C52C7-809E-4FF0-AE5C-751987F427AA}" presName="parTx" presStyleLbl="revTx" presStyleIdx="1" presStyleCnt="7">
        <dgm:presLayoutVars>
          <dgm:chMax val="0"/>
          <dgm:chPref val="0"/>
        </dgm:presLayoutVars>
      </dgm:prSet>
      <dgm:spPr/>
    </dgm:pt>
    <dgm:pt modelId="{F1918925-450E-4BBC-9120-4BA5999B6F2E}" type="pres">
      <dgm:prSet presAssocID="{9B6F425C-283C-4076-9FA6-7FBE4ED56896}" presName="sibTrans" presStyleCnt="0"/>
      <dgm:spPr/>
    </dgm:pt>
    <dgm:pt modelId="{EA2C4881-9C93-4FC2-A493-8526F3C161C6}" type="pres">
      <dgm:prSet presAssocID="{7F9264FA-D1D9-48F6-9DC0-53F40F01D1B6}" presName="compNode" presStyleCnt="0"/>
      <dgm:spPr/>
    </dgm:pt>
    <dgm:pt modelId="{054B4E2F-A42C-4086-A7DC-AA9653DBDC5D}" type="pres">
      <dgm:prSet presAssocID="{7F9264FA-D1D9-48F6-9DC0-53F40F01D1B6}" presName="bgRect" presStyleLbl="bgShp" presStyleIdx="2" presStyleCnt="7"/>
      <dgm:spPr/>
    </dgm:pt>
    <dgm:pt modelId="{0888C9E3-A08E-4DF6-9988-1025359A5D96}" type="pres">
      <dgm:prSet presAssocID="{7F9264FA-D1D9-48F6-9DC0-53F40F01D1B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B779FAC7-6ABC-435D-82BA-457BF63C360B}" type="pres">
      <dgm:prSet presAssocID="{7F9264FA-D1D9-48F6-9DC0-53F40F01D1B6}" presName="spaceRect" presStyleCnt="0"/>
      <dgm:spPr/>
    </dgm:pt>
    <dgm:pt modelId="{5E9E9E75-CD58-442A-A9D6-0A52AA1A325C}" type="pres">
      <dgm:prSet presAssocID="{7F9264FA-D1D9-48F6-9DC0-53F40F01D1B6}" presName="parTx" presStyleLbl="revTx" presStyleIdx="2" presStyleCnt="7">
        <dgm:presLayoutVars>
          <dgm:chMax val="0"/>
          <dgm:chPref val="0"/>
        </dgm:presLayoutVars>
      </dgm:prSet>
      <dgm:spPr/>
    </dgm:pt>
    <dgm:pt modelId="{9278A73E-F258-4177-A812-2AAA6BD48BAE}" type="pres">
      <dgm:prSet presAssocID="{D5DF5304-D7E3-44CB-8397-9F19F1930BCB}" presName="sibTrans" presStyleCnt="0"/>
      <dgm:spPr/>
    </dgm:pt>
    <dgm:pt modelId="{C82DB739-BF46-4383-8A78-54DA78DB2AB6}" type="pres">
      <dgm:prSet presAssocID="{230DB289-AB94-4465-AF13-9E79EDE7B4E4}" presName="compNode" presStyleCnt="0"/>
      <dgm:spPr/>
    </dgm:pt>
    <dgm:pt modelId="{482F52C2-E169-43E1-9526-3DCE5B27D47F}" type="pres">
      <dgm:prSet presAssocID="{230DB289-AB94-4465-AF13-9E79EDE7B4E4}" presName="bgRect" presStyleLbl="bgShp" presStyleIdx="3" presStyleCnt="7"/>
      <dgm:spPr/>
    </dgm:pt>
    <dgm:pt modelId="{0B849766-A067-49DB-AADC-433943EBA6DA}" type="pres">
      <dgm:prSet presAssocID="{230DB289-AB94-4465-AF13-9E79EDE7B4E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d"/>
        </a:ext>
      </dgm:extLst>
    </dgm:pt>
    <dgm:pt modelId="{C12E2E7B-6B91-4CE8-A3C4-EDBD2C1C9E0E}" type="pres">
      <dgm:prSet presAssocID="{230DB289-AB94-4465-AF13-9E79EDE7B4E4}" presName="spaceRect" presStyleCnt="0"/>
      <dgm:spPr/>
    </dgm:pt>
    <dgm:pt modelId="{2F19AC2E-44B8-4593-9A22-D41F987C0717}" type="pres">
      <dgm:prSet presAssocID="{230DB289-AB94-4465-AF13-9E79EDE7B4E4}" presName="parTx" presStyleLbl="revTx" presStyleIdx="3" presStyleCnt="7">
        <dgm:presLayoutVars>
          <dgm:chMax val="0"/>
          <dgm:chPref val="0"/>
        </dgm:presLayoutVars>
      </dgm:prSet>
      <dgm:spPr/>
    </dgm:pt>
    <dgm:pt modelId="{E511B102-9E5B-479F-BF71-6071D368AD48}" type="pres">
      <dgm:prSet presAssocID="{1033D877-B3D8-46F3-9F7A-A3C9F167F001}" presName="sibTrans" presStyleCnt="0"/>
      <dgm:spPr/>
    </dgm:pt>
    <dgm:pt modelId="{3FE13057-BD7B-4104-82A0-AD358B86101F}" type="pres">
      <dgm:prSet presAssocID="{1868E88C-2D31-44ED-8018-A11615016823}" presName="compNode" presStyleCnt="0"/>
      <dgm:spPr/>
    </dgm:pt>
    <dgm:pt modelId="{0E4E7F31-8BB4-448C-9B93-272FAEDFBC4E}" type="pres">
      <dgm:prSet presAssocID="{1868E88C-2D31-44ED-8018-A11615016823}" presName="bgRect" presStyleLbl="bgShp" presStyleIdx="4" presStyleCnt="7"/>
      <dgm:spPr/>
    </dgm:pt>
    <dgm:pt modelId="{BED9C317-9117-47FA-9FBA-EC27381DACEC}" type="pres">
      <dgm:prSet presAssocID="{1868E88C-2D31-44ED-8018-A1161501682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23D7B7E7-D0A6-4C4C-9CD4-06651924CDAF}" type="pres">
      <dgm:prSet presAssocID="{1868E88C-2D31-44ED-8018-A11615016823}" presName="spaceRect" presStyleCnt="0"/>
      <dgm:spPr/>
    </dgm:pt>
    <dgm:pt modelId="{0DF44402-3440-43A9-A7A8-BA0C0E56D513}" type="pres">
      <dgm:prSet presAssocID="{1868E88C-2D31-44ED-8018-A11615016823}" presName="parTx" presStyleLbl="revTx" presStyleIdx="4" presStyleCnt="7">
        <dgm:presLayoutVars>
          <dgm:chMax val="0"/>
          <dgm:chPref val="0"/>
        </dgm:presLayoutVars>
      </dgm:prSet>
      <dgm:spPr/>
    </dgm:pt>
    <dgm:pt modelId="{B2F9C6EE-FB77-4104-84CC-159167BA951A}" type="pres">
      <dgm:prSet presAssocID="{D26281B4-2A88-422B-9B4E-880F8663CA1B}" presName="sibTrans" presStyleCnt="0"/>
      <dgm:spPr/>
    </dgm:pt>
    <dgm:pt modelId="{96AD77FA-09F6-4E00-B21D-B41B3233644E}" type="pres">
      <dgm:prSet presAssocID="{1A8C4912-2EF9-4F23-B9EE-E9143BDF2239}" presName="compNode" presStyleCnt="0"/>
      <dgm:spPr/>
    </dgm:pt>
    <dgm:pt modelId="{C3384EBE-73FF-46D8-8D0C-2FD9300DB16D}" type="pres">
      <dgm:prSet presAssocID="{1A8C4912-2EF9-4F23-B9EE-E9143BDF2239}" presName="bgRect" presStyleLbl="bgShp" presStyleIdx="5" presStyleCnt="7"/>
      <dgm:spPr/>
    </dgm:pt>
    <dgm:pt modelId="{9639EC0C-C1C4-43BF-B040-0F2DF1C98954}" type="pres">
      <dgm:prSet presAssocID="{1A8C4912-2EF9-4F23-B9EE-E9143BDF223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uge"/>
        </a:ext>
      </dgm:extLst>
    </dgm:pt>
    <dgm:pt modelId="{80B83ABF-7B66-43A2-8DD9-71816DEA5AC8}" type="pres">
      <dgm:prSet presAssocID="{1A8C4912-2EF9-4F23-B9EE-E9143BDF2239}" presName="spaceRect" presStyleCnt="0"/>
      <dgm:spPr/>
    </dgm:pt>
    <dgm:pt modelId="{726DB2F5-6F29-4667-B89A-951C8DF4F1CA}" type="pres">
      <dgm:prSet presAssocID="{1A8C4912-2EF9-4F23-B9EE-E9143BDF2239}" presName="parTx" presStyleLbl="revTx" presStyleIdx="5" presStyleCnt="7">
        <dgm:presLayoutVars>
          <dgm:chMax val="0"/>
          <dgm:chPref val="0"/>
        </dgm:presLayoutVars>
      </dgm:prSet>
      <dgm:spPr/>
    </dgm:pt>
    <dgm:pt modelId="{77C2C38F-90B4-479B-A2BD-C5290F9CC759}" type="pres">
      <dgm:prSet presAssocID="{BD76FF84-D042-4051-8F08-66553371BB33}" presName="sibTrans" presStyleCnt="0"/>
      <dgm:spPr/>
    </dgm:pt>
    <dgm:pt modelId="{41DF1D77-9C20-4D70-A13E-AFFDBF1A78C6}" type="pres">
      <dgm:prSet presAssocID="{FF84AD59-E895-4ABB-8CB4-1D78F4DFE9F5}" presName="compNode" presStyleCnt="0"/>
      <dgm:spPr/>
    </dgm:pt>
    <dgm:pt modelId="{AC138F8E-F7FE-44C6-A4F8-0EB9EA96A832}" type="pres">
      <dgm:prSet presAssocID="{FF84AD59-E895-4ABB-8CB4-1D78F4DFE9F5}" presName="bgRect" presStyleLbl="bgShp" presStyleIdx="6" presStyleCnt="7"/>
      <dgm:spPr/>
    </dgm:pt>
    <dgm:pt modelId="{9C0BE88E-3E49-4950-B885-CE8146E9A839}" type="pres">
      <dgm:prSet presAssocID="{FF84AD59-E895-4ABB-8CB4-1D78F4DFE9F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mbrella"/>
        </a:ext>
      </dgm:extLst>
    </dgm:pt>
    <dgm:pt modelId="{B54F7C9E-D38B-47AC-A5BC-98DBD599A06A}" type="pres">
      <dgm:prSet presAssocID="{FF84AD59-E895-4ABB-8CB4-1D78F4DFE9F5}" presName="spaceRect" presStyleCnt="0"/>
      <dgm:spPr/>
    </dgm:pt>
    <dgm:pt modelId="{99213C80-5062-491A-9CD8-DD26593040D8}" type="pres">
      <dgm:prSet presAssocID="{FF84AD59-E895-4ABB-8CB4-1D78F4DFE9F5}" presName="parTx" presStyleLbl="revTx" presStyleIdx="6" presStyleCnt="7">
        <dgm:presLayoutVars>
          <dgm:chMax val="0"/>
          <dgm:chPref val="0"/>
        </dgm:presLayoutVars>
      </dgm:prSet>
      <dgm:spPr/>
    </dgm:pt>
  </dgm:ptLst>
  <dgm:cxnLst>
    <dgm:cxn modelId="{6701C401-1CE8-44D7-B594-8BA7B54A289E}" srcId="{B67DEC09-2943-4E70-9BB5-CFD7CB198DA4}" destId="{1A8C4912-2EF9-4F23-B9EE-E9143BDF2239}" srcOrd="5" destOrd="0" parTransId="{41578BE5-9BDF-4467-8D8D-851ED686AEEC}" sibTransId="{BD76FF84-D042-4051-8F08-66553371BB33}"/>
    <dgm:cxn modelId="{E2EC1818-23A8-4EDA-B333-85418E087171}" srcId="{B67DEC09-2943-4E70-9BB5-CFD7CB198DA4}" destId="{1868E88C-2D31-44ED-8018-A11615016823}" srcOrd="4" destOrd="0" parTransId="{165E6B32-FC90-42CF-8EF7-BFB3C57E0307}" sibTransId="{D26281B4-2A88-422B-9B4E-880F8663CA1B}"/>
    <dgm:cxn modelId="{26D41C1B-B681-46E3-8F5E-5D2DB4BDC968}" srcId="{B67DEC09-2943-4E70-9BB5-CFD7CB198DA4}" destId="{9AB2E896-EA00-48FE-828F-34427D389A0D}" srcOrd="0" destOrd="0" parTransId="{CECF7239-2307-46D7-B5F7-47D6FB2060F7}" sibTransId="{4C15E1EB-D05E-4A7C-B864-5585F1B03A1E}"/>
    <dgm:cxn modelId="{09D73B2D-A87B-4FCE-A93E-CEEF69EEBA45}" type="presOf" srcId="{1868E88C-2D31-44ED-8018-A11615016823}" destId="{0DF44402-3440-43A9-A7A8-BA0C0E56D513}" srcOrd="0" destOrd="0" presId="urn:microsoft.com/office/officeart/2018/2/layout/IconVerticalSolidList"/>
    <dgm:cxn modelId="{B0C14E4C-113A-47FF-85C7-1CC41FF42F20}" type="presOf" srcId="{B67DEC09-2943-4E70-9BB5-CFD7CB198DA4}" destId="{A77AFC2E-612B-4CB0-87DE-03AF5AC37345}" srcOrd="0" destOrd="0" presId="urn:microsoft.com/office/officeart/2018/2/layout/IconVerticalSolidList"/>
    <dgm:cxn modelId="{89B2046E-7BF8-4574-8CB6-A2738DE0A678}" type="presOf" srcId="{9AB2E896-EA00-48FE-828F-34427D389A0D}" destId="{13229254-A79A-4281-88D4-6B2414FFF0E2}" srcOrd="0" destOrd="0" presId="urn:microsoft.com/office/officeart/2018/2/layout/IconVerticalSolidList"/>
    <dgm:cxn modelId="{DE727E56-B462-4172-BB5F-1A2A2293AC17}" srcId="{B67DEC09-2943-4E70-9BB5-CFD7CB198DA4}" destId="{FF84AD59-E895-4ABB-8CB4-1D78F4DFE9F5}" srcOrd="6" destOrd="0" parTransId="{F0379D83-3388-4D9C-AF20-287E45B64F68}" sibTransId="{1E9FBF3B-E7F2-4DE1-8CE1-182EE91852DC}"/>
    <dgm:cxn modelId="{8650D45A-FF18-4318-882F-8B3DA9858BFF}" type="presOf" srcId="{611C52C7-809E-4FF0-AE5C-751987F427AA}" destId="{44EC89EA-7F27-45D9-A0D5-BC54D66DEB03}" srcOrd="0" destOrd="0" presId="urn:microsoft.com/office/officeart/2018/2/layout/IconVerticalSolidList"/>
    <dgm:cxn modelId="{D14A2183-11B8-49C6-BF95-01FE886B9E77}" type="presOf" srcId="{230DB289-AB94-4465-AF13-9E79EDE7B4E4}" destId="{2F19AC2E-44B8-4593-9A22-D41F987C0717}" srcOrd="0" destOrd="0" presId="urn:microsoft.com/office/officeart/2018/2/layout/IconVerticalSolidList"/>
    <dgm:cxn modelId="{997A25AD-8807-44A3-B655-BC7803AB7AFB}" srcId="{B67DEC09-2943-4E70-9BB5-CFD7CB198DA4}" destId="{611C52C7-809E-4FF0-AE5C-751987F427AA}" srcOrd="1" destOrd="0" parTransId="{744EDDAC-C92A-4CDD-8BE5-8695C06FABC1}" sibTransId="{9B6F425C-283C-4076-9FA6-7FBE4ED56896}"/>
    <dgm:cxn modelId="{2FC84DCB-6B31-4903-AFBE-56EF133F3329}" srcId="{B67DEC09-2943-4E70-9BB5-CFD7CB198DA4}" destId="{7F9264FA-D1D9-48F6-9DC0-53F40F01D1B6}" srcOrd="2" destOrd="0" parTransId="{D0215EF4-63BB-42FC-88CF-4F59B37A540F}" sibTransId="{D5DF5304-D7E3-44CB-8397-9F19F1930BCB}"/>
    <dgm:cxn modelId="{CF69B0CE-26C6-4E32-90B5-5CB7186640F2}" type="presOf" srcId="{7F9264FA-D1D9-48F6-9DC0-53F40F01D1B6}" destId="{5E9E9E75-CD58-442A-A9D6-0A52AA1A325C}" srcOrd="0" destOrd="0" presId="urn:microsoft.com/office/officeart/2018/2/layout/IconVerticalSolidList"/>
    <dgm:cxn modelId="{E224B4D5-E43D-41AE-90CB-390C6D59F34D}" type="presOf" srcId="{FF84AD59-E895-4ABB-8CB4-1D78F4DFE9F5}" destId="{99213C80-5062-491A-9CD8-DD26593040D8}" srcOrd="0" destOrd="0" presId="urn:microsoft.com/office/officeart/2018/2/layout/IconVerticalSolidList"/>
    <dgm:cxn modelId="{81A023D6-5B5E-42C8-9DF3-1F421D4405E4}" srcId="{B67DEC09-2943-4E70-9BB5-CFD7CB198DA4}" destId="{230DB289-AB94-4465-AF13-9E79EDE7B4E4}" srcOrd="3" destOrd="0" parTransId="{715934D7-FBE3-4837-9F0C-CE22C6570137}" sibTransId="{1033D877-B3D8-46F3-9F7A-A3C9F167F001}"/>
    <dgm:cxn modelId="{3B8023FC-CD26-4B0F-B2B8-BAA37BCCE251}" type="presOf" srcId="{1A8C4912-2EF9-4F23-B9EE-E9143BDF2239}" destId="{726DB2F5-6F29-4667-B89A-951C8DF4F1CA}" srcOrd="0" destOrd="0" presId="urn:microsoft.com/office/officeart/2018/2/layout/IconVerticalSolidList"/>
    <dgm:cxn modelId="{3FA94CF8-9B83-48CD-85D3-3C77752D99C5}" type="presParOf" srcId="{A77AFC2E-612B-4CB0-87DE-03AF5AC37345}" destId="{8B28A139-16DA-432F-A05F-D33E86365F34}" srcOrd="0" destOrd="0" presId="urn:microsoft.com/office/officeart/2018/2/layout/IconVerticalSolidList"/>
    <dgm:cxn modelId="{CA3F6339-7C92-4DC6-9969-7F5180A48081}" type="presParOf" srcId="{8B28A139-16DA-432F-A05F-D33E86365F34}" destId="{FD1476FB-2D80-421D-9C86-BF9EA605D992}" srcOrd="0" destOrd="0" presId="urn:microsoft.com/office/officeart/2018/2/layout/IconVerticalSolidList"/>
    <dgm:cxn modelId="{9488A374-7188-4837-894E-074FBE748344}" type="presParOf" srcId="{8B28A139-16DA-432F-A05F-D33E86365F34}" destId="{276D9BFC-F71E-4FDE-9DED-C91B859F0237}" srcOrd="1" destOrd="0" presId="urn:microsoft.com/office/officeart/2018/2/layout/IconVerticalSolidList"/>
    <dgm:cxn modelId="{054D0AEA-F1C8-4199-B7A5-D5654AB4EF25}" type="presParOf" srcId="{8B28A139-16DA-432F-A05F-D33E86365F34}" destId="{3B70818E-E939-460E-A6C9-570740030F03}" srcOrd="2" destOrd="0" presId="urn:microsoft.com/office/officeart/2018/2/layout/IconVerticalSolidList"/>
    <dgm:cxn modelId="{16BE14AB-8F24-4BF5-8F1C-B9219CA24316}" type="presParOf" srcId="{8B28A139-16DA-432F-A05F-D33E86365F34}" destId="{13229254-A79A-4281-88D4-6B2414FFF0E2}" srcOrd="3" destOrd="0" presId="urn:microsoft.com/office/officeart/2018/2/layout/IconVerticalSolidList"/>
    <dgm:cxn modelId="{0DBD8D4A-7627-47A5-AF21-FCCA115475F0}" type="presParOf" srcId="{A77AFC2E-612B-4CB0-87DE-03AF5AC37345}" destId="{2C279309-5108-4CE9-9723-92CE4FB56D21}" srcOrd="1" destOrd="0" presId="urn:microsoft.com/office/officeart/2018/2/layout/IconVerticalSolidList"/>
    <dgm:cxn modelId="{5E51F3EA-C566-432C-BB82-CCF67B9145BD}" type="presParOf" srcId="{A77AFC2E-612B-4CB0-87DE-03AF5AC37345}" destId="{259D952C-9050-4D0B-893B-248DB0B564D5}" srcOrd="2" destOrd="0" presId="urn:microsoft.com/office/officeart/2018/2/layout/IconVerticalSolidList"/>
    <dgm:cxn modelId="{509015B5-F228-4F41-B72C-983624FA4C9B}" type="presParOf" srcId="{259D952C-9050-4D0B-893B-248DB0B564D5}" destId="{A796107D-27F4-4036-8A10-E95928958CCD}" srcOrd="0" destOrd="0" presId="urn:microsoft.com/office/officeart/2018/2/layout/IconVerticalSolidList"/>
    <dgm:cxn modelId="{48DD8D79-7040-43F4-A35B-24E003CFE063}" type="presParOf" srcId="{259D952C-9050-4D0B-893B-248DB0B564D5}" destId="{DC1A420C-6001-42CA-9C1E-A3372E2F8334}" srcOrd="1" destOrd="0" presId="urn:microsoft.com/office/officeart/2018/2/layout/IconVerticalSolidList"/>
    <dgm:cxn modelId="{4DF4AEA6-6A7F-4C99-9027-AD3E6C97A7F3}" type="presParOf" srcId="{259D952C-9050-4D0B-893B-248DB0B564D5}" destId="{E0BBD260-A5C2-40C0-BF82-D7BD66059F27}" srcOrd="2" destOrd="0" presId="urn:microsoft.com/office/officeart/2018/2/layout/IconVerticalSolidList"/>
    <dgm:cxn modelId="{9513AB8C-CD0B-4A7E-B0D4-396950DF4222}" type="presParOf" srcId="{259D952C-9050-4D0B-893B-248DB0B564D5}" destId="{44EC89EA-7F27-45D9-A0D5-BC54D66DEB03}" srcOrd="3" destOrd="0" presId="urn:microsoft.com/office/officeart/2018/2/layout/IconVerticalSolidList"/>
    <dgm:cxn modelId="{467D47C8-3AFC-4EA9-8329-7D63931446D9}" type="presParOf" srcId="{A77AFC2E-612B-4CB0-87DE-03AF5AC37345}" destId="{F1918925-450E-4BBC-9120-4BA5999B6F2E}" srcOrd="3" destOrd="0" presId="urn:microsoft.com/office/officeart/2018/2/layout/IconVerticalSolidList"/>
    <dgm:cxn modelId="{58C14C52-1266-4879-806D-7B3B0BA2E1CC}" type="presParOf" srcId="{A77AFC2E-612B-4CB0-87DE-03AF5AC37345}" destId="{EA2C4881-9C93-4FC2-A493-8526F3C161C6}" srcOrd="4" destOrd="0" presId="urn:microsoft.com/office/officeart/2018/2/layout/IconVerticalSolidList"/>
    <dgm:cxn modelId="{5A72727D-3270-4144-8298-D59CA2DF2B89}" type="presParOf" srcId="{EA2C4881-9C93-4FC2-A493-8526F3C161C6}" destId="{054B4E2F-A42C-4086-A7DC-AA9653DBDC5D}" srcOrd="0" destOrd="0" presId="urn:microsoft.com/office/officeart/2018/2/layout/IconVerticalSolidList"/>
    <dgm:cxn modelId="{915DD71A-7CFC-41B1-8772-C3739F6FC47A}" type="presParOf" srcId="{EA2C4881-9C93-4FC2-A493-8526F3C161C6}" destId="{0888C9E3-A08E-4DF6-9988-1025359A5D96}" srcOrd="1" destOrd="0" presId="urn:microsoft.com/office/officeart/2018/2/layout/IconVerticalSolidList"/>
    <dgm:cxn modelId="{8BAC035D-176F-4DF2-8F76-8B1935CF56BF}" type="presParOf" srcId="{EA2C4881-9C93-4FC2-A493-8526F3C161C6}" destId="{B779FAC7-6ABC-435D-82BA-457BF63C360B}" srcOrd="2" destOrd="0" presId="urn:microsoft.com/office/officeart/2018/2/layout/IconVerticalSolidList"/>
    <dgm:cxn modelId="{5DA5595D-B4E9-4307-ABA3-88BD32B7E1E6}" type="presParOf" srcId="{EA2C4881-9C93-4FC2-A493-8526F3C161C6}" destId="{5E9E9E75-CD58-442A-A9D6-0A52AA1A325C}" srcOrd="3" destOrd="0" presId="urn:microsoft.com/office/officeart/2018/2/layout/IconVerticalSolidList"/>
    <dgm:cxn modelId="{82B54212-91AE-49E9-B09E-0925E7B3F032}" type="presParOf" srcId="{A77AFC2E-612B-4CB0-87DE-03AF5AC37345}" destId="{9278A73E-F258-4177-A812-2AAA6BD48BAE}" srcOrd="5" destOrd="0" presId="urn:microsoft.com/office/officeart/2018/2/layout/IconVerticalSolidList"/>
    <dgm:cxn modelId="{662B0201-9328-4D13-9C40-7459B442FDC0}" type="presParOf" srcId="{A77AFC2E-612B-4CB0-87DE-03AF5AC37345}" destId="{C82DB739-BF46-4383-8A78-54DA78DB2AB6}" srcOrd="6" destOrd="0" presId="urn:microsoft.com/office/officeart/2018/2/layout/IconVerticalSolidList"/>
    <dgm:cxn modelId="{D98317E1-E48B-4AE3-986A-D2965980DFFD}" type="presParOf" srcId="{C82DB739-BF46-4383-8A78-54DA78DB2AB6}" destId="{482F52C2-E169-43E1-9526-3DCE5B27D47F}" srcOrd="0" destOrd="0" presId="urn:microsoft.com/office/officeart/2018/2/layout/IconVerticalSolidList"/>
    <dgm:cxn modelId="{36F91FB8-0788-4814-8A7B-5566F9B82004}" type="presParOf" srcId="{C82DB739-BF46-4383-8A78-54DA78DB2AB6}" destId="{0B849766-A067-49DB-AADC-433943EBA6DA}" srcOrd="1" destOrd="0" presId="urn:microsoft.com/office/officeart/2018/2/layout/IconVerticalSolidList"/>
    <dgm:cxn modelId="{4FFBAD81-9521-4841-A1A4-0283CDE9BAFF}" type="presParOf" srcId="{C82DB739-BF46-4383-8A78-54DA78DB2AB6}" destId="{C12E2E7B-6B91-4CE8-A3C4-EDBD2C1C9E0E}" srcOrd="2" destOrd="0" presId="urn:microsoft.com/office/officeart/2018/2/layout/IconVerticalSolidList"/>
    <dgm:cxn modelId="{ED28CDB5-FD12-4587-839C-ED2D21C274F7}" type="presParOf" srcId="{C82DB739-BF46-4383-8A78-54DA78DB2AB6}" destId="{2F19AC2E-44B8-4593-9A22-D41F987C0717}" srcOrd="3" destOrd="0" presId="urn:microsoft.com/office/officeart/2018/2/layout/IconVerticalSolidList"/>
    <dgm:cxn modelId="{E001BE78-6B3A-4A7F-9153-389C659B92E5}" type="presParOf" srcId="{A77AFC2E-612B-4CB0-87DE-03AF5AC37345}" destId="{E511B102-9E5B-479F-BF71-6071D368AD48}" srcOrd="7" destOrd="0" presId="urn:microsoft.com/office/officeart/2018/2/layout/IconVerticalSolidList"/>
    <dgm:cxn modelId="{CCBE650F-7F46-4B03-A220-5356BB9C6DCD}" type="presParOf" srcId="{A77AFC2E-612B-4CB0-87DE-03AF5AC37345}" destId="{3FE13057-BD7B-4104-82A0-AD358B86101F}" srcOrd="8" destOrd="0" presId="urn:microsoft.com/office/officeart/2018/2/layout/IconVerticalSolidList"/>
    <dgm:cxn modelId="{2DA1066A-93DB-4E75-BDA8-DC9050BF0059}" type="presParOf" srcId="{3FE13057-BD7B-4104-82A0-AD358B86101F}" destId="{0E4E7F31-8BB4-448C-9B93-272FAEDFBC4E}" srcOrd="0" destOrd="0" presId="urn:microsoft.com/office/officeart/2018/2/layout/IconVerticalSolidList"/>
    <dgm:cxn modelId="{CE94884E-B3B8-4412-B3FD-BE95D5FE9AE1}" type="presParOf" srcId="{3FE13057-BD7B-4104-82A0-AD358B86101F}" destId="{BED9C317-9117-47FA-9FBA-EC27381DACEC}" srcOrd="1" destOrd="0" presId="urn:microsoft.com/office/officeart/2018/2/layout/IconVerticalSolidList"/>
    <dgm:cxn modelId="{7FF881A1-D320-4984-871A-ACD8699891EF}" type="presParOf" srcId="{3FE13057-BD7B-4104-82A0-AD358B86101F}" destId="{23D7B7E7-D0A6-4C4C-9CD4-06651924CDAF}" srcOrd="2" destOrd="0" presId="urn:microsoft.com/office/officeart/2018/2/layout/IconVerticalSolidList"/>
    <dgm:cxn modelId="{AF954D3D-3915-4AB4-A680-35EC9221E488}" type="presParOf" srcId="{3FE13057-BD7B-4104-82A0-AD358B86101F}" destId="{0DF44402-3440-43A9-A7A8-BA0C0E56D513}" srcOrd="3" destOrd="0" presId="urn:microsoft.com/office/officeart/2018/2/layout/IconVerticalSolidList"/>
    <dgm:cxn modelId="{95F64AC6-490E-49D1-8E87-28BFF29E06DC}" type="presParOf" srcId="{A77AFC2E-612B-4CB0-87DE-03AF5AC37345}" destId="{B2F9C6EE-FB77-4104-84CC-159167BA951A}" srcOrd="9" destOrd="0" presId="urn:microsoft.com/office/officeart/2018/2/layout/IconVerticalSolidList"/>
    <dgm:cxn modelId="{2FE7004C-3091-497A-B64F-6E2E0A755CDF}" type="presParOf" srcId="{A77AFC2E-612B-4CB0-87DE-03AF5AC37345}" destId="{96AD77FA-09F6-4E00-B21D-B41B3233644E}" srcOrd="10" destOrd="0" presId="urn:microsoft.com/office/officeart/2018/2/layout/IconVerticalSolidList"/>
    <dgm:cxn modelId="{AF90456F-6F65-487F-8281-ECFCD506262E}" type="presParOf" srcId="{96AD77FA-09F6-4E00-B21D-B41B3233644E}" destId="{C3384EBE-73FF-46D8-8D0C-2FD9300DB16D}" srcOrd="0" destOrd="0" presId="urn:microsoft.com/office/officeart/2018/2/layout/IconVerticalSolidList"/>
    <dgm:cxn modelId="{2543CBCF-1BCA-43A7-8DA1-D56DC4645CCA}" type="presParOf" srcId="{96AD77FA-09F6-4E00-B21D-B41B3233644E}" destId="{9639EC0C-C1C4-43BF-B040-0F2DF1C98954}" srcOrd="1" destOrd="0" presId="urn:microsoft.com/office/officeart/2018/2/layout/IconVerticalSolidList"/>
    <dgm:cxn modelId="{78F852F8-DDB9-4C86-8CD6-95032DA17AD6}" type="presParOf" srcId="{96AD77FA-09F6-4E00-B21D-B41B3233644E}" destId="{80B83ABF-7B66-43A2-8DD9-71816DEA5AC8}" srcOrd="2" destOrd="0" presId="urn:microsoft.com/office/officeart/2018/2/layout/IconVerticalSolidList"/>
    <dgm:cxn modelId="{84D270A3-0BA4-40A8-B34B-2C65E6B39407}" type="presParOf" srcId="{96AD77FA-09F6-4E00-B21D-B41B3233644E}" destId="{726DB2F5-6F29-4667-B89A-951C8DF4F1CA}" srcOrd="3" destOrd="0" presId="urn:microsoft.com/office/officeart/2018/2/layout/IconVerticalSolidList"/>
    <dgm:cxn modelId="{E8815896-05CC-446C-90F2-85C60855273B}" type="presParOf" srcId="{A77AFC2E-612B-4CB0-87DE-03AF5AC37345}" destId="{77C2C38F-90B4-479B-A2BD-C5290F9CC759}" srcOrd="11" destOrd="0" presId="urn:microsoft.com/office/officeart/2018/2/layout/IconVerticalSolidList"/>
    <dgm:cxn modelId="{92D83F88-C9BA-413A-B1E0-EDE26DD537F8}" type="presParOf" srcId="{A77AFC2E-612B-4CB0-87DE-03AF5AC37345}" destId="{41DF1D77-9C20-4D70-A13E-AFFDBF1A78C6}" srcOrd="12" destOrd="0" presId="urn:microsoft.com/office/officeart/2018/2/layout/IconVerticalSolidList"/>
    <dgm:cxn modelId="{D6D51D12-7C79-4187-B2E2-5AD711B7E5BF}" type="presParOf" srcId="{41DF1D77-9C20-4D70-A13E-AFFDBF1A78C6}" destId="{AC138F8E-F7FE-44C6-A4F8-0EB9EA96A832}" srcOrd="0" destOrd="0" presId="urn:microsoft.com/office/officeart/2018/2/layout/IconVerticalSolidList"/>
    <dgm:cxn modelId="{A79FE48D-F803-4921-A0E3-6DDA60AA8889}" type="presParOf" srcId="{41DF1D77-9C20-4D70-A13E-AFFDBF1A78C6}" destId="{9C0BE88E-3E49-4950-B885-CE8146E9A839}" srcOrd="1" destOrd="0" presId="urn:microsoft.com/office/officeart/2018/2/layout/IconVerticalSolidList"/>
    <dgm:cxn modelId="{747DE295-A94D-4172-80BC-07730EF9508C}" type="presParOf" srcId="{41DF1D77-9C20-4D70-A13E-AFFDBF1A78C6}" destId="{B54F7C9E-D38B-47AC-A5BC-98DBD599A06A}" srcOrd="2" destOrd="0" presId="urn:microsoft.com/office/officeart/2018/2/layout/IconVerticalSolidList"/>
    <dgm:cxn modelId="{8099509E-EF0D-4222-8BDB-006790E9B06F}" type="presParOf" srcId="{41DF1D77-9C20-4D70-A13E-AFFDBF1A78C6}" destId="{99213C80-5062-491A-9CD8-DD26593040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B63B6EA-567B-4C4A-8C15-8222422B07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4D7040-8896-4C90-B3E6-637F5AF7E85F}">
      <dgm:prSet/>
      <dgm:spPr/>
      <dgm:t>
        <a:bodyPr/>
        <a:lstStyle/>
        <a:p>
          <a:r>
            <a:rPr lang="en-US" dirty="0"/>
            <a:t>Utilities</a:t>
          </a:r>
        </a:p>
      </dgm:t>
    </dgm:pt>
    <dgm:pt modelId="{3CF37535-7177-4B96-82D5-BCCF971D9DBE}" type="parTrans" cxnId="{EB2DDC66-D65D-47ED-968E-AA5ECB6B9C13}">
      <dgm:prSet/>
      <dgm:spPr/>
      <dgm:t>
        <a:bodyPr/>
        <a:lstStyle/>
        <a:p>
          <a:endParaRPr lang="en-US"/>
        </a:p>
      </dgm:t>
    </dgm:pt>
    <dgm:pt modelId="{7F0086EB-CD09-44CA-BC61-4CE97305FA96}" type="sibTrans" cxnId="{EB2DDC66-D65D-47ED-968E-AA5ECB6B9C13}">
      <dgm:prSet/>
      <dgm:spPr/>
      <dgm:t>
        <a:bodyPr/>
        <a:lstStyle/>
        <a:p>
          <a:endParaRPr lang="en-US"/>
        </a:p>
      </dgm:t>
    </dgm:pt>
    <dgm:pt modelId="{2D3C66E4-177A-4644-8E2F-65B7B08320B2}">
      <dgm:prSet/>
      <dgm:spPr/>
      <dgm:t>
        <a:bodyPr/>
        <a:lstStyle/>
        <a:p>
          <a:r>
            <a:rPr lang="en-US" dirty="0"/>
            <a:t>Equipment  </a:t>
          </a:r>
        </a:p>
      </dgm:t>
    </dgm:pt>
    <dgm:pt modelId="{7D0ACA77-1CFA-4842-930F-4587B87654D5}" type="parTrans" cxnId="{F2A2D495-7B27-4211-9A13-F56F6F6DB1A3}">
      <dgm:prSet/>
      <dgm:spPr/>
      <dgm:t>
        <a:bodyPr/>
        <a:lstStyle/>
        <a:p>
          <a:endParaRPr lang="en-US"/>
        </a:p>
      </dgm:t>
    </dgm:pt>
    <dgm:pt modelId="{DBE3390D-84A9-4232-A926-03AB5DA53432}" type="sibTrans" cxnId="{F2A2D495-7B27-4211-9A13-F56F6F6DB1A3}">
      <dgm:prSet/>
      <dgm:spPr/>
      <dgm:t>
        <a:bodyPr/>
        <a:lstStyle/>
        <a:p>
          <a:endParaRPr lang="en-US"/>
        </a:p>
      </dgm:t>
    </dgm:pt>
    <dgm:pt modelId="{A11DF7EB-C0A9-421D-8024-BB79987394A7}">
      <dgm:prSet/>
      <dgm:spPr/>
      <dgm:t>
        <a:bodyPr/>
        <a:lstStyle/>
        <a:p>
          <a:r>
            <a:rPr lang="en-US" dirty="0"/>
            <a:t>Supplies – cleaning supplies, protective equipment (masks, disposable gloves), bed linens, towels, hand sanitizer, soap, tissue packets</a:t>
          </a:r>
        </a:p>
      </dgm:t>
    </dgm:pt>
    <dgm:pt modelId="{C94E21F5-77E1-4100-8FDC-744028EE7A1E}" type="parTrans" cxnId="{7322EA48-4E77-4F28-91B4-87B84B5B3061}">
      <dgm:prSet/>
      <dgm:spPr/>
      <dgm:t>
        <a:bodyPr/>
        <a:lstStyle/>
        <a:p>
          <a:endParaRPr lang="en-US"/>
        </a:p>
      </dgm:t>
    </dgm:pt>
    <dgm:pt modelId="{4B88B902-EAE7-4B3E-B6BF-0624508AD861}" type="sibTrans" cxnId="{7322EA48-4E77-4F28-91B4-87B84B5B3061}">
      <dgm:prSet/>
      <dgm:spPr/>
      <dgm:t>
        <a:bodyPr/>
        <a:lstStyle/>
        <a:p>
          <a:endParaRPr lang="en-US"/>
        </a:p>
      </dgm:t>
    </dgm:pt>
    <dgm:pt modelId="{5851C09B-CA3D-4DCD-A4C3-79923F9C2264}">
      <dgm:prSet custT="1"/>
      <dgm:spPr/>
      <dgm:t>
        <a:bodyPr/>
        <a:lstStyle/>
        <a:p>
          <a:r>
            <a:rPr lang="en-US" sz="1900" dirty="0"/>
            <a:t>Hotel/motel costs for families or individuals experiencing homelessness or receiving homelessness prevention or rapid re-housing assistance</a:t>
          </a:r>
        </a:p>
      </dgm:t>
    </dgm:pt>
    <dgm:pt modelId="{923FAACF-F6E5-4BFA-B09B-1F5206BE55A6}" type="parTrans" cxnId="{1936B0B3-9EDE-4925-92BE-E09056BE9760}">
      <dgm:prSet/>
      <dgm:spPr/>
      <dgm:t>
        <a:bodyPr/>
        <a:lstStyle/>
        <a:p>
          <a:endParaRPr lang="en-US"/>
        </a:p>
      </dgm:t>
    </dgm:pt>
    <dgm:pt modelId="{5477F2FA-B463-4BCB-809D-9696BE94AFEE}" type="sibTrans" cxnId="{1936B0B3-9EDE-4925-92BE-E09056BE9760}">
      <dgm:prSet/>
      <dgm:spPr/>
      <dgm:t>
        <a:bodyPr/>
        <a:lstStyle/>
        <a:p>
          <a:endParaRPr lang="en-US"/>
        </a:p>
      </dgm:t>
    </dgm:pt>
    <dgm:pt modelId="{77EAF2DD-A42B-4879-8C97-9CBAD4A7B7F1}">
      <dgm:prSet/>
      <dgm:spPr/>
      <dgm:t>
        <a:bodyPr/>
        <a:lstStyle/>
        <a:p>
          <a:r>
            <a:rPr lang="en-US" dirty="0"/>
            <a:t>Transportation – train/bus tokens, taxi or rideshare for program participant travel to/from medical care</a:t>
          </a:r>
        </a:p>
      </dgm:t>
    </dgm:pt>
    <dgm:pt modelId="{27340547-9478-4747-B772-0D4082B5761D}" type="parTrans" cxnId="{A706005B-EA05-4645-B453-7030CB7A2C73}">
      <dgm:prSet/>
      <dgm:spPr/>
      <dgm:t>
        <a:bodyPr/>
        <a:lstStyle/>
        <a:p>
          <a:endParaRPr lang="en-US"/>
        </a:p>
      </dgm:t>
    </dgm:pt>
    <dgm:pt modelId="{70F38261-ADD6-4297-8B03-ACE466A95088}" type="sibTrans" cxnId="{A706005B-EA05-4645-B453-7030CB7A2C73}">
      <dgm:prSet/>
      <dgm:spPr/>
      <dgm:t>
        <a:bodyPr/>
        <a:lstStyle/>
        <a:p>
          <a:endParaRPr lang="en-US"/>
        </a:p>
      </dgm:t>
    </dgm:pt>
    <dgm:pt modelId="{1DB34A35-A2B7-46F1-B432-670375E179AC}" type="pres">
      <dgm:prSet presAssocID="{8B63B6EA-567B-4C4A-8C15-8222422B075B}" presName="vert0" presStyleCnt="0">
        <dgm:presLayoutVars>
          <dgm:dir/>
          <dgm:animOne val="branch"/>
          <dgm:animLvl val="lvl"/>
        </dgm:presLayoutVars>
      </dgm:prSet>
      <dgm:spPr/>
    </dgm:pt>
    <dgm:pt modelId="{5AD34D36-CFC6-4A0E-BE33-719D266DE961}" type="pres">
      <dgm:prSet presAssocID="{924D7040-8896-4C90-B3E6-637F5AF7E85F}" presName="thickLine" presStyleLbl="alignNode1" presStyleIdx="0" presStyleCnt="5"/>
      <dgm:spPr/>
    </dgm:pt>
    <dgm:pt modelId="{508C0098-B922-45DD-9658-40C2D95231FA}" type="pres">
      <dgm:prSet presAssocID="{924D7040-8896-4C90-B3E6-637F5AF7E85F}" presName="horz1" presStyleCnt="0"/>
      <dgm:spPr/>
    </dgm:pt>
    <dgm:pt modelId="{1F2D6B33-E498-4DD6-A9EC-1D51848DB4FA}" type="pres">
      <dgm:prSet presAssocID="{924D7040-8896-4C90-B3E6-637F5AF7E85F}" presName="tx1" presStyleLbl="revTx" presStyleIdx="0" presStyleCnt="5"/>
      <dgm:spPr/>
    </dgm:pt>
    <dgm:pt modelId="{26E597BD-BE6A-4BB9-9001-F0D86D68CE42}" type="pres">
      <dgm:prSet presAssocID="{924D7040-8896-4C90-B3E6-637F5AF7E85F}" presName="vert1" presStyleCnt="0"/>
      <dgm:spPr/>
    </dgm:pt>
    <dgm:pt modelId="{A1919C1F-EF4F-4B88-93D7-65D902798F26}" type="pres">
      <dgm:prSet presAssocID="{2D3C66E4-177A-4644-8E2F-65B7B08320B2}" presName="thickLine" presStyleLbl="alignNode1" presStyleIdx="1" presStyleCnt="5"/>
      <dgm:spPr/>
    </dgm:pt>
    <dgm:pt modelId="{5E8DC830-2BFB-4FC3-B3B6-A38D717AB058}" type="pres">
      <dgm:prSet presAssocID="{2D3C66E4-177A-4644-8E2F-65B7B08320B2}" presName="horz1" presStyleCnt="0"/>
      <dgm:spPr/>
    </dgm:pt>
    <dgm:pt modelId="{AC7599D8-E019-4287-B62B-495D72180329}" type="pres">
      <dgm:prSet presAssocID="{2D3C66E4-177A-4644-8E2F-65B7B08320B2}" presName="tx1" presStyleLbl="revTx" presStyleIdx="1" presStyleCnt="5"/>
      <dgm:spPr/>
    </dgm:pt>
    <dgm:pt modelId="{6EDE86BF-B43B-46CE-9874-4AE62F034C96}" type="pres">
      <dgm:prSet presAssocID="{2D3C66E4-177A-4644-8E2F-65B7B08320B2}" presName="vert1" presStyleCnt="0"/>
      <dgm:spPr/>
    </dgm:pt>
    <dgm:pt modelId="{FF7CBCED-3B64-4003-BE09-B049072E11BE}" type="pres">
      <dgm:prSet presAssocID="{A11DF7EB-C0A9-421D-8024-BB79987394A7}" presName="thickLine" presStyleLbl="alignNode1" presStyleIdx="2" presStyleCnt="5"/>
      <dgm:spPr/>
    </dgm:pt>
    <dgm:pt modelId="{9CC28FE2-66C3-49BF-AD60-E0069C007745}" type="pres">
      <dgm:prSet presAssocID="{A11DF7EB-C0A9-421D-8024-BB79987394A7}" presName="horz1" presStyleCnt="0"/>
      <dgm:spPr/>
    </dgm:pt>
    <dgm:pt modelId="{DEC41FAB-9DA3-49A2-8085-D34B86640CCB}" type="pres">
      <dgm:prSet presAssocID="{A11DF7EB-C0A9-421D-8024-BB79987394A7}" presName="tx1" presStyleLbl="revTx" presStyleIdx="2" presStyleCnt="5"/>
      <dgm:spPr/>
    </dgm:pt>
    <dgm:pt modelId="{87BDD068-A9B4-4046-B2A4-531A550E3943}" type="pres">
      <dgm:prSet presAssocID="{A11DF7EB-C0A9-421D-8024-BB79987394A7}" presName="vert1" presStyleCnt="0"/>
      <dgm:spPr/>
    </dgm:pt>
    <dgm:pt modelId="{E0757B0E-65F2-4AE9-A2A5-727CCAE0614D}" type="pres">
      <dgm:prSet presAssocID="{5851C09B-CA3D-4DCD-A4C3-79923F9C2264}" presName="thickLine" presStyleLbl="alignNode1" presStyleIdx="3" presStyleCnt="5"/>
      <dgm:spPr/>
    </dgm:pt>
    <dgm:pt modelId="{279E7656-A834-47D9-9FB5-E6A4559FD0D3}" type="pres">
      <dgm:prSet presAssocID="{5851C09B-CA3D-4DCD-A4C3-79923F9C2264}" presName="horz1" presStyleCnt="0"/>
      <dgm:spPr/>
    </dgm:pt>
    <dgm:pt modelId="{ECBA859E-F772-4AE1-9BDC-2CED3A834E77}" type="pres">
      <dgm:prSet presAssocID="{5851C09B-CA3D-4DCD-A4C3-79923F9C2264}" presName="tx1" presStyleLbl="revTx" presStyleIdx="3" presStyleCnt="5"/>
      <dgm:spPr/>
    </dgm:pt>
    <dgm:pt modelId="{A62315A1-38C4-4AA4-AAD2-D5CDBCD6002C}" type="pres">
      <dgm:prSet presAssocID="{5851C09B-CA3D-4DCD-A4C3-79923F9C2264}" presName="vert1" presStyleCnt="0"/>
      <dgm:spPr/>
    </dgm:pt>
    <dgm:pt modelId="{1762F7F8-87F8-4056-BAFC-A3FDEB59E83F}" type="pres">
      <dgm:prSet presAssocID="{77EAF2DD-A42B-4879-8C97-9CBAD4A7B7F1}" presName="thickLine" presStyleLbl="alignNode1" presStyleIdx="4" presStyleCnt="5"/>
      <dgm:spPr/>
    </dgm:pt>
    <dgm:pt modelId="{5497B51A-84CC-418F-B513-D8E97E18EFE6}" type="pres">
      <dgm:prSet presAssocID="{77EAF2DD-A42B-4879-8C97-9CBAD4A7B7F1}" presName="horz1" presStyleCnt="0"/>
      <dgm:spPr/>
    </dgm:pt>
    <dgm:pt modelId="{8B8B03C1-C14D-4AF2-AEB0-666D45335CCF}" type="pres">
      <dgm:prSet presAssocID="{77EAF2DD-A42B-4879-8C97-9CBAD4A7B7F1}" presName="tx1" presStyleLbl="revTx" presStyleIdx="4" presStyleCnt="5"/>
      <dgm:spPr/>
    </dgm:pt>
    <dgm:pt modelId="{A06237F3-420A-4322-A0E0-852521D9857E}" type="pres">
      <dgm:prSet presAssocID="{77EAF2DD-A42B-4879-8C97-9CBAD4A7B7F1}" presName="vert1" presStyleCnt="0"/>
      <dgm:spPr/>
    </dgm:pt>
  </dgm:ptLst>
  <dgm:cxnLst>
    <dgm:cxn modelId="{65E4BC02-FCEB-4102-ABDF-3DAEFAE7C9C9}" type="presOf" srcId="{A11DF7EB-C0A9-421D-8024-BB79987394A7}" destId="{DEC41FAB-9DA3-49A2-8085-D34B86640CCB}" srcOrd="0" destOrd="0" presId="urn:microsoft.com/office/officeart/2008/layout/LinedList"/>
    <dgm:cxn modelId="{F4FA7D34-7C69-4B08-9EF7-AAB95CBEACFF}" type="presOf" srcId="{8B63B6EA-567B-4C4A-8C15-8222422B075B}" destId="{1DB34A35-A2B7-46F1-B432-670375E179AC}" srcOrd="0" destOrd="0" presId="urn:microsoft.com/office/officeart/2008/layout/LinedList"/>
    <dgm:cxn modelId="{A706005B-EA05-4645-B453-7030CB7A2C73}" srcId="{8B63B6EA-567B-4C4A-8C15-8222422B075B}" destId="{77EAF2DD-A42B-4879-8C97-9CBAD4A7B7F1}" srcOrd="4" destOrd="0" parTransId="{27340547-9478-4747-B772-0D4082B5761D}" sibTransId="{70F38261-ADD6-4297-8B03-ACE466A95088}"/>
    <dgm:cxn modelId="{EB2DDC66-D65D-47ED-968E-AA5ECB6B9C13}" srcId="{8B63B6EA-567B-4C4A-8C15-8222422B075B}" destId="{924D7040-8896-4C90-B3E6-637F5AF7E85F}" srcOrd="0" destOrd="0" parTransId="{3CF37535-7177-4B96-82D5-BCCF971D9DBE}" sibTransId="{7F0086EB-CD09-44CA-BC61-4CE97305FA96}"/>
    <dgm:cxn modelId="{7322EA48-4E77-4F28-91B4-87B84B5B3061}" srcId="{8B63B6EA-567B-4C4A-8C15-8222422B075B}" destId="{A11DF7EB-C0A9-421D-8024-BB79987394A7}" srcOrd="2" destOrd="0" parTransId="{C94E21F5-77E1-4100-8FDC-744028EE7A1E}" sibTransId="{4B88B902-EAE7-4B3E-B6BF-0624508AD861}"/>
    <dgm:cxn modelId="{9A5AC151-77BF-4262-994A-6A77F289712A}" type="presOf" srcId="{924D7040-8896-4C90-B3E6-637F5AF7E85F}" destId="{1F2D6B33-E498-4DD6-A9EC-1D51848DB4FA}" srcOrd="0" destOrd="0" presId="urn:microsoft.com/office/officeart/2008/layout/LinedList"/>
    <dgm:cxn modelId="{077DF685-0D40-4E7A-A4DC-4BAE449F1906}" type="presOf" srcId="{2D3C66E4-177A-4644-8E2F-65B7B08320B2}" destId="{AC7599D8-E019-4287-B62B-495D72180329}" srcOrd="0" destOrd="0" presId="urn:microsoft.com/office/officeart/2008/layout/LinedList"/>
    <dgm:cxn modelId="{F2A2D495-7B27-4211-9A13-F56F6F6DB1A3}" srcId="{8B63B6EA-567B-4C4A-8C15-8222422B075B}" destId="{2D3C66E4-177A-4644-8E2F-65B7B08320B2}" srcOrd="1" destOrd="0" parTransId="{7D0ACA77-1CFA-4842-930F-4587B87654D5}" sibTransId="{DBE3390D-84A9-4232-A926-03AB5DA53432}"/>
    <dgm:cxn modelId="{5630F2A5-E7E5-4B09-BDF2-22E46D2D9191}" type="presOf" srcId="{5851C09B-CA3D-4DCD-A4C3-79923F9C2264}" destId="{ECBA859E-F772-4AE1-9BDC-2CED3A834E77}" srcOrd="0" destOrd="0" presId="urn:microsoft.com/office/officeart/2008/layout/LinedList"/>
    <dgm:cxn modelId="{39A162A7-478C-4936-935E-38FA8B324E4A}" type="presOf" srcId="{77EAF2DD-A42B-4879-8C97-9CBAD4A7B7F1}" destId="{8B8B03C1-C14D-4AF2-AEB0-666D45335CCF}" srcOrd="0" destOrd="0" presId="urn:microsoft.com/office/officeart/2008/layout/LinedList"/>
    <dgm:cxn modelId="{1936B0B3-9EDE-4925-92BE-E09056BE9760}" srcId="{8B63B6EA-567B-4C4A-8C15-8222422B075B}" destId="{5851C09B-CA3D-4DCD-A4C3-79923F9C2264}" srcOrd="3" destOrd="0" parTransId="{923FAACF-F6E5-4BFA-B09B-1F5206BE55A6}" sibTransId="{5477F2FA-B463-4BCB-809D-9696BE94AFEE}"/>
    <dgm:cxn modelId="{EBDA3A26-0BB1-4A90-AF4B-972C1B9ABE39}" type="presParOf" srcId="{1DB34A35-A2B7-46F1-B432-670375E179AC}" destId="{5AD34D36-CFC6-4A0E-BE33-719D266DE961}" srcOrd="0" destOrd="0" presId="urn:microsoft.com/office/officeart/2008/layout/LinedList"/>
    <dgm:cxn modelId="{92B5C3C5-D476-4EC1-8776-5FAB596B82C8}" type="presParOf" srcId="{1DB34A35-A2B7-46F1-B432-670375E179AC}" destId="{508C0098-B922-45DD-9658-40C2D95231FA}" srcOrd="1" destOrd="0" presId="urn:microsoft.com/office/officeart/2008/layout/LinedList"/>
    <dgm:cxn modelId="{C0214E5C-F105-4233-AA09-A67F40C157E0}" type="presParOf" srcId="{508C0098-B922-45DD-9658-40C2D95231FA}" destId="{1F2D6B33-E498-4DD6-A9EC-1D51848DB4FA}" srcOrd="0" destOrd="0" presId="urn:microsoft.com/office/officeart/2008/layout/LinedList"/>
    <dgm:cxn modelId="{E61358D4-82B6-4FD8-B57C-C36A29BF1191}" type="presParOf" srcId="{508C0098-B922-45DD-9658-40C2D95231FA}" destId="{26E597BD-BE6A-4BB9-9001-F0D86D68CE42}" srcOrd="1" destOrd="0" presId="urn:microsoft.com/office/officeart/2008/layout/LinedList"/>
    <dgm:cxn modelId="{83F57D55-B538-498A-80B5-E2AA2D0327D2}" type="presParOf" srcId="{1DB34A35-A2B7-46F1-B432-670375E179AC}" destId="{A1919C1F-EF4F-4B88-93D7-65D902798F26}" srcOrd="2" destOrd="0" presId="urn:microsoft.com/office/officeart/2008/layout/LinedList"/>
    <dgm:cxn modelId="{291C45FE-9E4C-4213-ACA4-C153BAA98F80}" type="presParOf" srcId="{1DB34A35-A2B7-46F1-B432-670375E179AC}" destId="{5E8DC830-2BFB-4FC3-B3B6-A38D717AB058}" srcOrd="3" destOrd="0" presId="urn:microsoft.com/office/officeart/2008/layout/LinedList"/>
    <dgm:cxn modelId="{C33D876E-2B85-4D94-BAA7-70E98E9F1B45}" type="presParOf" srcId="{5E8DC830-2BFB-4FC3-B3B6-A38D717AB058}" destId="{AC7599D8-E019-4287-B62B-495D72180329}" srcOrd="0" destOrd="0" presId="urn:microsoft.com/office/officeart/2008/layout/LinedList"/>
    <dgm:cxn modelId="{6D975E3A-FA32-47E5-9F7A-0E07946271D3}" type="presParOf" srcId="{5E8DC830-2BFB-4FC3-B3B6-A38D717AB058}" destId="{6EDE86BF-B43B-46CE-9874-4AE62F034C96}" srcOrd="1" destOrd="0" presId="urn:microsoft.com/office/officeart/2008/layout/LinedList"/>
    <dgm:cxn modelId="{9FA42838-44E9-4E91-AAD9-8D15B99F4BAD}" type="presParOf" srcId="{1DB34A35-A2B7-46F1-B432-670375E179AC}" destId="{FF7CBCED-3B64-4003-BE09-B049072E11BE}" srcOrd="4" destOrd="0" presId="urn:microsoft.com/office/officeart/2008/layout/LinedList"/>
    <dgm:cxn modelId="{71FC5DEC-DEDD-4D73-BD57-C936D5BE559D}" type="presParOf" srcId="{1DB34A35-A2B7-46F1-B432-670375E179AC}" destId="{9CC28FE2-66C3-49BF-AD60-E0069C007745}" srcOrd="5" destOrd="0" presId="urn:microsoft.com/office/officeart/2008/layout/LinedList"/>
    <dgm:cxn modelId="{17639724-2A53-4A65-83A1-8511707B49CA}" type="presParOf" srcId="{9CC28FE2-66C3-49BF-AD60-E0069C007745}" destId="{DEC41FAB-9DA3-49A2-8085-D34B86640CCB}" srcOrd="0" destOrd="0" presId="urn:microsoft.com/office/officeart/2008/layout/LinedList"/>
    <dgm:cxn modelId="{4C3D419F-FA55-42F3-9049-993FEB51EFB2}" type="presParOf" srcId="{9CC28FE2-66C3-49BF-AD60-E0069C007745}" destId="{87BDD068-A9B4-4046-B2A4-531A550E3943}" srcOrd="1" destOrd="0" presId="urn:microsoft.com/office/officeart/2008/layout/LinedList"/>
    <dgm:cxn modelId="{863E9C75-17BF-4E84-B9A1-17E3AE12E3FA}" type="presParOf" srcId="{1DB34A35-A2B7-46F1-B432-670375E179AC}" destId="{E0757B0E-65F2-4AE9-A2A5-727CCAE0614D}" srcOrd="6" destOrd="0" presId="urn:microsoft.com/office/officeart/2008/layout/LinedList"/>
    <dgm:cxn modelId="{EC58967A-F554-47C4-B863-FAA635AA65DF}" type="presParOf" srcId="{1DB34A35-A2B7-46F1-B432-670375E179AC}" destId="{279E7656-A834-47D9-9FB5-E6A4559FD0D3}" srcOrd="7" destOrd="0" presId="urn:microsoft.com/office/officeart/2008/layout/LinedList"/>
    <dgm:cxn modelId="{7DA9BF6E-4103-4946-B27D-97258AF90B62}" type="presParOf" srcId="{279E7656-A834-47D9-9FB5-E6A4559FD0D3}" destId="{ECBA859E-F772-4AE1-9BDC-2CED3A834E77}" srcOrd="0" destOrd="0" presId="urn:microsoft.com/office/officeart/2008/layout/LinedList"/>
    <dgm:cxn modelId="{DC2C0497-7C66-413E-9D71-04E1D4C6CAEF}" type="presParOf" srcId="{279E7656-A834-47D9-9FB5-E6A4559FD0D3}" destId="{A62315A1-38C4-4AA4-AAD2-D5CDBCD6002C}" srcOrd="1" destOrd="0" presId="urn:microsoft.com/office/officeart/2008/layout/LinedList"/>
    <dgm:cxn modelId="{23ED1B5A-F5F1-493C-A6A1-29C8E5A40670}" type="presParOf" srcId="{1DB34A35-A2B7-46F1-B432-670375E179AC}" destId="{1762F7F8-87F8-4056-BAFC-A3FDEB59E83F}" srcOrd="8" destOrd="0" presId="urn:microsoft.com/office/officeart/2008/layout/LinedList"/>
    <dgm:cxn modelId="{6BAB9201-494B-4FE6-9643-5935CEF9DFC5}" type="presParOf" srcId="{1DB34A35-A2B7-46F1-B432-670375E179AC}" destId="{5497B51A-84CC-418F-B513-D8E97E18EFE6}" srcOrd="9" destOrd="0" presId="urn:microsoft.com/office/officeart/2008/layout/LinedList"/>
    <dgm:cxn modelId="{E1F1F4CC-E6DA-4433-9421-229389970981}" type="presParOf" srcId="{5497B51A-84CC-418F-B513-D8E97E18EFE6}" destId="{8B8B03C1-C14D-4AF2-AEB0-666D45335CCF}" srcOrd="0" destOrd="0" presId="urn:microsoft.com/office/officeart/2008/layout/LinedList"/>
    <dgm:cxn modelId="{ECF1D5E5-F1EE-44A9-B9AF-4B3B51FF801A}" type="presParOf" srcId="{5497B51A-84CC-418F-B513-D8E97E18EFE6}" destId="{A06237F3-420A-4322-A0E0-852521D985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05A9FD3-D69D-4B5D-87F3-8D79F8D055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441460-816E-41C7-9439-1F2080D3865F}">
      <dgm:prSet custT="1"/>
      <dgm:spPr/>
      <dgm:t>
        <a:bodyPr/>
        <a:lstStyle/>
        <a:p>
          <a:r>
            <a:rPr lang="en-US" sz="2400" b="1" dirty="0"/>
            <a:t>Eligible Program Participants:</a:t>
          </a:r>
          <a:endParaRPr lang="en-US" sz="2400" dirty="0"/>
        </a:p>
      </dgm:t>
    </dgm:pt>
    <dgm:pt modelId="{D7A870E4-D4F4-45B3-9F7C-A2FA6D3F1084}" type="parTrans" cxnId="{77DA91E8-D9EF-427D-9BA3-0AF081533119}">
      <dgm:prSet/>
      <dgm:spPr/>
      <dgm:t>
        <a:bodyPr/>
        <a:lstStyle/>
        <a:p>
          <a:endParaRPr lang="en-US"/>
        </a:p>
      </dgm:t>
    </dgm:pt>
    <dgm:pt modelId="{6CB4EDD2-2B8B-494A-81E8-42AE7E1DB21F}" type="sibTrans" cxnId="{77DA91E8-D9EF-427D-9BA3-0AF081533119}">
      <dgm:prSet/>
      <dgm:spPr/>
      <dgm:t>
        <a:bodyPr/>
        <a:lstStyle/>
        <a:p>
          <a:endParaRPr lang="en-US"/>
        </a:p>
      </dgm:t>
    </dgm:pt>
    <dgm:pt modelId="{7FBA2B6B-B1EA-4D6C-896E-A5F09D3CAA7B}">
      <dgm:prSet custT="1"/>
      <dgm:spPr/>
      <dgm:t>
        <a:bodyPr/>
        <a:lstStyle/>
        <a:p>
          <a:r>
            <a:rPr lang="en-US" sz="1800" b="1" dirty="0"/>
            <a:t>Homelessness Prevention: </a:t>
          </a:r>
          <a:r>
            <a:rPr lang="en-US" sz="1800" dirty="0"/>
            <a:t>Individuals and families who are </a:t>
          </a:r>
          <a:r>
            <a:rPr lang="en-US" sz="1800" i="1" dirty="0"/>
            <a:t>at imminent risk, or at risk, of homelessness</a:t>
          </a:r>
          <a:endParaRPr lang="en-US" sz="1800" dirty="0"/>
        </a:p>
      </dgm:t>
    </dgm:pt>
    <dgm:pt modelId="{1A2AE475-A7C2-4B3C-B25D-F3253459F184}" type="parTrans" cxnId="{A20CC2D3-3A8E-4640-A777-9A4FBFF08495}">
      <dgm:prSet/>
      <dgm:spPr/>
      <dgm:t>
        <a:bodyPr/>
        <a:lstStyle/>
        <a:p>
          <a:endParaRPr lang="en-US"/>
        </a:p>
      </dgm:t>
    </dgm:pt>
    <dgm:pt modelId="{4E94BB8F-BEE5-4501-BBD8-46DAE08820DB}" type="sibTrans" cxnId="{A20CC2D3-3A8E-4640-A777-9A4FBFF08495}">
      <dgm:prSet/>
      <dgm:spPr/>
      <dgm:t>
        <a:bodyPr/>
        <a:lstStyle/>
        <a:p>
          <a:endParaRPr lang="en-US"/>
        </a:p>
      </dgm:t>
    </dgm:pt>
    <dgm:pt modelId="{9859B070-31DD-41C4-A225-89B32B7FF222}">
      <dgm:prSet custT="1"/>
      <dgm:spPr/>
      <dgm:t>
        <a:bodyPr/>
        <a:lstStyle/>
        <a:p>
          <a:r>
            <a:rPr lang="en-US" sz="1800" dirty="0"/>
            <a:t>Annual income below 50% of AMI at program entry</a:t>
          </a:r>
        </a:p>
      </dgm:t>
    </dgm:pt>
    <dgm:pt modelId="{3E6843F8-F3F4-45F4-BA4C-F7F0BD65F61C}" type="parTrans" cxnId="{3EBB1645-F6EA-4BDB-A7DA-97C68F5F7F32}">
      <dgm:prSet/>
      <dgm:spPr/>
      <dgm:t>
        <a:bodyPr/>
        <a:lstStyle/>
        <a:p>
          <a:endParaRPr lang="en-US"/>
        </a:p>
      </dgm:t>
    </dgm:pt>
    <dgm:pt modelId="{A800783D-7462-4E0E-8149-DB182425735A}" type="sibTrans" cxnId="{3EBB1645-F6EA-4BDB-A7DA-97C68F5F7F32}">
      <dgm:prSet/>
      <dgm:spPr/>
      <dgm:t>
        <a:bodyPr/>
        <a:lstStyle/>
        <a:p>
          <a:endParaRPr lang="en-US"/>
        </a:p>
      </dgm:t>
    </dgm:pt>
    <dgm:pt modelId="{73044DC2-C59F-456C-9AEA-E2A5E64EDF93}">
      <dgm:prSet/>
      <dgm:spPr/>
      <dgm:t>
        <a:bodyPr/>
        <a:lstStyle/>
        <a:p>
          <a:r>
            <a:rPr lang="en-US" b="1" dirty="0"/>
            <a:t>Rapid Re-housing: </a:t>
          </a:r>
          <a:r>
            <a:rPr lang="en-US" dirty="0"/>
            <a:t>Individuals and families who are </a:t>
          </a:r>
          <a:r>
            <a:rPr lang="en-US" i="1" dirty="0"/>
            <a:t>literally homeless </a:t>
          </a:r>
          <a:endParaRPr lang="en-US" dirty="0"/>
        </a:p>
      </dgm:t>
    </dgm:pt>
    <dgm:pt modelId="{211C8EB1-395E-478B-8FB7-63EB605CE59E}" type="parTrans" cxnId="{8E274FA8-3284-4F2E-A766-67B14BE09E5E}">
      <dgm:prSet/>
      <dgm:spPr/>
      <dgm:t>
        <a:bodyPr/>
        <a:lstStyle/>
        <a:p>
          <a:endParaRPr lang="en-US"/>
        </a:p>
      </dgm:t>
    </dgm:pt>
    <dgm:pt modelId="{C6D26A04-2A3A-4FBA-B801-88F3633516A9}" type="sibTrans" cxnId="{8E274FA8-3284-4F2E-A766-67B14BE09E5E}">
      <dgm:prSet/>
      <dgm:spPr/>
      <dgm:t>
        <a:bodyPr/>
        <a:lstStyle/>
        <a:p>
          <a:endParaRPr lang="en-US"/>
        </a:p>
      </dgm:t>
    </dgm:pt>
    <dgm:pt modelId="{BF60D670-FE7E-45E1-929C-4C813DEC2929}">
      <dgm:prSet custT="1"/>
      <dgm:spPr/>
      <dgm:t>
        <a:bodyPr/>
        <a:lstStyle/>
        <a:p>
          <a:r>
            <a:rPr lang="en-US" sz="1800" dirty="0"/>
            <a:t>No income threshold at program entry </a:t>
          </a:r>
        </a:p>
      </dgm:t>
    </dgm:pt>
    <dgm:pt modelId="{64486107-D884-4741-A215-B49DFE31C121}" type="parTrans" cxnId="{8735678C-4D8D-4F14-A8A1-3A5218165F74}">
      <dgm:prSet/>
      <dgm:spPr/>
      <dgm:t>
        <a:bodyPr/>
        <a:lstStyle/>
        <a:p>
          <a:endParaRPr lang="en-US"/>
        </a:p>
      </dgm:t>
    </dgm:pt>
    <dgm:pt modelId="{9B82D205-3D95-42AC-B2B3-6DAC11A37D3E}" type="sibTrans" cxnId="{8735678C-4D8D-4F14-A8A1-3A5218165F74}">
      <dgm:prSet/>
      <dgm:spPr/>
      <dgm:t>
        <a:bodyPr/>
        <a:lstStyle/>
        <a:p>
          <a:endParaRPr lang="en-US"/>
        </a:p>
      </dgm:t>
    </dgm:pt>
    <dgm:pt modelId="{7298137D-4E35-41F7-BB52-84544E81439E}" type="pres">
      <dgm:prSet presAssocID="{A05A9FD3-D69D-4B5D-87F3-8D79F8D055FF}" presName="root" presStyleCnt="0">
        <dgm:presLayoutVars>
          <dgm:dir/>
          <dgm:resizeHandles val="exact"/>
        </dgm:presLayoutVars>
      </dgm:prSet>
      <dgm:spPr/>
    </dgm:pt>
    <dgm:pt modelId="{5462816B-2CAD-4464-947F-E6D7BE28E4D3}" type="pres">
      <dgm:prSet presAssocID="{EC441460-816E-41C7-9439-1F2080D3865F}" presName="compNode" presStyleCnt="0"/>
      <dgm:spPr/>
    </dgm:pt>
    <dgm:pt modelId="{57AC4B1A-6906-4401-BA91-AD1120B0A1F9}" type="pres">
      <dgm:prSet presAssocID="{EC441460-816E-41C7-9439-1F2080D3865F}" presName="bgRect" presStyleLbl="bgShp" presStyleIdx="0" presStyleCnt="3"/>
      <dgm:spPr/>
    </dgm:pt>
    <dgm:pt modelId="{C5D67CDA-03C4-42C5-BCDE-84756597269D}" type="pres">
      <dgm:prSet presAssocID="{EC441460-816E-41C7-9439-1F2080D386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0A8CC6DA-196D-4B1B-88D2-BAB824EBA70E}" type="pres">
      <dgm:prSet presAssocID="{EC441460-816E-41C7-9439-1F2080D3865F}" presName="spaceRect" presStyleCnt="0"/>
      <dgm:spPr/>
    </dgm:pt>
    <dgm:pt modelId="{0026DD1D-ED61-4BB5-AC52-523218A14E6A}" type="pres">
      <dgm:prSet presAssocID="{EC441460-816E-41C7-9439-1F2080D3865F}" presName="parTx" presStyleLbl="revTx" presStyleIdx="0" presStyleCnt="5">
        <dgm:presLayoutVars>
          <dgm:chMax val="0"/>
          <dgm:chPref val="0"/>
        </dgm:presLayoutVars>
      </dgm:prSet>
      <dgm:spPr/>
    </dgm:pt>
    <dgm:pt modelId="{5A004E7E-C2A5-4756-9B59-635875B13249}" type="pres">
      <dgm:prSet presAssocID="{6CB4EDD2-2B8B-494A-81E8-42AE7E1DB21F}" presName="sibTrans" presStyleCnt="0"/>
      <dgm:spPr/>
    </dgm:pt>
    <dgm:pt modelId="{B8C19DC6-FD3B-4172-9DFE-C350C6309178}" type="pres">
      <dgm:prSet presAssocID="{7FBA2B6B-B1EA-4D6C-896E-A5F09D3CAA7B}" presName="compNode" presStyleCnt="0"/>
      <dgm:spPr/>
    </dgm:pt>
    <dgm:pt modelId="{990F7A3B-43EB-4403-AE1E-2C774E3D2A24}" type="pres">
      <dgm:prSet presAssocID="{7FBA2B6B-B1EA-4D6C-896E-A5F09D3CAA7B}" presName="bgRect" presStyleLbl="bgShp" presStyleIdx="1" presStyleCnt="3"/>
      <dgm:spPr/>
    </dgm:pt>
    <dgm:pt modelId="{553EF715-287A-4CED-B32A-306E31328017}" type="pres">
      <dgm:prSet presAssocID="{7FBA2B6B-B1EA-4D6C-896E-A5F09D3CAA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DC05C922-67CE-452A-BA1B-C211A99FF20F}" type="pres">
      <dgm:prSet presAssocID="{7FBA2B6B-B1EA-4D6C-896E-A5F09D3CAA7B}" presName="spaceRect" presStyleCnt="0"/>
      <dgm:spPr/>
    </dgm:pt>
    <dgm:pt modelId="{3109241E-7442-4C64-B10F-055DDC55A7A6}" type="pres">
      <dgm:prSet presAssocID="{7FBA2B6B-B1EA-4D6C-896E-A5F09D3CAA7B}" presName="parTx" presStyleLbl="revTx" presStyleIdx="1" presStyleCnt="5">
        <dgm:presLayoutVars>
          <dgm:chMax val="0"/>
          <dgm:chPref val="0"/>
        </dgm:presLayoutVars>
      </dgm:prSet>
      <dgm:spPr/>
    </dgm:pt>
    <dgm:pt modelId="{7C85BE93-5B0E-4259-9FC2-987220EBB6EE}" type="pres">
      <dgm:prSet presAssocID="{7FBA2B6B-B1EA-4D6C-896E-A5F09D3CAA7B}" presName="desTx" presStyleLbl="revTx" presStyleIdx="2" presStyleCnt="5">
        <dgm:presLayoutVars/>
      </dgm:prSet>
      <dgm:spPr/>
    </dgm:pt>
    <dgm:pt modelId="{AF7D0C0A-10C2-44B7-B5F2-4F19C676F32D}" type="pres">
      <dgm:prSet presAssocID="{4E94BB8F-BEE5-4501-BBD8-46DAE08820DB}" presName="sibTrans" presStyleCnt="0"/>
      <dgm:spPr/>
    </dgm:pt>
    <dgm:pt modelId="{ADA06231-1BB0-48DE-91CA-CBE59EC43800}" type="pres">
      <dgm:prSet presAssocID="{73044DC2-C59F-456C-9AEA-E2A5E64EDF93}" presName="compNode" presStyleCnt="0"/>
      <dgm:spPr/>
    </dgm:pt>
    <dgm:pt modelId="{7600B211-9F60-4AE3-8A17-7D21ADDFE621}" type="pres">
      <dgm:prSet presAssocID="{73044DC2-C59F-456C-9AEA-E2A5E64EDF93}" presName="bgRect" presStyleLbl="bgShp" presStyleIdx="2" presStyleCnt="3"/>
      <dgm:spPr/>
    </dgm:pt>
    <dgm:pt modelId="{E955C9B4-78B2-40A4-AB18-66CAADFE7B82}" type="pres">
      <dgm:prSet presAssocID="{73044DC2-C59F-456C-9AEA-E2A5E64EDF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06D1D8E1-5C0F-4CCE-87B9-80BDB770CB62}" type="pres">
      <dgm:prSet presAssocID="{73044DC2-C59F-456C-9AEA-E2A5E64EDF93}" presName="spaceRect" presStyleCnt="0"/>
      <dgm:spPr/>
    </dgm:pt>
    <dgm:pt modelId="{28E2F22F-2676-45FD-8982-0D8F226A4324}" type="pres">
      <dgm:prSet presAssocID="{73044DC2-C59F-456C-9AEA-E2A5E64EDF93}" presName="parTx" presStyleLbl="revTx" presStyleIdx="3" presStyleCnt="5">
        <dgm:presLayoutVars>
          <dgm:chMax val="0"/>
          <dgm:chPref val="0"/>
        </dgm:presLayoutVars>
      </dgm:prSet>
      <dgm:spPr/>
    </dgm:pt>
    <dgm:pt modelId="{12397783-6FE6-4C1B-BB6A-F878A8B5DD83}" type="pres">
      <dgm:prSet presAssocID="{73044DC2-C59F-456C-9AEA-E2A5E64EDF93}" presName="desTx" presStyleLbl="revTx" presStyleIdx="4" presStyleCnt="5">
        <dgm:presLayoutVars/>
      </dgm:prSet>
      <dgm:spPr/>
    </dgm:pt>
  </dgm:ptLst>
  <dgm:cxnLst>
    <dgm:cxn modelId="{97534704-2764-4075-88FF-CFE0135136DB}" type="presOf" srcId="{7FBA2B6B-B1EA-4D6C-896E-A5F09D3CAA7B}" destId="{3109241E-7442-4C64-B10F-055DDC55A7A6}" srcOrd="0" destOrd="0" presId="urn:microsoft.com/office/officeart/2018/2/layout/IconVerticalSolidList"/>
    <dgm:cxn modelId="{47D0EA35-EB07-468F-987E-376487AE31DE}" type="presOf" srcId="{BF60D670-FE7E-45E1-929C-4C813DEC2929}" destId="{12397783-6FE6-4C1B-BB6A-F878A8B5DD83}" srcOrd="0" destOrd="0" presId="urn:microsoft.com/office/officeart/2018/2/layout/IconVerticalSolidList"/>
    <dgm:cxn modelId="{3EBB1645-F6EA-4BDB-A7DA-97C68F5F7F32}" srcId="{7FBA2B6B-B1EA-4D6C-896E-A5F09D3CAA7B}" destId="{9859B070-31DD-41C4-A225-89B32B7FF222}" srcOrd="0" destOrd="0" parTransId="{3E6843F8-F3F4-45F4-BA4C-F7F0BD65F61C}" sibTransId="{A800783D-7462-4E0E-8149-DB182425735A}"/>
    <dgm:cxn modelId="{45FB6B73-CDBB-4C43-BF99-7CB12A0FDB06}" type="presOf" srcId="{A05A9FD3-D69D-4B5D-87F3-8D79F8D055FF}" destId="{7298137D-4E35-41F7-BB52-84544E81439E}" srcOrd="0" destOrd="0" presId="urn:microsoft.com/office/officeart/2018/2/layout/IconVerticalSolidList"/>
    <dgm:cxn modelId="{8735678C-4D8D-4F14-A8A1-3A5218165F74}" srcId="{73044DC2-C59F-456C-9AEA-E2A5E64EDF93}" destId="{BF60D670-FE7E-45E1-929C-4C813DEC2929}" srcOrd="0" destOrd="0" parTransId="{64486107-D884-4741-A215-B49DFE31C121}" sibTransId="{9B82D205-3D95-42AC-B2B3-6DAC11A37D3E}"/>
    <dgm:cxn modelId="{D7E633A5-28D8-4EEF-BCC3-1261043AF72F}" type="presOf" srcId="{9859B070-31DD-41C4-A225-89B32B7FF222}" destId="{7C85BE93-5B0E-4259-9FC2-987220EBB6EE}" srcOrd="0" destOrd="0" presId="urn:microsoft.com/office/officeart/2018/2/layout/IconVerticalSolidList"/>
    <dgm:cxn modelId="{8E274FA8-3284-4F2E-A766-67B14BE09E5E}" srcId="{A05A9FD3-D69D-4B5D-87F3-8D79F8D055FF}" destId="{73044DC2-C59F-456C-9AEA-E2A5E64EDF93}" srcOrd="2" destOrd="0" parTransId="{211C8EB1-395E-478B-8FB7-63EB605CE59E}" sibTransId="{C6D26A04-2A3A-4FBA-B801-88F3633516A9}"/>
    <dgm:cxn modelId="{A20CC2D3-3A8E-4640-A777-9A4FBFF08495}" srcId="{A05A9FD3-D69D-4B5D-87F3-8D79F8D055FF}" destId="{7FBA2B6B-B1EA-4D6C-896E-A5F09D3CAA7B}" srcOrd="1" destOrd="0" parTransId="{1A2AE475-A7C2-4B3C-B25D-F3253459F184}" sibTransId="{4E94BB8F-BEE5-4501-BBD8-46DAE08820DB}"/>
    <dgm:cxn modelId="{EEE8B0D6-0012-4B4C-832F-3D7D39DD1277}" type="presOf" srcId="{73044DC2-C59F-456C-9AEA-E2A5E64EDF93}" destId="{28E2F22F-2676-45FD-8982-0D8F226A4324}" srcOrd="0" destOrd="0" presId="urn:microsoft.com/office/officeart/2018/2/layout/IconVerticalSolidList"/>
    <dgm:cxn modelId="{3772DCE6-7FD3-4AD8-BD1E-D61CFDF29753}" type="presOf" srcId="{EC441460-816E-41C7-9439-1F2080D3865F}" destId="{0026DD1D-ED61-4BB5-AC52-523218A14E6A}" srcOrd="0" destOrd="0" presId="urn:microsoft.com/office/officeart/2018/2/layout/IconVerticalSolidList"/>
    <dgm:cxn modelId="{77DA91E8-D9EF-427D-9BA3-0AF081533119}" srcId="{A05A9FD3-D69D-4B5D-87F3-8D79F8D055FF}" destId="{EC441460-816E-41C7-9439-1F2080D3865F}" srcOrd="0" destOrd="0" parTransId="{D7A870E4-D4F4-45B3-9F7C-A2FA6D3F1084}" sibTransId="{6CB4EDD2-2B8B-494A-81E8-42AE7E1DB21F}"/>
    <dgm:cxn modelId="{F774DB5A-42DE-412D-9BD7-C379140F3EDF}" type="presParOf" srcId="{7298137D-4E35-41F7-BB52-84544E81439E}" destId="{5462816B-2CAD-4464-947F-E6D7BE28E4D3}" srcOrd="0" destOrd="0" presId="urn:microsoft.com/office/officeart/2018/2/layout/IconVerticalSolidList"/>
    <dgm:cxn modelId="{36B20F9F-23CB-42CE-B479-407F44BEC554}" type="presParOf" srcId="{5462816B-2CAD-4464-947F-E6D7BE28E4D3}" destId="{57AC4B1A-6906-4401-BA91-AD1120B0A1F9}" srcOrd="0" destOrd="0" presId="urn:microsoft.com/office/officeart/2018/2/layout/IconVerticalSolidList"/>
    <dgm:cxn modelId="{95980945-FE5F-4923-9883-77F14E27C32D}" type="presParOf" srcId="{5462816B-2CAD-4464-947F-E6D7BE28E4D3}" destId="{C5D67CDA-03C4-42C5-BCDE-84756597269D}" srcOrd="1" destOrd="0" presId="urn:microsoft.com/office/officeart/2018/2/layout/IconVerticalSolidList"/>
    <dgm:cxn modelId="{05DA135A-EEB1-4E9F-A5DC-8CD871B1FC58}" type="presParOf" srcId="{5462816B-2CAD-4464-947F-E6D7BE28E4D3}" destId="{0A8CC6DA-196D-4B1B-88D2-BAB824EBA70E}" srcOrd="2" destOrd="0" presId="urn:microsoft.com/office/officeart/2018/2/layout/IconVerticalSolidList"/>
    <dgm:cxn modelId="{A99F8AFA-4D69-4742-A053-A0E4A524855C}" type="presParOf" srcId="{5462816B-2CAD-4464-947F-E6D7BE28E4D3}" destId="{0026DD1D-ED61-4BB5-AC52-523218A14E6A}" srcOrd="3" destOrd="0" presId="urn:microsoft.com/office/officeart/2018/2/layout/IconVerticalSolidList"/>
    <dgm:cxn modelId="{2917B2D7-2849-4ABB-9A3F-4E681C444C52}" type="presParOf" srcId="{7298137D-4E35-41F7-BB52-84544E81439E}" destId="{5A004E7E-C2A5-4756-9B59-635875B13249}" srcOrd="1" destOrd="0" presId="urn:microsoft.com/office/officeart/2018/2/layout/IconVerticalSolidList"/>
    <dgm:cxn modelId="{02617A49-A25D-4F61-8213-75E1A544CB44}" type="presParOf" srcId="{7298137D-4E35-41F7-BB52-84544E81439E}" destId="{B8C19DC6-FD3B-4172-9DFE-C350C6309178}" srcOrd="2" destOrd="0" presId="urn:microsoft.com/office/officeart/2018/2/layout/IconVerticalSolidList"/>
    <dgm:cxn modelId="{F9010CA3-70EB-4711-A03B-88172ADA30A9}" type="presParOf" srcId="{B8C19DC6-FD3B-4172-9DFE-C350C6309178}" destId="{990F7A3B-43EB-4403-AE1E-2C774E3D2A24}" srcOrd="0" destOrd="0" presId="urn:microsoft.com/office/officeart/2018/2/layout/IconVerticalSolidList"/>
    <dgm:cxn modelId="{317D03F2-F29E-40A2-8BDE-180B2E8E61B0}" type="presParOf" srcId="{B8C19DC6-FD3B-4172-9DFE-C350C6309178}" destId="{553EF715-287A-4CED-B32A-306E31328017}" srcOrd="1" destOrd="0" presId="urn:microsoft.com/office/officeart/2018/2/layout/IconVerticalSolidList"/>
    <dgm:cxn modelId="{DBD7AB55-976F-4180-A66F-CEB8AEAEE779}" type="presParOf" srcId="{B8C19DC6-FD3B-4172-9DFE-C350C6309178}" destId="{DC05C922-67CE-452A-BA1B-C211A99FF20F}" srcOrd="2" destOrd="0" presId="urn:microsoft.com/office/officeart/2018/2/layout/IconVerticalSolidList"/>
    <dgm:cxn modelId="{1F275DA9-D0E9-436F-B70F-0CAA45086E3D}" type="presParOf" srcId="{B8C19DC6-FD3B-4172-9DFE-C350C6309178}" destId="{3109241E-7442-4C64-B10F-055DDC55A7A6}" srcOrd="3" destOrd="0" presId="urn:microsoft.com/office/officeart/2018/2/layout/IconVerticalSolidList"/>
    <dgm:cxn modelId="{B0DD600A-3D20-478C-8129-DA9E559B5F48}" type="presParOf" srcId="{B8C19DC6-FD3B-4172-9DFE-C350C6309178}" destId="{7C85BE93-5B0E-4259-9FC2-987220EBB6EE}" srcOrd="4" destOrd="0" presId="urn:microsoft.com/office/officeart/2018/2/layout/IconVerticalSolidList"/>
    <dgm:cxn modelId="{CDF17ABA-A540-4B99-82BE-A55BABD9DDFC}" type="presParOf" srcId="{7298137D-4E35-41F7-BB52-84544E81439E}" destId="{AF7D0C0A-10C2-44B7-B5F2-4F19C676F32D}" srcOrd="3" destOrd="0" presId="urn:microsoft.com/office/officeart/2018/2/layout/IconVerticalSolidList"/>
    <dgm:cxn modelId="{E6D825EA-B7F7-4737-BC42-288F9D68A24A}" type="presParOf" srcId="{7298137D-4E35-41F7-BB52-84544E81439E}" destId="{ADA06231-1BB0-48DE-91CA-CBE59EC43800}" srcOrd="4" destOrd="0" presId="urn:microsoft.com/office/officeart/2018/2/layout/IconVerticalSolidList"/>
    <dgm:cxn modelId="{BA525A43-22BB-476B-B3C6-B08A6C12DC4E}" type="presParOf" srcId="{ADA06231-1BB0-48DE-91CA-CBE59EC43800}" destId="{7600B211-9F60-4AE3-8A17-7D21ADDFE621}" srcOrd="0" destOrd="0" presId="urn:microsoft.com/office/officeart/2018/2/layout/IconVerticalSolidList"/>
    <dgm:cxn modelId="{A515FD81-07EB-498E-A9A1-BE06588F9574}" type="presParOf" srcId="{ADA06231-1BB0-48DE-91CA-CBE59EC43800}" destId="{E955C9B4-78B2-40A4-AB18-66CAADFE7B82}" srcOrd="1" destOrd="0" presId="urn:microsoft.com/office/officeart/2018/2/layout/IconVerticalSolidList"/>
    <dgm:cxn modelId="{96143BD5-6C44-40A7-9F6B-6405D430F212}" type="presParOf" srcId="{ADA06231-1BB0-48DE-91CA-CBE59EC43800}" destId="{06D1D8E1-5C0F-4CCE-87B9-80BDB770CB62}" srcOrd="2" destOrd="0" presId="urn:microsoft.com/office/officeart/2018/2/layout/IconVerticalSolidList"/>
    <dgm:cxn modelId="{B7063152-3CC0-40E1-8349-898781EFEA3E}" type="presParOf" srcId="{ADA06231-1BB0-48DE-91CA-CBE59EC43800}" destId="{28E2F22F-2676-45FD-8982-0D8F226A4324}" srcOrd="3" destOrd="0" presId="urn:microsoft.com/office/officeart/2018/2/layout/IconVerticalSolidList"/>
    <dgm:cxn modelId="{FEDAF430-9022-4F01-834E-541EEDD7F2E8}" type="presParOf" srcId="{ADA06231-1BB0-48DE-91CA-CBE59EC43800}" destId="{12397783-6FE6-4C1B-BB6A-F878A8B5DD8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99F89EC-6741-4145-B35F-E0FFF66D89E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C66F718-FCFC-434E-89EF-926EF52F2DA4}">
      <dgm:prSet/>
      <dgm:spPr/>
      <dgm:t>
        <a:bodyPr/>
        <a:lstStyle/>
        <a:p>
          <a:r>
            <a:rPr lang="en-US" dirty="0"/>
            <a:t>Purchasing or leasing computer hardware</a:t>
          </a:r>
        </a:p>
      </dgm:t>
    </dgm:pt>
    <dgm:pt modelId="{EF3E65E1-7C33-4A7A-9EFD-B26E396D1DD8}" type="parTrans" cxnId="{E26F4BD0-DC77-4E55-BC45-C01E23923149}">
      <dgm:prSet/>
      <dgm:spPr/>
      <dgm:t>
        <a:bodyPr/>
        <a:lstStyle/>
        <a:p>
          <a:endParaRPr lang="en-US"/>
        </a:p>
      </dgm:t>
    </dgm:pt>
    <dgm:pt modelId="{57460A83-A49B-472D-A2B9-18323B058672}" type="sibTrans" cxnId="{E26F4BD0-DC77-4E55-BC45-C01E23923149}">
      <dgm:prSet/>
      <dgm:spPr/>
      <dgm:t>
        <a:bodyPr/>
        <a:lstStyle/>
        <a:p>
          <a:endParaRPr lang="en-US"/>
        </a:p>
      </dgm:t>
    </dgm:pt>
    <dgm:pt modelId="{B8ED467C-F2DC-464C-95CA-90ED71134345}">
      <dgm:prSet/>
      <dgm:spPr/>
      <dgm:t>
        <a:bodyPr/>
        <a:lstStyle/>
        <a:p>
          <a:r>
            <a:rPr lang="en-US" dirty="0"/>
            <a:t>Purchasing software or software licenses</a:t>
          </a:r>
        </a:p>
      </dgm:t>
    </dgm:pt>
    <dgm:pt modelId="{13ED741B-7026-4F68-8D54-5097B0825F7B}" type="parTrans" cxnId="{29F27D9A-3500-4386-A122-EB7B6200DBC6}">
      <dgm:prSet/>
      <dgm:spPr/>
      <dgm:t>
        <a:bodyPr/>
        <a:lstStyle/>
        <a:p>
          <a:endParaRPr lang="en-US"/>
        </a:p>
      </dgm:t>
    </dgm:pt>
    <dgm:pt modelId="{538E2430-20EF-49D5-B263-4CA8BEB2B8EB}" type="sibTrans" cxnId="{29F27D9A-3500-4386-A122-EB7B6200DBC6}">
      <dgm:prSet/>
      <dgm:spPr/>
      <dgm:t>
        <a:bodyPr/>
        <a:lstStyle/>
        <a:p>
          <a:endParaRPr lang="en-US"/>
        </a:p>
      </dgm:t>
    </dgm:pt>
    <dgm:pt modelId="{9B1A98DD-261A-4682-AA60-2FBA9F99CCE2}">
      <dgm:prSet/>
      <dgm:spPr/>
      <dgm:t>
        <a:bodyPr/>
        <a:lstStyle/>
        <a:p>
          <a:r>
            <a:rPr lang="en-US"/>
            <a:t>Purchasing or leasing equipment, including telephones, faxes, and furniture</a:t>
          </a:r>
        </a:p>
      </dgm:t>
    </dgm:pt>
    <dgm:pt modelId="{E8524568-409C-466E-B5C0-A454BD032D52}" type="parTrans" cxnId="{70802B53-8C86-48C3-88B9-C2A3E3DAFEBF}">
      <dgm:prSet/>
      <dgm:spPr/>
      <dgm:t>
        <a:bodyPr/>
        <a:lstStyle/>
        <a:p>
          <a:endParaRPr lang="en-US"/>
        </a:p>
      </dgm:t>
    </dgm:pt>
    <dgm:pt modelId="{4B8D578D-04BC-4F34-ACC0-59C5FB993C4F}" type="sibTrans" cxnId="{70802B53-8C86-48C3-88B9-C2A3E3DAFEBF}">
      <dgm:prSet/>
      <dgm:spPr/>
      <dgm:t>
        <a:bodyPr/>
        <a:lstStyle/>
        <a:p>
          <a:endParaRPr lang="en-US"/>
        </a:p>
      </dgm:t>
    </dgm:pt>
    <dgm:pt modelId="{4CC986AF-EDB5-4CBA-8C67-E3E5888454FF}" type="pres">
      <dgm:prSet presAssocID="{E99F89EC-6741-4145-B35F-E0FFF66D89EB}" presName="vert0" presStyleCnt="0">
        <dgm:presLayoutVars>
          <dgm:dir/>
          <dgm:animOne val="branch"/>
          <dgm:animLvl val="lvl"/>
        </dgm:presLayoutVars>
      </dgm:prSet>
      <dgm:spPr/>
    </dgm:pt>
    <dgm:pt modelId="{8C278651-7684-4E5E-BC33-110DA69A164C}" type="pres">
      <dgm:prSet presAssocID="{9C66F718-FCFC-434E-89EF-926EF52F2DA4}" presName="thickLine" presStyleLbl="alignNode1" presStyleIdx="0" presStyleCnt="3"/>
      <dgm:spPr/>
    </dgm:pt>
    <dgm:pt modelId="{72CA0CC0-8CE8-4BE7-91C6-7E8CB0FA78CF}" type="pres">
      <dgm:prSet presAssocID="{9C66F718-FCFC-434E-89EF-926EF52F2DA4}" presName="horz1" presStyleCnt="0"/>
      <dgm:spPr/>
    </dgm:pt>
    <dgm:pt modelId="{45A4EDAD-0D33-4215-A5A7-78907AF40ED5}" type="pres">
      <dgm:prSet presAssocID="{9C66F718-FCFC-434E-89EF-926EF52F2DA4}" presName="tx1" presStyleLbl="revTx" presStyleIdx="0" presStyleCnt="3"/>
      <dgm:spPr/>
    </dgm:pt>
    <dgm:pt modelId="{A183E43E-22DF-4B73-A61F-6D693BCDE7A0}" type="pres">
      <dgm:prSet presAssocID="{9C66F718-FCFC-434E-89EF-926EF52F2DA4}" presName="vert1" presStyleCnt="0"/>
      <dgm:spPr/>
    </dgm:pt>
    <dgm:pt modelId="{004B8C82-EC77-45D3-9AF9-F5D4C886405D}" type="pres">
      <dgm:prSet presAssocID="{B8ED467C-F2DC-464C-95CA-90ED71134345}" presName="thickLine" presStyleLbl="alignNode1" presStyleIdx="1" presStyleCnt="3"/>
      <dgm:spPr/>
    </dgm:pt>
    <dgm:pt modelId="{123B0F83-0DE9-40FD-9B77-2098848A1931}" type="pres">
      <dgm:prSet presAssocID="{B8ED467C-F2DC-464C-95CA-90ED71134345}" presName="horz1" presStyleCnt="0"/>
      <dgm:spPr/>
    </dgm:pt>
    <dgm:pt modelId="{B4C5BB57-4E9F-46B2-B87F-07B99F281BB5}" type="pres">
      <dgm:prSet presAssocID="{B8ED467C-F2DC-464C-95CA-90ED71134345}" presName="tx1" presStyleLbl="revTx" presStyleIdx="1" presStyleCnt="3"/>
      <dgm:spPr/>
    </dgm:pt>
    <dgm:pt modelId="{6A9280D9-AFC5-4E83-AEB2-815EF5FFD40F}" type="pres">
      <dgm:prSet presAssocID="{B8ED467C-F2DC-464C-95CA-90ED71134345}" presName="vert1" presStyleCnt="0"/>
      <dgm:spPr/>
    </dgm:pt>
    <dgm:pt modelId="{C4B35351-59CE-4672-B989-95F873DB1D97}" type="pres">
      <dgm:prSet presAssocID="{9B1A98DD-261A-4682-AA60-2FBA9F99CCE2}" presName="thickLine" presStyleLbl="alignNode1" presStyleIdx="2" presStyleCnt="3"/>
      <dgm:spPr/>
    </dgm:pt>
    <dgm:pt modelId="{35C0F7B0-20F9-4483-B758-EB5E9C3ACDBF}" type="pres">
      <dgm:prSet presAssocID="{9B1A98DD-261A-4682-AA60-2FBA9F99CCE2}" presName="horz1" presStyleCnt="0"/>
      <dgm:spPr/>
    </dgm:pt>
    <dgm:pt modelId="{FF0262FD-9367-4F32-ABAC-42201F993294}" type="pres">
      <dgm:prSet presAssocID="{9B1A98DD-261A-4682-AA60-2FBA9F99CCE2}" presName="tx1" presStyleLbl="revTx" presStyleIdx="2" presStyleCnt="3"/>
      <dgm:spPr/>
    </dgm:pt>
    <dgm:pt modelId="{E3168B8D-88EE-498E-A1DA-A3E81224DBA4}" type="pres">
      <dgm:prSet presAssocID="{9B1A98DD-261A-4682-AA60-2FBA9F99CCE2}" presName="vert1" presStyleCnt="0"/>
      <dgm:spPr/>
    </dgm:pt>
  </dgm:ptLst>
  <dgm:cxnLst>
    <dgm:cxn modelId="{1236F701-BC70-4B0C-9BB3-0F8ED896A787}" type="presOf" srcId="{B8ED467C-F2DC-464C-95CA-90ED71134345}" destId="{B4C5BB57-4E9F-46B2-B87F-07B99F281BB5}" srcOrd="0" destOrd="0" presId="urn:microsoft.com/office/officeart/2008/layout/LinedList"/>
    <dgm:cxn modelId="{F5BB4B63-1CD4-4C6A-AB63-FD60975EAD1D}" type="presOf" srcId="{9C66F718-FCFC-434E-89EF-926EF52F2DA4}" destId="{45A4EDAD-0D33-4215-A5A7-78907AF40ED5}" srcOrd="0" destOrd="0" presId="urn:microsoft.com/office/officeart/2008/layout/LinedList"/>
    <dgm:cxn modelId="{8456D06C-7472-4F8E-94ED-F0DF2D2A3E41}" type="presOf" srcId="{E99F89EC-6741-4145-B35F-E0FFF66D89EB}" destId="{4CC986AF-EDB5-4CBA-8C67-E3E5888454FF}" srcOrd="0" destOrd="0" presId="urn:microsoft.com/office/officeart/2008/layout/LinedList"/>
    <dgm:cxn modelId="{70802B53-8C86-48C3-88B9-C2A3E3DAFEBF}" srcId="{E99F89EC-6741-4145-B35F-E0FFF66D89EB}" destId="{9B1A98DD-261A-4682-AA60-2FBA9F99CCE2}" srcOrd="2" destOrd="0" parTransId="{E8524568-409C-466E-B5C0-A454BD032D52}" sibTransId="{4B8D578D-04BC-4F34-ACC0-59C5FB993C4F}"/>
    <dgm:cxn modelId="{29F27D9A-3500-4386-A122-EB7B6200DBC6}" srcId="{E99F89EC-6741-4145-B35F-E0FFF66D89EB}" destId="{B8ED467C-F2DC-464C-95CA-90ED71134345}" srcOrd="1" destOrd="0" parTransId="{13ED741B-7026-4F68-8D54-5097B0825F7B}" sibTransId="{538E2430-20EF-49D5-B263-4CA8BEB2B8EB}"/>
    <dgm:cxn modelId="{E26F4BD0-DC77-4E55-BC45-C01E23923149}" srcId="{E99F89EC-6741-4145-B35F-E0FFF66D89EB}" destId="{9C66F718-FCFC-434E-89EF-926EF52F2DA4}" srcOrd="0" destOrd="0" parTransId="{EF3E65E1-7C33-4A7A-9EFD-B26E396D1DD8}" sibTransId="{57460A83-A49B-472D-A2B9-18323B058672}"/>
    <dgm:cxn modelId="{95EADCE9-6C55-47A1-8331-2482C6932AF7}" type="presOf" srcId="{9B1A98DD-261A-4682-AA60-2FBA9F99CCE2}" destId="{FF0262FD-9367-4F32-ABAC-42201F993294}" srcOrd="0" destOrd="0" presId="urn:microsoft.com/office/officeart/2008/layout/LinedList"/>
    <dgm:cxn modelId="{6ABA9EC8-83E6-4C38-AED4-D9663E447A3B}" type="presParOf" srcId="{4CC986AF-EDB5-4CBA-8C67-E3E5888454FF}" destId="{8C278651-7684-4E5E-BC33-110DA69A164C}" srcOrd="0" destOrd="0" presId="urn:microsoft.com/office/officeart/2008/layout/LinedList"/>
    <dgm:cxn modelId="{6EBC5455-8B5A-4AEE-9006-447DBCC53708}" type="presParOf" srcId="{4CC986AF-EDB5-4CBA-8C67-E3E5888454FF}" destId="{72CA0CC0-8CE8-4BE7-91C6-7E8CB0FA78CF}" srcOrd="1" destOrd="0" presId="urn:microsoft.com/office/officeart/2008/layout/LinedList"/>
    <dgm:cxn modelId="{1CEBBFFD-A0D8-4BA4-8DD4-041AA9EFAA6F}" type="presParOf" srcId="{72CA0CC0-8CE8-4BE7-91C6-7E8CB0FA78CF}" destId="{45A4EDAD-0D33-4215-A5A7-78907AF40ED5}" srcOrd="0" destOrd="0" presId="urn:microsoft.com/office/officeart/2008/layout/LinedList"/>
    <dgm:cxn modelId="{471BCE82-705F-4AAF-A089-C5770E823B98}" type="presParOf" srcId="{72CA0CC0-8CE8-4BE7-91C6-7E8CB0FA78CF}" destId="{A183E43E-22DF-4B73-A61F-6D693BCDE7A0}" srcOrd="1" destOrd="0" presId="urn:microsoft.com/office/officeart/2008/layout/LinedList"/>
    <dgm:cxn modelId="{04A67AF3-73E7-4D45-AC50-8C4559ABFAF8}" type="presParOf" srcId="{4CC986AF-EDB5-4CBA-8C67-E3E5888454FF}" destId="{004B8C82-EC77-45D3-9AF9-F5D4C886405D}" srcOrd="2" destOrd="0" presId="urn:microsoft.com/office/officeart/2008/layout/LinedList"/>
    <dgm:cxn modelId="{6B6627DB-43FA-455F-BFFD-873360B9F679}" type="presParOf" srcId="{4CC986AF-EDB5-4CBA-8C67-E3E5888454FF}" destId="{123B0F83-0DE9-40FD-9B77-2098848A1931}" srcOrd="3" destOrd="0" presId="urn:microsoft.com/office/officeart/2008/layout/LinedList"/>
    <dgm:cxn modelId="{FFC09297-ED80-44DA-865D-06EF6764E4BC}" type="presParOf" srcId="{123B0F83-0DE9-40FD-9B77-2098848A1931}" destId="{B4C5BB57-4E9F-46B2-B87F-07B99F281BB5}" srcOrd="0" destOrd="0" presId="urn:microsoft.com/office/officeart/2008/layout/LinedList"/>
    <dgm:cxn modelId="{CF1EA911-8876-487B-975D-1494D1B7019B}" type="presParOf" srcId="{123B0F83-0DE9-40FD-9B77-2098848A1931}" destId="{6A9280D9-AFC5-4E83-AEB2-815EF5FFD40F}" srcOrd="1" destOrd="0" presId="urn:microsoft.com/office/officeart/2008/layout/LinedList"/>
    <dgm:cxn modelId="{2793621B-F97A-40B3-80EA-2058BF504475}" type="presParOf" srcId="{4CC986AF-EDB5-4CBA-8C67-E3E5888454FF}" destId="{C4B35351-59CE-4672-B989-95F873DB1D97}" srcOrd="4" destOrd="0" presId="urn:microsoft.com/office/officeart/2008/layout/LinedList"/>
    <dgm:cxn modelId="{98E558E5-AA1B-47BA-B560-29B438AD0173}" type="presParOf" srcId="{4CC986AF-EDB5-4CBA-8C67-E3E5888454FF}" destId="{35C0F7B0-20F9-4483-B758-EB5E9C3ACDBF}" srcOrd="5" destOrd="0" presId="urn:microsoft.com/office/officeart/2008/layout/LinedList"/>
    <dgm:cxn modelId="{6B0986B6-905C-463E-86F5-392CFF400BCC}" type="presParOf" srcId="{35C0F7B0-20F9-4483-B758-EB5E9C3ACDBF}" destId="{FF0262FD-9367-4F32-ABAC-42201F993294}" srcOrd="0" destOrd="0" presId="urn:microsoft.com/office/officeart/2008/layout/LinedList"/>
    <dgm:cxn modelId="{15E84E91-7D87-4995-AE66-AE8A8503D521}" type="presParOf" srcId="{35C0F7B0-20F9-4483-B758-EB5E9C3ACDBF}" destId="{E3168B8D-88EE-498E-A1DA-A3E81224DB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8C876A6-A881-4F76-BC06-FE7D571755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2DA2CC0-99D9-405A-8254-44BB1E552B9F}">
      <dgm:prSet custT="1"/>
      <dgm:spPr/>
      <dgm:t>
        <a:bodyPr/>
        <a:lstStyle/>
        <a:p>
          <a:r>
            <a:rPr lang="en-US" sz="2800" dirty="0"/>
            <a:t>Data collection</a:t>
          </a:r>
        </a:p>
      </dgm:t>
    </dgm:pt>
    <dgm:pt modelId="{DC07DE7B-4BF7-4BDB-99FC-8F98528496F3}" type="parTrans" cxnId="{C3E368AA-516B-47C2-9FA5-999C695433D6}">
      <dgm:prSet/>
      <dgm:spPr/>
      <dgm:t>
        <a:bodyPr/>
        <a:lstStyle/>
        <a:p>
          <a:endParaRPr lang="en-US"/>
        </a:p>
      </dgm:t>
    </dgm:pt>
    <dgm:pt modelId="{06F422D6-1D40-4F83-B531-3105BD90C971}" type="sibTrans" cxnId="{C3E368AA-516B-47C2-9FA5-999C695433D6}">
      <dgm:prSet/>
      <dgm:spPr/>
      <dgm:t>
        <a:bodyPr/>
        <a:lstStyle/>
        <a:p>
          <a:endParaRPr lang="en-US"/>
        </a:p>
      </dgm:t>
    </dgm:pt>
    <dgm:pt modelId="{6B9C76B5-1F71-46DE-8AB4-6EC3F69DFDF7}">
      <dgm:prSet custT="1"/>
      <dgm:spPr/>
      <dgm:t>
        <a:bodyPr/>
        <a:lstStyle/>
        <a:p>
          <a:r>
            <a:rPr lang="en-US" sz="2800" dirty="0"/>
            <a:t>Completing data entry</a:t>
          </a:r>
        </a:p>
      </dgm:t>
    </dgm:pt>
    <dgm:pt modelId="{695B986D-A702-4CA1-887B-602E7C119903}" type="parTrans" cxnId="{E51B01BA-41FD-468D-92E0-43D34D67A969}">
      <dgm:prSet/>
      <dgm:spPr/>
      <dgm:t>
        <a:bodyPr/>
        <a:lstStyle/>
        <a:p>
          <a:endParaRPr lang="en-US"/>
        </a:p>
      </dgm:t>
    </dgm:pt>
    <dgm:pt modelId="{E8538E38-1CFB-419A-B639-C9E4022FC07D}" type="sibTrans" cxnId="{E51B01BA-41FD-468D-92E0-43D34D67A969}">
      <dgm:prSet/>
      <dgm:spPr/>
      <dgm:t>
        <a:bodyPr/>
        <a:lstStyle/>
        <a:p>
          <a:endParaRPr lang="en-US"/>
        </a:p>
      </dgm:t>
    </dgm:pt>
    <dgm:pt modelId="{2B3105C6-63ED-4D4B-8897-7A72413140C8}">
      <dgm:prSet custT="1"/>
      <dgm:spPr/>
      <dgm:t>
        <a:bodyPr/>
        <a:lstStyle/>
        <a:p>
          <a:r>
            <a:rPr lang="en-US" sz="2800" dirty="0"/>
            <a:t>Monitoring and reviewing data quality</a:t>
          </a:r>
        </a:p>
      </dgm:t>
    </dgm:pt>
    <dgm:pt modelId="{C06E62A2-90CE-443C-ABEF-2266DDECD4AC}" type="parTrans" cxnId="{158247B2-9586-4C80-A2D3-ED706FBB5A93}">
      <dgm:prSet/>
      <dgm:spPr/>
      <dgm:t>
        <a:bodyPr/>
        <a:lstStyle/>
        <a:p>
          <a:endParaRPr lang="en-US"/>
        </a:p>
      </dgm:t>
    </dgm:pt>
    <dgm:pt modelId="{049F1FF6-A070-4B70-9188-6DE9CFA290CC}" type="sibTrans" cxnId="{158247B2-9586-4C80-A2D3-ED706FBB5A93}">
      <dgm:prSet/>
      <dgm:spPr/>
      <dgm:t>
        <a:bodyPr/>
        <a:lstStyle/>
        <a:p>
          <a:endParaRPr lang="en-US"/>
        </a:p>
      </dgm:t>
    </dgm:pt>
    <dgm:pt modelId="{28D80BA4-509C-4F7D-A09D-4BCA7802C5C2}">
      <dgm:prSet custT="1"/>
      <dgm:spPr/>
      <dgm:t>
        <a:bodyPr/>
        <a:lstStyle/>
        <a:p>
          <a:r>
            <a:rPr lang="en-US" sz="2800" dirty="0"/>
            <a:t>Completing data analysis</a:t>
          </a:r>
        </a:p>
      </dgm:t>
    </dgm:pt>
    <dgm:pt modelId="{254C43F6-2404-4522-8EF5-1FAEF87A5EA8}" type="parTrans" cxnId="{9BB4D382-69B9-40DE-B534-7FED5D900004}">
      <dgm:prSet/>
      <dgm:spPr/>
      <dgm:t>
        <a:bodyPr/>
        <a:lstStyle/>
        <a:p>
          <a:endParaRPr lang="en-US"/>
        </a:p>
      </dgm:t>
    </dgm:pt>
    <dgm:pt modelId="{F3AD1AB4-8CDF-427A-9ABA-DE5B0F6B851D}" type="sibTrans" cxnId="{9BB4D382-69B9-40DE-B534-7FED5D900004}">
      <dgm:prSet/>
      <dgm:spPr/>
      <dgm:t>
        <a:bodyPr/>
        <a:lstStyle/>
        <a:p>
          <a:endParaRPr lang="en-US"/>
        </a:p>
      </dgm:t>
    </dgm:pt>
    <dgm:pt modelId="{824AD462-66E9-4E12-8137-26407BDAB62C}" type="pres">
      <dgm:prSet presAssocID="{48C876A6-A881-4F76-BC06-FE7D57175596}" presName="vert0" presStyleCnt="0">
        <dgm:presLayoutVars>
          <dgm:dir/>
          <dgm:animOne val="branch"/>
          <dgm:animLvl val="lvl"/>
        </dgm:presLayoutVars>
      </dgm:prSet>
      <dgm:spPr/>
    </dgm:pt>
    <dgm:pt modelId="{7C2B65CA-3C47-4592-AAD7-D56BC8045500}" type="pres">
      <dgm:prSet presAssocID="{62DA2CC0-99D9-405A-8254-44BB1E552B9F}" presName="thickLine" presStyleLbl="alignNode1" presStyleIdx="0" presStyleCnt="4"/>
      <dgm:spPr/>
    </dgm:pt>
    <dgm:pt modelId="{874EAB24-4F60-4111-91EB-CBF2434EF18B}" type="pres">
      <dgm:prSet presAssocID="{62DA2CC0-99D9-405A-8254-44BB1E552B9F}" presName="horz1" presStyleCnt="0"/>
      <dgm:spPr/>
    </dgm:pt>
    <dgm:pt modelId="{D93FD23F-4818-4776-811D-2630ED4D2370}" type="pres">
      <dgm:prSet presAssocID="{62DA2CC0-99D9-405A-8254-44BB1E552B9F}" presName="tx1" presStyleLbl="revTx" presStyleIdx="0" presStyleCnt="4"/>
      <dgm:spPr/>
    </dgm:pt>
    <dgm:pt modelId="{5EF23011-2708-4283-A0DA-8BE0D736DFC4}" type="pres">
      <dgm:prSet presAssocID="{62DA2CC0-99D9-405A-8254-44BB1E552B9F}" presName="vert1" presStyleCnt="0"/>
      <dgm:spPr/>
    </dgm:pt>
    <dgm:pt modelId="{A485042C-8D48-420B-AB01-1CAB02911A79}" type="pres">
      <dgm:prSet presAssocID="{6B9C76B5-1F71-46DE-8AB4-6EC3F69DFDF7}" presName="thickLine" presStyleLbl="alignNode1" presStyleIdx="1" presStyleCnt="4"/>
      <dgm:spPr/>
    </dgm:pt>
    <dgm:pt modelId="{BC2DEA5A-C13C-448E-98AA-57F578CDF78F}" type="pres">
      <dgm:prSet presAssocID="{6B9C76B5-1F71-46DE-8AB4-6EC3F69DFDF7}" presName="horz1" presStyleCnt="0"/>
      <dgm:spPr/>
    </dgm:pt>
    <dgm:pt modelId="{462327B9-0DB2-46B1-B7D5-D97B690BB97A}" type="pres">
      <dgm:prSet presAssocID="{6B9C76B5-1F71-46DE-8AB4-6EC3F69DFDF7}" presName="tx1" presStyleLbl="revTx" presStyleIdx="1" presStyleCnt="4"/>
      <dgm:spPr/>
    </dgm:pt>
    <dgm:pt modelId="{34DB0A02-BAAD-44FC-B480-EBD62508383B}" type="pres">
      <dgm:prSet presAssocID="{6B9C76B5-1F71-46DE-8AB4-6EC3F69DFDF7}" presName="vert1" presStyleCnt="0"/>
      <dgm:spPr/>
    </dgm:pt>
    <dgm:pt modelId="{14ABDF7B-511B-4889-93F5-D0F12CC954DA}" type="pres">
      <dgm:prSet presAssocID="{2B3105C6-63ED-4D4B-8897-7A72413140C8}" presName="thickLine" presStyleLbl="alignNode1" presStyleIdx="2" presStyleCnt="4"/>
      <dgm:spPr/>
    </dgm:pt>
    <dgm:pt modelId="{3814D89F-02A2-4FF1-A6EB-4307DF92E41B}" type="pres">
      <dgm:prSet presAssocID="{2B3105C6-63ED-4D4B-8897-7A72413140C8}" presName="horz1" presStyleCnt="0"/>
      <dgm:spPr/>
    </dgm:pt>
    <dgm:pt modelId="{CCFC0A1A-8E16-4168-B9BA-531BB0321745}" type="pres">
      <dgm:prSet presAssocID="{2B3105C6-63ED-4D4B-8897-7A72413140C8}" presName="tx1" presStyleLbl="revTx" presStyleIdx="2" presStyleCnt="4"/>
      <dgm:spPr/>
    </dgm:pt>
    <dgm:pt modelId="{83BE242E-1348-477B-8E20-3A6ECBB4AD11}" type="pres">
      <dgm:prSet presAssocID="{2B3105C6-63ED-4D4B-8897-7A72413140C8}" presName="vert1" presStyleCnt="0"/>
      <dgm:spPr/>
    </dgm:pt>
    <dgm:pt modelId="{0478BA10-AC4D-46F2-AB76-CB5E667775C8}" type="pres">
      <dgm:prSet presAssocID="{28D80BA4-509C-4F7D-A09D-4BCA7802C5C2}" presName="thickLine" presStyleLbl="alignNode1" presStyleIdx="3" presStyleCnt="4"/>
      <dgm:spPr/>
    </dgm:pt>
    <dgm:pt modelId="{32D65722-6377-46BC-9E86-4A00B2DAB365}" type="pres">
      <dgm:prSet presAssocID="{28D80BA4-509C-4F7D-A09D-4BCA7802C5C2}" presName="horz1" presStyleCnt="0"/>
      <dgm:spPr/>
    </dgm:pt>
    <dgm:pt modelId="{8869E7FA-6F90-4CC4-8A5E-D8D342956CB3}" type="pres">
      <dgm:prSet presAssocID="{28D80BA4-509C-4F7D-A09D-4BCA7802C5C2}" presName="tx1" presStyleLbl="revTx" presStyleIdx="3" presStyleCnt="4"/>
      <dgm:spPr/>
    </dgm:pt>
    <dgm:pt modelId="{19F50A15-C6DD-4935-8EE4-F69DF148BF33}" type="pres">
      <dgm:prSet presAssocID="{28D80BA4-509C-4F7D-A09D-4BCA7802C5C2}" presName="vert1" presStyleCnt="0"/>
      <dgm:spPr/>
    </dgm:pt>
  </dgm:ptLst>
  <dgm:cxnLst>
    <dgm:cxn modelId="{13298738-A5CE-4CB6-9A72-608EFE33AAF4}" type="presOf" srcId="{48C876A6-A881-4F76-BC06-FE7D57175596}" destId="{824AD462-66E9-4E12-8137-26407BDAB62C}" srcOrd="0" destOrd="0" presId="urn:microsoft.com/office/officeart/2008/layout/LinedList"/>
    <dgm:cxn modelId="{C9D18C38-4937-495E-8D05-4300C562BEC6}" type="presOf" srcId="{2B3105C6-63ED-4D4B-8897-7A72413140C8}" destId="{CCFC0A1A-8E16-4168-B9BA-531BB0321745}" srcOrd="0" destOrd="0" presId="urn:microsoft.com/office/officeart/2008/layout/LinedList"/>
    <dgm:cxn modelId="{32499F81-361E-4127-8279-A8B5C4C26051}" type="presOf" srcId="{62DA2CC0-99D9-405A-8254-44BB1E552B9F}" destId="{D93FD23F-4818-4776-811D-2630ED4D2370}" srcOrd="0" destOrd="0" presId="urn:microsoft.com/office/officeart/2008/layout/LinedList"/>
    <dgm:cxn modelId="{9BB4D382-69B9-40DE-B534-7FED5D900004}" srcId="{48C876A6-A881-4F76-BC06-FE7D57175596}" destId="{28D80BA4-509C-4F7D-A09D-4BCA7802C5C2}" srcOrd="3" destOrd="0" parTransId="{254C43F6-2404-4522-8EF5-1FAEF87A5EA8}" sibTransId="{F3AD1AB4-8CDF-427A-9ABA-DE5B0F6B851D}"/>
    <dgm:cxn modelId="{C3E368AA-516B-47C2-9FA5-999C695433D6}" srcId="{48C876A6-A881-4F76-BC06-FE7D57175596}" destId="{62DA2CC0-99D9-405A-8254-44BB1E552B9F}" srcOrd="0" destOrd="0" parTransId="{DC07DE7B-4BF7-4BDB-99FC-8F98528496F3}" sibTransId="{06F422D6-1D40-4F83-B531-3105BD90C971}"/>
    <dgm:cxn modelId="{158247B2-9586-4C80-A2D3-ED706FBB5A93}" srcId="{48C876A6-A881-4F76-BC06-FE7D57175596}" destId="{2B3105C6-63ED-4D4B-8897-7A72413140C8}" srcOrd="2" destOrd="0" parTransId="{C06E62A2-90CE-443C-ABEF-2266DDECD4AC}" sibTransId="{049F1FF6-A070-4B70-9188-6DE9CFA290CC}"/>
    <dgm:cxn modelId="{3349DEB9-1C00-4927-83D9-D492978D1557}" type="presOf" srcId="{6B9C76B5-1F71-46DE-8AB4-6EC3F69DFDF7}" destId="{462327B9-0DB2-46B1-B7D5-D97B690BB97A}" srcOrd="0" destOrd="0" presId="urn:microsoft.com/office/officeart/2008/layout/LinedList"/>
    <dgm:cxn modelId="{E51B01BA-41FD-468D-92E0-43D34D67A969}" srcId="{48C876A6-A881-4F76-BC06-FE7D57175596}" destId="{6B9C76B5-1F71-46DE-8AB4-6EC3F69DFDF7}" srcOrd="1" destOrd="0" parTransId="{695B986D-A702-4CA1-887B-602E7C119903}" sibTransId="{E8538E38-1CFB-419A-B639-C9E4022FC07D}"/>
    <dgm:cxn modelId="{C40F11ED-A310-4A62-A9E3-7C69E8D84389}" type="presOf" srcId="{28D80BA4-509C-4F7D-A09D-4BCA7802C5C2}" destId="{8869E7FA-6F90-4CC4-8A5E-D8D342956CB3}" srcOrd="0" destOrd="0" presId="urn:microsoft.com/office/officeart/2008/layout/LinedList"/>
    <dgm:cxn modelId="{A840A557-6F02-4A43-BA46-84F00A563AC2}" type="presParOf" srcId="{824AD462-66E9-4E12-8137-26407BDAB62C}" destId="{7C2B65CA-3C47-4592-AAD7-D56BC8045500}" srcOrd="0" destOrd="0" presId="urn:microsoft.com/office/officeart/2008/layout/LinedList"/>
    <dgm:cxn modelId="{BE7EF2A8-7C52-4892-9E8C-2A8092AC2786}" type="presParOf" srcId="{824AD462-66E9-4E12-8137-26407BDAB62C}" destId="{874EAB24-4F60-4111-91EB-CBF2434EF18B}" srcOrd="1" destOrd="0" presId="urn:microsoft.com/office/officeart/2008/layout/LinedList"/>
    <dgm:cxn modelId="{C6BF5235-9E07-4831-AB95-9EC16010A72D}" type="presParOf" srcId="{874EAB24-4F60-4111-91EB-CBF2434EF18B}" destId="{D93FD23F-4818-4776-811D-2630ED4D2370}" srcOrd="0" destOrd="0" presId="urn:microsoft.com/office/officeart/2008/layout/LinedList"/>
    <dgm:cxn modelId="{04678FD2-2F30-415E-AF3C-318D946FD348}" type="presParOf" srcId="{874EAB24-4F60-4111-91EB-CBF2434EF18B}" destId="{5EF23011-2708-4283-A0DA-8BE0D736DFC4}" srcOrd="1" destOrd="0" presId="urn:microsoft.com/office/officeart/2008/layout/LinedList"/>
    <dgm:cxn modelId="{71FD9E94-1728-4900-A350-8601C67985B4}" type="presParOf" srcId="{824AD462-66E9-4E12-8137-26407BDAB62C}" destId="{A485042C-8D48-420B-AB01-1CAB02911A79}" srcOrd="2" destOrd="0" presId="urn:microsoft.com/office/officeart/2008/layout/LinedList"/>
    <dgm:cxn modelId="{A0A4A2D7-04E1-4D61-AF54-37632C74989C}" type="presParOf" srcId="{824AD462-66E9-4E12-8137-26407BDAB62C}" destId="{BC2DEA5A-C13C-448E-98AA-57F578CDF78F}" srcOrd="3" destOrd="0" presId="urn:microsoft.com/office/officeart/2008/layout/LinedList"/>
    <dgm:cxn modelId="{E83BEA79-84D6-4AAF-BC00-17D989192AD4}" type="presParOf" srcId="{BC2DEA5A-C13C-448E-98AA-57F578CDF78F}" destId="{462327B9-0DB2-46B1-B7D5-D97B690BB97A}" srcOrd="0" destOrd="0" presId="urn:microsoft.com/office/officeart/2008/layout/LinedList"/>
    <dgm:cxn modelId="{F2637D6A-C1FE-4DB4-B1DA-14F67C007F06}" type="presParOf" srcId="{BC2DEA5A-C13C-448E-98AA-57F578CDF78F}" destId="{34DB0A02-BAAD-44FC-B480-EBD62508383B}" srcOrd="1" destOrd="0" presId="urn:microsoft.com/office/officeart/2008/layout/LinedList"/>
    <dgm:cxn modelId="{EAD42480-8AD8-430D-B2AE-DAB594668F20}" type="presParOf" srcId="{824AD462-66E9-4E12-8137-26407BDAB62C}" destId="{14ABDF7B-511B-4889-93F5-D0F12CC954DA}" srcOrd="4" destOrd="0" presId="urn:microsoft.com/office/officeart/2008/layout/LinedList"/>
    <dgm:cxn modelId="{0D80F227-B610-412E-B214-7D3E6B58762E}" type="presParOf" srcId="{824AD462-66E9-4E12-8137-26407BDAB62C}" destId="{3814D89F-02A2-4FF1-A6EB-4307DF92E41B}" srcOrd="5" destOrd="0" presId="urn:microsoft.com/office/officeart/2008/layout/LinedList"/>
    <dgm:cxn modelId="{AE3C39B5-EAB0-403C-99B9-184FB1C793A5}" type="presParOf" srcId="{3814D89F-02A2-4FF1-A6EB-4307DF92E41B}" destId="{CCFC0A1A-8E16-4168-B9BA-531BB0321745}" srcOrd="0" destOrd="0" presId="urn:microsoft.com/office/officeart/2008/layout/LinedList"/>
    <dgm:cxn modelId="{4A302B13-B588-4CFE-A545-1BAB0D9C1BE7}" type="presParOf" srcId="{3814D89F-02A2-4FF1-A6EB-4307DF92E41B}" destId="{83BE242E-1348-477B-8E20-3A6ECBB4AD11}" srcOrd="1" destOrd="0" presId="urn:microsoft.com/office/officeart/2008/layout/LinedList"/>
    <dgm:cxn modelId="{B34970AD-A9D3-45AE-A127-B9FC650AAA2C}" type="presParOf" srcId="{824AD462-66E9-4E12-8137-26407BDAB62C}" destId="{0478BA10-AC4D-46F2-AB76-CB5E667775C8}" srcOrd="6" destOrd="0" presId="urn:microsoft.com/office/officeart/2008/layout/LinedList"/>
    <dgm:cxn modelId="{F6B16087-7598-4897-B870-ADC7BAAFD245}" type="presParOf" srcId="{824AD462-66E9-4E12-8137-26407BDAB62C}" destId="{32D65722-6377-46BC-9E86-4A00B2DAB365}" srcOrd="7" destOrd="0" presId="urn:microsoft.com/office/officeart/2008/layout/LinedList"/>
    <dgm:cxn modelId="{DC4AB50C-238D-47C4-B482-FE01C248150B}" type="presParOf" srcId="{32D65722-6377-46BC-9E86-4A00B2DAB365}" destId="{8869E7FA-6F90-4CC4-8A5E-D8D342956CB3}" srcOrd="0" destOrd="0" presId="urn:microsoft.com/office/officeart/2008/layout/LinedList"/>
    <dgm:cxn modelId="{71D98706-E58F-4E2D-9FF9-BDEBEC6014E0}" type="presParOf" srcId="{32D65722-6377-46BC-9E86-4A00B2DAB365}" destId="{19F50A15-C6DD-4935-8EE4-F69DF148BF3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8C876A6-A881-4F76-BC06-FE7D571755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2DA2CC0-99D9-405A-8254-44BB1E552B9F}">
      <dgm:prSet custT="1"/>
      <dgm:spPr/>
      <dgm:t>
        <a:bodyPr/>
        <a:lstStyle/>
        <a:p>
          <a:r>
            <a:rPr lang="en-US" sz="2800" dirty="0"/>
            <a:t>Reporting to the HMIS Lead</a:t>
          </a:r>
        </a:p>
      </dgm:t>
    </dgm:pt>
    <dgm:pt modelId="{DC07DE7B-4BF7-4BDB-99FC-8F98528496F3}" type="parTrans" cxnId="{C3E368AA-516B-47C2-9FA5-999C695433D6}">
      <dgm:prSet/>
      <dgm:spPr/>
      <dgm:t>
        <a:bodyPr/>
        <a:lstStyle/>
        <a:p>
          <a:endParaRPr lang="en-US"/>
        </a:p>
      </dgm:t>
    </dgm:pt>
    <dgm:pt modelId="{06F422D6-1D40-4F83-B531-3105BD90C971}" type="sibTrans" cxnId="{C3E368AA-516B-47C2-9FA5-999C695433D6}">
      <dgm:prSet/>
      <dgm:spPr/>
      <dgm:t>
        <a:bodyPr/>
        <a:lstStyle/>
        <a:p>
          <a:endParaRPr lang="en-US"/>
        </a:p>
      </dgm:t>
    </dgm:pt>
    <dgm:pt modelId="{6B9C76B5-1F71-46DE-8AB4-6EC3F69DFDF7}">
      <dgm:prSet custT="1"/>
      <dgm:spPr/>
      <dgm:t>
        <a:bodyPr/>
        <a:lstStyle/>
        <a:p>
          <a:r>
            <a:rPr lang="en-US" sz="2800" dirty="0"/>
            <a:t>Training staff on using the HMIS or comparable database</a:t>
          </a:r>
        </a:p>
      </dgm:t>
    </dgm:pt>
    <dgm:pt modelId="{695B986D-A702-4CA1-887B-602E7C119903}" type="parTrans" cxnId="{E51B01BA-41FD-468D-92E0-43D34D67A969}">
      <dgm:prSet/>
      <dgm:spPr/>
      <dgm:t>
        <a:bodyPr/>
        <a:lstStyle/>
        <a:p>
          <a:endParaRPr lang="en-US"/>
        </a:p>
      </dgm:t>
    </dgm:pt>
    <dgm:pt modelId="{E8538E38-1CFB-419A-B639-C9E4022FC07D}" type="sibTrans" cxnId="{E51B01BA-41FD-468D-92E0-43D34D67A969}">
      <dgm:prSet/>
      <dgm:spPr/>
      <dgm:t>
        <a:bodyPr/>
        <a:lstStyle/>
        <a:p>
          <a:endParaRPr lang="en-US"/>
        </a:p>
      </dgm:t>
    </dgm:pt>
    <dgm:pt modelId="{2B3105C6-63ED-4D4B-8897-7A72413140C8}">
      <dgm:prSet custT="1"/>
      <dgm:spPr/>
      <dgm:t>
        <a:bodyPr/>
        <a:lstStyle/>
        <a:p>
          <a:r>
            <a:rPr lang="en-US" sz="2800" dirty="0"/>
            <a:t>Implementing and complying with HMIS requirements</a:t>
          </a:r>
        </a:p>
      </dgm:t>
    </dgm:pt>
    <dgm:pt modelId="{C06E62A2-90CE-443C-ABEF-2266DDECD4AC}" type="parTrans" cxnId="{158247B2-9586-4C80-A2D3-ED706FBB5A93}">
      <dgm:prSet/>
      <dgm:spPr/>
      <dgm:t>
        <a:bodyPr/>
        <a:lstStyle/>
        <a:p>
          <a:endParaRPr lang="en-US"/>
        </a:p>
      </dgm:t>
    </dgm:pt>
    <dgm:pt modelId="{049F1FF6-A070-4B70-9188-6DE9CFA290CC}" type="sibTrans" cxnId="{158247B2-9586-4C80-A2D3-ED706FBB5A93}">
      <dgm:prSet/>
      <dgm:spPr/>
      <dgm:t>
        <a:bodyPr/>
        <a:lstStyle/>
        <a:p>
          <a:endParaRPr lang="en-US"/>
        </a:p>
      </dgm:t>
    </dgm:pt>
    <dgm:pt modelId="{28D80BA4-509C-4F7D-A09D-4BCA7802C5C2}">
      <dgm:prSet custT="1"/>
      <dgm:spPr/>
      <dgm:t>
        <a:bodyPr/>
        <a:lstStyle/>
        <a:p>
          <a:r>
            <a:rPr lang="en-US" sz="2800" dirty="0"/>
            <a:t>Hazard Pay</a:t>
          </a:r>
        </a:p>
      </dgm:t>
    </dgm:pt>
    <dgm:pt modelId="{254C43F6-2404-4522-8EF5-1FAEF87A5EA8}" type="parTrans" cxnId="{9BB4D382-69B9-40DE-B534-7FED5D900004}">
      <dgm:prSet/>
      <dgm:spPr/>
      <dgm:t>
        <a:bodyPr/>
        <a:lstStyle/>
        <a:p>
          <a:endParaRPr lang="en-US"/>
        </a:p>
      </dgm:t>
    </dgm:pt>
    <dgm:pt modelId="{F3AD1AB4-8CDF-427A-9ABA-DE5B0F6B851D}" type="sibTrans" cxnId="{9BB4D382-69B9-40DE-B534-7FED5D900004}">
      <dgm:prSet/>
      <dgm:spPr/>
      <dgm:t>
        <a:bodyPr/>
        <a:lstStyle/>
        <a:p>
          <a:endParaRPr lang="en-US"/>
        </a:p>
      </dgm:t>
    </dgm:pt>
    <dgm:pt modelId="{824AD462-66E9-4E12-8137-26407BDAB62C}" type="pres">
      <dgm:prSet presAssocID="{48C876A6-A881-4F76-BC06-FE7D57175596}" presName="vert0" presStyleCnt="0">
        <dgm:presLayoutVars>
          <dgm:dir/>
          <dgm:animOne val="branch"/>
          <dgm:animLvl val="lvl"/>
        </dgm:presLayoutVars>
      </dgm:prSet>
      <dgm:spPr/>
    </dgm:pt>
    <dgm:pt modelId="{7C2B65CA-3C47-4592-AAD7-D56BC8045500}" type="pres">
      <dgm:prSet presAssocID="{62DA2CC0-99D9-405A-8254-44BB1E552B9F}" presName="thickLine" presStyleLbl="alignNode1" presStyleIdx="0" presStyleCnt="4"/>
      <dgm:spPr/>
    </dgm:pt>
    <dgm:pt modelId="{874EAB24-4F60-4111-91EB-CBF2434EF18B}" type="pres">
      <dgm:prSet presAssocID="{62DA2CC0-99D9-405A-8254-44BB1E552B9F}" presName="horz1" presStyleCnt="0"/>
      <dgm:spPr/>
    </dgm:pt>
    <dgm:pt modelId="{D93FD23F-4818-4776-811D-2630ED4D2370}" type="pres">
      <dgm:prSet presAssocID="{62DA2CC0-99D9-405A-8254-44BB1E552B9F}" presName="tx1" presStyleLbl="revTx" presStyleIdx="0" presStyleCnt="4"/>
      <dgm:spPr/>
    </dgm:pt>
    <dgm:pt modelId="{5EF23011-2708-4283-A0DA-8BE0D736DFC4}" type="pres">
      <dgm:prSet presAssocID="{62DA2CC0-99D9-405A-8254-44BB1E552B9F}" presName="vert1" presStyleCnt="0"/>
      <dgm:spPr/>
    </dgm:pt>
    <dgm:pt modelId="{A485042C-8D48-420B-AB01-1CAB02911A79}" type="pres">
      <dgm:prSet presAssocID="{6B9C76B5-1F71-46DE-8AB4-6EC3F69DFDF7}" presName="thickLine" presStyleLbl="alignNode1" presStyleIdx="1" presStyleCnt="4"/>
      <dgm:spPr/>
    </dgm:pt>
    <dgm:pt modelId="{BC2DEA5A-C13C-448E-98AA-57F578CDF78F}" type="pres">
      <dgm:prSet presAssocID="{6B9C76B5-1F71-46DE-8AB4-6EC3F69DFDF7}" presName="horz1" presStyleCnt="0"/>
      <dgm:spPr/>
    </dgm:pt>
    <dgm:pt modelId="{462327B9-0DB2-46B1-B7D5-D97B690BB97A}" type="pres">
      <dgm:prSet presAssocID="{6B9C76B5-1F71-46DE-8AB4-6EC3F69DFDF7}" presName="tx1" presStyleLbl="revTx" presStyleIdx="1" presStyleCnt="4"/>
      <dgm:spPr/>
    </dgm:pt>
    <dgm:pt modelId="{34DB0A02-BAAD-44FC-B480-EBD62508383B}" type="pres">
      <dgm:prSet presAssocID="{6B9C76B5-1F71-46DE-8AB4-6EC3F69DFDF7}" presName="vert1" presStyleCnt="0"/>
      <dgm:spPr/>
    </dgm:pt>
    <dgm:pt modelId="{14ABDF7B-511B-4889-93F5-D0F12CC954DA}" type="pres">
      <dgm:prSet presAssocID="{2B3105C6-63ED-4D4B-8897-7A72413140C8}" presName="thickLine" presStyleLbl="alignNode1" presStyleIdx="2" presStyleCnt="4"/>
      <dgm:spPr/>
    </dgm:pt>
    <dgm:pt modelId="{3814D89F-02A2-4FF1-A6EB-4307DF92E41B}" type="pres">
      <dgm:prSet presAssocID="{2B3105C6-63ED-4D4B-8897-7A72413140C8}" presName="horz1" presStyleCnt="0"/>
      <dgm:spPr/>
    </dgm:pt>
    <dgm:pt modelId="{CCFC0A1A-8E16-4168-B9BA-531BB0321745}" type="pres">
      <dgm:prSet presAssocID="{2B3105C6-63ED-4D4B-8897-7A72413140C8}" presName="tx1" presStyleLbl="revTx" presStyleIdx="2" presStyleCnt="4"/>
      <dgm:spPr/>
    </dgm:pt>
    <dgm:pt modelId="{83BE242E-1348-477B-8E20-3A6ECBB4AD11}" type="pres">
      <dgm:prSet presAssocID="{2B3105C6-63ED-4D4B-8897-7A72413140C8}" presName="vert1" presStyleCnt="0"/>
      <dgm:spPr/>
    </dgm:pt>
    <dgm:pt modelId="{0478BA10-AC4D-46F2-AB76-CB5E667775C8}" type="pres">
      <dgm:prSet presAssocID="{28D80BA4-509C-4F7D-A09D-4BCA7802C5C2}" presName="thickLine" presStyleLbl="alignNode1" presStyleIdx="3" presStyleCnt="4"/>
      <dgm:spPr/>
    </dgm:pt>
    <dgm:pt modelId="{32D65722-6377-46BC-9E86-4A00B2DAB365}" type="pres">
      <dgm:prSet presAssocID="{28D80BA4-509C-4F7D-A09D-4BCA7802C5C2}" presName="horz1" presStyleCnt="0"/>
      <dgm:spPr/>
    </dgm:pt>
    <dgm:pt modelId="{8869E7FA-6F90-4CC4-8A5E-D8D342956CB3}" type="pres">
      <dgm:prSet presAssocID="{28D80BA4-509C-4F7D-A09D-4BCA7802C5C2}" presName="tx1" presStyleLbl="revTx" presStyleIdx="3" presStyleCnt="4"/>
      <dgm:spPr/>
    </dgm:pt>
    <dgm:pt modelId="{19F50A15-C6DD-4935-8EE4-F69DF148BF33}" type="pres">
      <dgm:prSet presAssocID="{28D80BA4-509C-4F7D-A09D-4BCA7802C5C2}" presName="vert1" presStyleCnt="0"/>
      <dgm:spPr/>
    </dgm:pt>
  </dgm:ptLst>
  <dgm:cxnLst>
    <dgm:cxn modelId="{13298738-A5CE-4CB6-9A72-608EFE33AAF4}" type="presOf" srcId="{48C876A6-A881-4F76-BC06-FE7D57175596}" destId="{824AD462-66E9-4E12-8137-26407BDAB62C}" srcOrd="0" destOrd="0" presId="urn:microsoft.com/office/officeart/2008/layout/LinedList"/>
    <dgm:cxn modelId="{C9D18C38-4937-495E-8D05-4300C562BEC6}" type="presOf" srcId="{2B3105C6-63ED-4D4B-8897-7A72413140C8}" destId="{CCFC0A1A-8E16-4168-B9BA-531BB0321745}" srcOrd="0" destOrd="0" presId="urn:microsoft.com/office/officeart/2008/layout/LinedList"/>
    <dgm:cxn modelId="{32499F81-361E-4127-8279-A8B5C4C26051}" type="presOf" srcId="{62DA2CC0-99D9-405A-8254-44BB1E552B9F}" destId="{D93FD23F-4818-4776-811D-2630ED4D2370}" srcOrd="0" destOrd="0" presId="urn:microsoft.com/office/officeart/2008/layout/LinedList"/>
    <dgm:cxn modelId="{9BB4D382-69B9-40DE-B534-7FED5D900004}" srcId="{48C876A6-A881-4F76-BC06-FE7D57175596}" destId="{28D80BA4-509C-4F7D-A09D-4BCA7802C5C2}" srcOrd="3" destOrd="0" parTransId="{254C43F6-2404-4522-8EF5-1FAEF87A5EA8}" sibTransId="{F3AD1AB4-8CDF-427A-9ABA-DE5B0F6B851D}"/>
    <dgm:cxn modelId="{C3E368AA-516B-47C2-9FA5-999C695433D6}" srcId="{48C876A6-A881-4F76-BC06-FE7D57175596}" destId="{62DA2CC0-99D9-405A-8254-44BB1E552B9F}" srcOrd="0" destOrd="0" parTransId="{DC07DE7B-4BF7-4BDB-99FC-8F98528496F3}" sibTransId="{06F422D6-1D40-4F83-B531-3105BD90C971}"/>
    <dgm:cxn modelId="{158247B2-9586-4C80-A2D3-ED706FBB5A93}" srcId="{48C876A6-A881-4F76-BC06-FE7D57175596}" destId="{2B3105C6-63ED-4D4B-8897-7A72413140C8}" srcOrd="2" destOrd="0" parTransId="{C06E62A2-90CE-443C-ABEF-2266DDECD4AC}" sibTransId="{049F1FF6-A070-4B70-9188-6DE9CFA290CC}"/>
    <dgm:cxn modelId="{3349DEB9-1C00-4927-83D9-D492978D1557}" type="presOf" srcId="{6B9C76B5-1F71-46DE-8AB4-6EC3F69DFDF7}" destId="{462327B9-0DB2-46B1-B7D5-D97B690BB97A}" srcOrd="0" destOrd="0" presId="urn:microsoft.com/office/officeart/2008/layout/LinedList"/>
    <dgm:cxn modelId="{E51B01BA-41FD-468D-92E0-43D34D67A969}" srcId="{48C876A6-A881-4F76-BC06-FE7D57175596}" destId="{6B9C76B5-1F71-46DE-8AB4-6EC3F69DFDF7}" srcOrd="1" destOrd="0" parTransId="{695B986D-A702-4CA1-887B-602E7C119903}" sibTransId="{E8538E38-1CFB-419A-B639-C9E4022FC07D}"/>
    <dgm:cxn modelId="{C40F11ED-A310-4A62-A9E3-7C69E8D84389}" type="presOf" srcId="{28D80BA4-509C-4F7D-A09D-4BCA7802C5C2}" destId="{8869E7FA-6F90-4CC4-8A5E-D8D342956CB3}" srcOrd="0" destOrd="0" presId="urn:microsoft.com/office/officeart/2008/layout/LinedList"/>
    <dgm:cxn modelId="{A840A557-6F02-4A43-BA46-84F00A563AC2}" type="presParOf" srcId="{824AD462-66E9-4E12-8137-26407BDAB62C}" destId="{7C2B65CA-3C47-4592-AAD7-D56BC8045500}" srcOrd="0" destOrd="0" presId="urn:microsoft.com/office/officeart/2008/layout/LinedList"/>
    <dgm:cxn modelId="{BE7EF2A8-7C52-4892-9E8C-2A8092AC2786}" type="presParOf" srcId="{824AD462-66E9-4E12-8137-26407BDAB62C}" destId="{874EAB24-4F60-4111-91EB-CBF2434EF18B}" srcOrd="1" destOrd="0" presId="urn:microsoft.com/office/officeart/2008/layout/LinedList"/>
    <dgm:cxn modelId="{C6BF5235-9E07-4831-AB95-9EC16010A72D}" type="presParOf" srcId="{874EAB24-4F60-4111-91EB-CBF2434EF18B}" destId="{D93FD23F-4818-4776-811D-2630ED4D2370}" srcOrd="0" destOrd="0" presId="urn:microsoft.com/office/officeart/2008/layout/LinedList"/>
    <dgm:cxn modelId="{04678FD2-2F30-415E-AF3C-318D946FD348}" type="presParOf" srcId="{874EAB24-4F60-4111-91EB-CBF2434EF18B}" destId="{5EF23011-2708-4283-A0DA-8BE0D736DFC4}" srcOrd="1" destOrd="0" presId="urn:microsoft.com/office/officeart/2008/layout/LinedList"/>
    <dgm:cxn modelId="{71FD9E94-1728-4900-A350-8601C67985B4}" type="presParOf" srcId="{824AD462-66E9-4E12-8137-26407BDAB62C}" destId="{A485042C-8D48-420B-AB01-1CAB02911A79}" srcOrd="2" destOrd="0" presId="urn:microsoft.com/office/officeart/2008/layout/LinedList"/>
    <dgm:cxn modelId="{A0A4A2D7-04E1-4D61-AF54-37632C74989C}" type="presParOf" srcId="{824AD462-66E9-4E12-8137-26407BDAB62C}" destId="{BC2DEA5A-C13C-448E-98AA-57F578CDF78F}" srcOrd="3" destOrd="0" presId="urn:microsoft.com/office/officeart/2008/layout/LinedList"/>
    <dgm:cxn modelId="{E83BEA79-84D6-4AAF-BC00-17D989192AD4}" type="presParOf" srcId="{BC2DEA5A-C13C-448E-98AA-57F578CDF78F}" destId="{462327B9-0DB2-46B1-B7D5-D97B690BB97A}" srcOrd="0" destOrd="0" presId="urn:microsoft.com/office/officeart/2008/layout/LinedList"/>
    <dgm:cxn modelId="{F2637D6A-C1FE-4DB4-B1DA-14F67C007F06}" type="presParOf" srcId="{BC2DEA5A-C13C-448E-98AA-57F578CDF78F}" destId="{34DB0A02-BAAD-44FC-B480-EBD62508383B}" srcOrd="1" destOrd="0" presId="urn:microsoft.com/office/officeart/2008/layout/LinedList"/>
    <dgm:cxn modelId="{EAD42480-8AD8-430D-B2AE-DAB594668F20}" type="presParOf" srcId="{824AD462-66E9-4E12-8137-26407BDAB62C}" destId="{14ABDF7B-511B-4889-93F5-D0F12CC954DA}" srcOrd="4" destOrd="0" presId="urn:microsoft.com/office/officeart/2008/layout/LinedList"/>
    <dgm:cxn modelId="{0D80F227-B610-412E-B214-7D3E6B58762E}" type="presParOf" srcId="{824AD462-66E9-4E12-8137-26407BDAB62C}" destId="{3814D89F-02A2-4FF1-A6EB-4307DF92E41B}" srcOrd="5" destOrd="0" presId="urn:microsoft.com/office/officeart/2008/layout/LinedList"/>
    <dgm:cxn modelId="{AE3C39B5-EAB0-403C-99B9-184FB1C793A5}" type="presParOf" srcId="{3814D89F-02A2-4FF1-A6EB-4307DF92E41B}" destId="{CCFC0A1A-8E16-4168-B9BA-531BB0321745}" srcOrd="0" destOrd="0" presId="urn:microsoft.com/office/officeart/2008/layout/LinedList"/>
    <dgm:cxn modelId="{4A302B13-B588-4CFE-A545-1BAB0D9C1BE7}" type="presParOf" srcId="{3814D89F-02A2-4FF1-A6EB-4307DF92E41B}" destId="{83BE242E-1348-477B-8E20-3A6ECBB4AD11}" srcOrd="1" destOrd="0" presId="urn:microsoft.com/office/officeart/2008/layout/LinedList"/>
    <dgm:cxn modelId="{B34970AD-A9D3-45AE-A127-B9FC650AAA2C}" type="presParOf" srcId="{824AD462-66E9-4E12-8137-26407BDAB62C}" destId="{0478BA10-AC4D-46F2-AB76-CB5E667775C8}" srcOrd="6" destOrd="0" presId="urn:microsoft.com/office/officeart/2008/layout/LinedList"/>
    <dgm:cxn modelId="{F6B16087-7598-4897-B870-ADC7BAAFD245}" type="presParOf" srcId="{824AD462-66E9-4E12-8137-26407BDAB62C}" destId="{32D65722-6377-46BC-9E86-4A00B2DAB365}" srcOrd="7" destOrd="0" presId="urn:microsoft.com/office/officeart/2008/layout/LinedList"/>
    <dgm:cxn modelId="{DC4AB50C-238D-47C4-B482-FE01C248150B}" type="presParOf" srcId="{32D65722-6377-46BC-9E86-4A00B2DAB365}" destId="{8869E7FA-6F90-4CC4-8A5E-D8D342956CB3}" srcOrd="0" destOrd="0" presId="urn:microsoft.com/office/officeart/2008/layout/LinedList"/>
    <dgm:cxn modelId="{71D98706-E58F-4E2D-9FF9-BDEBEC6014E0}" type="presParOf" srcId="{32D65722-6377-46BC-9E86-4A00B2DAB365}" destId="{19F50A15-C6DD-4935-8EE4-F69DF148BF3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7D1676-DEB4-4C47-8373-67292F6B7C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4D036E-F8B2-467A-A4E1-15D4BB44D8A9}">
      <dgm:prSet/>
      <dgm:spPr/>
      <dgm:t>
        <a:bodyPr/>
        <a:lstStyle/>
        <a:p>
          <a:pPr>
            <a:lnSpc>
              <a:spcPct val="100000"/>
            </a:lnSpc>
          </a:pPr>
          <a:r>
            <a:rPr lang="en-US" dirty="0"/>
            <a:t>Homeless Management Information System (HMIS)</a:t>
          </a:r>
        </a:p>
      </dgm:t>
    </dgm:pt>
    <dgm:pt modelId="{72605FDA-04A5-4A7F-9AB5-3B2A1EA23DAF}" type="parTrans" cxnId="{CBD317FC-BABF-4392-B8CC-9B3DAC718940}">
      <dgm:prSet/>
      <dgm:spPr/>
      <dgm:t>
        <a:bodyPr/>
        <a:lstStyle/>
        <a:p>
          <a:endParaRPr lang="en-US"/>
        </a:p>
      </dgm:t>
    </dgm:pt>
    <dgm:pt modelId="{6243D94B-BB8D-4F90-83C3-D1AD91BBBE40}" type="sibTrans" cxnId="{CBD317FC-BABF-4392-B8CC-9B3DAC718940}">
      <dgm:prSet/>
      <dgm:spPr/>
      <dgm:t>
        <a:bodyPr/>
        <a:lstStyle/>
        <a:p>
          <a:endParaRPr lang="en-US"/>
        </a:p>
      </dgm:t>
    </dgm:pt>
    <dgm:pt modelId="{8F4BAA76-8257-4C8E-B810-CA55D8D85BA9}">
      <dgm:prSet/>
      <dgm:spPr/>
      <dgm:t>
        <a:bodyPr/>
        <a:lstStyle/>
        <a:p>
          <a:pPr>
            <a:lnSpc>
              <a:spcPct val="100000"/>
            </a:lnSpc>
          </a:pPr>
          <a:r>
            <a:rPr lang="en-US" dirty="0"/>
            <a:t>Administration</a:t>
          </a:r>
        </a:p>
      </dgm:t>
    </dgm:pt>
    <dgm:pt modelId="{F639497A-9A15-4F9A-B77A-5D71711ED4BF}" type="parTrans" cxnId="{DE1A9F7F-8057-44CF-9CF0-763FB6B2100B}">
      <dgm:prSet/>
      <dgm:spPr/>
      <dgm:t>
        <a:bodyPr/>
        <a:lstStyle/>
        <a:p>
          <a:endParaRPr lang="en-US"/>
        </a:p>
      </dgm:t>
    </dgm:pt>
    <dgm:pt modelId="{7FC86899-EBA2-4A62-81EE-EBE4A3018243}" type="sibTrans" cxnId="{DE1A9F7F-8057-44CF-9CF0-763FB6B2100B}">
      <dgm:prSet/>
      <dgm:spPr/>
      <dgm:t>
        <a:bodyPr/>
        <a:lstStyle/>
        <a:p>
          <a:endParaRPr lang="en-US"/>
        </a:p>
      </dgm:t>
    </dgm:pt>
    <dgm:pt modelId="{973B2E17-CCF3-44DE-BD55-682C65550B97}">
      <dgm:prSet/>
      <dgm:spPr/>
      <dgm:t>
        <a:bodyPr/>
        <a:lstStyle/>
        <a:p>
          <a:pPr>
            <a:lnSpc>
              <a:spcPct val="100000"/>
            </a:lnSpc>
          </a:pPr>
          <a:r>
            <a:rPr lang="en-US" dirty="0"/>
            <a:t>Rapid Re-Housing</a:t>
          </a:r>
        </a:p>
      </dgm:t>
    </dgm:pt>
    <dgm:pt modelId="{3F418966-F627-4E90-BECA-FB957E8C53F2}" type="parTrans" cxnId="{11569EF6-FEFE-4FFB-B0B7-6ED4BB584705}">
      <dgm:prSet/>
      <dgm:spPr/>
      <dgm:t>
        <a:bodyPr/>
        <a:lstStyle/>
        <a:p>
          <a:endParaRPr lang="en-US"/>
        </a:p>
      </dgm:t>
    </dgm:pt>
    <dgm:pt modelId="{945EF197-8FE2-46CC-AD85-B21EA76FAF46}" type="sibTrans" cxnId="{11569EF6-FEFE-4FFB-B0B7-6ED4BB584705}">
      <dgm:prSet/>
      <dgm:spPr/>
      <dgm:t>
        <a:bodyPr/>
        <a:lstStyle/>
        <a:p>
          <a:endParaRPr lang="en-US"/>
        </a:p>
      </dgm:t>
    </dgm:pt>
    <dgm:pt modelId="{8DD12BF8-1090-43C1-9120-CF2F4CCC545E}" type="pres">
      <dgm:prSet presAssocID="{4A7D1676-DEB4-4C47-8373-67292F6B7CBF}" presName="root" presStyleCnt="0">
        <dgm:presLayoutVars>
          <dgm:dir/>
          <dgm:resizeHandles val="exact"/>
        </dgm:presLayoutVars>
      </dgm:prSet>
      <dgm:spPr/>
    </dgm:pt>
    <dgm:pt modelId="{FD394ABB-36A7-4338-9107-C327E66929B3}" type="pres">
      <dgm:prSet presAssocID="{973B2E17-CCF3-44DE-BD55-682C65550B97}" presName="compNode" presStyleCnt="0"/>
      <dgm:spPr/>
    </dgm:pt>
    <dgm:pt modelId="{D20EDD32-2495-4B56-8CC1-230DD3C613A1}" type="pres">
      <dgm:prSet presAssocID="{973B2E17-CCF3-44DE-BD55-682C65550B97}" presName="bgRect" presStyleLbl="bgShp" presStyleIdx="0" presStyleCnt="3"/>
      <dgm:spPr/>
    </dgm:pt>
    <dgm:pt modelId="{5802D1B2-125B-4643-B1EB-1044AD2E322A}" type="pres">
      <dgm:prSet presAssocID="{973B2E17-CCF3-44DE-BD55-682C65550B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use"/>
        </a:ext>
      </dgm:extLst>
    </dgm:pt>
    <dgm:pt modelId="{EA09E861-21E7-4624-B97F-45AB85FC4357}" type="pres">
      <dgm:prSet presAssocID="{973B2E17-CCF3-44DE-BD55-682C65550B97}" presName="spaceRect" presStyleCnt="0"/>
      <dgm:spPr/>
    </dgm:pt>
    <dgm:pt modelId="{C04D91EA-8563-4449-A4A7-7B46B9FE737D}" type="pres">
      <dgm:prSet presAssocID="{973B2E17-CCF3-44DE-BD55-682C65550B97}" presName="parTx" presStyleLbl="revTx" presStyleIdx="0" presStyleCnt="3">
        <dgm:presLayoutVars>
          <dgm:chMax val="0"/>
          <dgm:chPref val="0"/>
        </dgm:presLayoutVars>
      </dgm:prSet>
      <dgm:spPr/>
    </dgm:pt>
    <dgm:pt modelId="{5CBDA657-5201-4D43-A705-7B14E9C3A985}" type="pres">
      <dgm:prSet presAssocID="{945EF197-8FE2-46CC-AD85-B21EA76FAF46}" presName="sibTrans" presStyleCnt="0"/>
      <dgm:spPr/>
    </dgm:pt>
    <dgm:pt modelId="{8FA21DE9-7AA9-4E68-9592-B8A964B28C1E}" type="pres">
      <dgm:prSet presAssocID="{834D036E-F8B2-467A-A4E1-15D4BB44D8A9}" presName="compNode" presStyleCnt="0"/>
      <dgm:spPr/>
    </dgm:pt>
    <dgm:pt modelId="{67D65D76-6064-4EB4-B71C-13D6029C42D9}" type="pres">
      <dgm:prSet presAssocID="{834D036E-F8B2-467A-A4E1-15D4BB44D8A9}" presName="bgRect" presStyleLbl="bgShp" presStyleIdx="1" presStyleCnt="3"/>
      <dgm:spPr/>
    </dgm:pt>
    <dgm:pt modelId="{78D6BC01-ED25-493B-810A-D9A79AB060B3}" type="pres">
      <dgm:prSet presAssocID="{834D036E-F8B2-467A-A4E1-15D4BB44D8A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cycle sign"/>
        </a:ext>
      </dgm:extLst>
    </dgm:pt>
    <dgm:pt modelId="{F59D7E91-939E-4E17-94D7-A4FC151B49D9}" type="pres">
      <dgm:prSet presAssocID="{834D036E-F8B2-467A-A4E1-15D4BB44D8A9}" presName="spaceRect" presStyleCnt="0"/>
      <dgm:spPr/>
    </dgm:pt>
    <dgm:pt modelId="{69C40669-D1BA-429D-A0CA-368A184B9135}" type="pres">
      <dgm:prSet presAssocID="{834D036E-F8B2-467A-A4E1-15D4BB44D8A9}" presName="parTx" presStyleLbl="revTx" presStyleIdx="1" presStyleCnt="3">
        <dgm:presLayoutVars>
          <dgm:chMax val="0"/>
          <dgm:chPref val="0"/>
        </dgm:presLayoutVars>
      </dgm:prSet>
      <dgm:spPr/>
    </dgm:pt>
    <dgm:pt modelId="{9980C739-3FC2-48F5-A9BA-0508F79E23D2}" type="pres">
      <dgm:prSet presAssocID="{6243D94B-BB8D-4F90-83C3-D1AD91BBBE40}" presName="sibTrans" presStyleCnt="0"/>
      <dgm:spPr/>
    </dgm:pt>
    <dgm:pt modelId="{56DFEF89-21E7-48EC-9885-CA2E86EBE930}" type="pres">
      <dgm:prSet presAssocID="{8F4BAA76-8257-4C8E-B810-CA55D8D85BA9}" presName="compNode" presStyleCnt="0"/>
      <dgm:spPr/>
    </dgm:pt>
    <dgm:pt modelId="{EE4E8307-A6FE-427A-96BA-88DCE5CB66EC}" type="pres">
      <dgm:prSet presAssocID="{8F4BAA76-8257-4C8E-B810-CA55D8D85BA9}" presName="bgRect" presStyleLbl="bgShp" presStyleIdx="2" presStyleCnt="3"/>
      <dgm:spPr/>
    </dgm:pt>
    <dgm:pt modelId="{5746FCD9-DA06-450F-95A8-4FCA7E029039}" type="pres">
      <dgm:prSet presAssocID="{8F4BAA76-8257-4C8E-B810-CA55D8D85B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8E050A6C-B243-4461-A650-5BF25BB33F69}" type="pres">
      <dgm:prSet presAssocID="{8F4BAA76-8257-4C8E-B810-CA55D8D85BA9}" presName="spaceRect" presStyleCnt="0"/>
      <dgm:spPr/>
    </dgm:pt>
    <dgm:pt modelId="{A7BD3FDC-DE53-49C4-8D7A-7B560DD851ED}" type="pres">
      <dgm:prSet presAssocID="{8F4BAA76-8257-4C8E-B810-CA55D8D85BA9}" presName="parTx" presStyleLbl="revTx" presStyleIdx="2" presStyleCnt="3">
        <dgm:presLayoutVars>
          <dgm:chMax val="0"/>
          <dgm:chPref val="0"/>
        </dgm:presLayoutVars>
      </dgm:prSet>
      <dgm:spPr/>
    </dgm:pt>
  </dgm:ptLst>
  <dgm:cxnLst>
    <dgm:cxn modelId="{92529C09-99A1-41A4-85B4-AC5A40A52050}" type="presOf" srcId="{834D036E-F8B2-467A-A4E1-15D4BB44D8A9}" destId="{69C40669-D1BA-429D-A0CA-368A184B9135}" srcOrd="0" destOrd="0" presId="urn:microsoft.com/office/officeart/2018/2/layout/IconVerticalSolidList"/>
    <dgm:cxn modelId="{1C020439-EBD2-4FF1-B9E7-EDA44F66E10C}" type="presOf" srcId="{973B2E17-CCF3-44DE-BD55-682C65550B97}" destId="{C04D91EA-8563-4449-A4A7-7B46B9FE737D}" srcOrd="0" destOrd="0" presId="urn:microsoft.com/office/officeart/2018/2/layout/IconVerticalSolidList"/>
    <dgm:cxn modelId="{564DC179-3903-4B7C-A7EA-CAA5D961DB95}" type="presOf" srcId="{8F4BAA76-8257-4C8E-B810-CA55D8D85BA9}" destId="{A7BD3FDC-DE53-49C4-8D7A-7B560DD851ED}" srcOrd="0" destOrd="0" presId="urn:microsoft.com/office/officeart/2018/2/layout/IconVerticalSolidList"/>
    <dgm:cxn modelId="{DE1A9F7F-8057-44CF-9CF0-763FB6B2100B}" srcId="{4A7D1676-DEB4-4C47-8373-67292F6B7CBF}" destId="{8F4BAA76-8257-4C8E-B810-CA55D8D85BA9}" srcOrd="2" destOrd="0" parTransId="{F639497A-9A15-4F9A-B77A-5D71711ED4BF}" sibTransId="{7FC86899-EBA2-4A62-81EE-EBE4A3018243}"/>
    <dgm:cxn modelId="{ED03CCA0-A28C-4A5C-B1B9-964D28C53821}" type="presOf" srcId="{4A7D1676-DEB4-4C47-8373-67292F6B7CBF}" destId="{8DD12BF8-1090-43C1-9120-CF2F4CCC545E}" srcOrd="0" destOrd="0" presId="urn:microsoft.com/office/officeart/2018/2/layout/IconVerticalSolidList"/>
    <dgm:cxn modelId="{11569EF6-FEFE-4FFB-B0B7-6ED4BB584705}" srcId="{4A7D1676-DEB4-4C47-8373-67292F6B7CBF}" destId="{973B2E17-CCF3-44DE-BD55-682C65550B97}" srcOrd="0" destOrd="0" parTransId="{3F418966-F627-4E90-BECA-FB957E8C53F2}" sibTransId="{945EF197-8FE2-46CC-AD85-B21EA76FAF46}"/>
    <dgm:cxn modelId="{CBD317FC-BABF-4392-B8CC-9B3DAC718940}" srcId="{4A7D1676-DEB4-4C47-8373-67292F6B7CBF}" destId="{834D036E-F8B2-467A-A4E1-15D4BB44D8A9}" srcOrd="1" destOrd="0" parTransId="{72605FDA-04A5-4A7F-9AB5-3B2A1EA23DAF}" sibTransId="{6243D94B-BB8D-4F90-83C3-D1AD91BBBE40}"/>
    <dgm:cxn modelId="{8C4BB229-178F-4168-8A02-19DDA7959F0E}" type="presParOf" srcId="{8DD12BF8-1090-43C1-9120-CF2F4CCC545E}" destId="{FD394ABB-36A7-4338-9107-C327E66929B3}" srcOrd="0" destOrd="0" presId="urn:microsoft.com/office/officeart/2018/2/layout/IconVerticalSolidList"/>
    <dgm:cxn modelId="{986E6BAB-790F-4F9E-8B4D-CAAC97C35AA0}" type="presParOf" srcId="{FD394ABB-36A7-4338-9107-C327E66929B3}" destId="{D20EDD32-2495-4B56-8CC1-230DD3C613A1}" srcOrd="0" destOrd="0" presId="urn:microsoft.com/office/officeart/2018/2/layout/IconVerticalSolidList"/>
    <dgm:cxn modelId="{A75CC8BF-BCA9-42C6-88FE-7355A99C8432}" type="presParOf" srcId="{FD394ABB-36A7-4338-9107-C327E66929B3}" destId="{5802D1B2-125B-4643-B1EB-1044AD2E322A}" srcOrd="1" destOrd="0" presId="urn:microsoft.com/office/officeart/2018/2/layout/IconVerticalSolidList"/>
    <dgm:cxn modelId="{22D08446-389B-403C-A449-603FEE1CE8D5}" type="presParOf" srcId="{FD394ABB-36A7-4338-9107-C327E66929B3}" destId="{EA09E861-21E7-4624-B97F-45AB85FC4357}" srcOrd="2" destOrd="0" presId="urn:microsoft.com/office/officeart/2018/2/layout/IconVerticalSolidList"/>
    <dgm:cxn modelId="{C239E237-D9A5-4808-BB52-B6720D6798A2}" type="presParOf" srcId="{FD394ABB-36A7-4338-9107-C327E66929B3}" destId="{C04D91EA-8563-4449-A4A7-7B46B9FE737D}" srcOrd="3" destOrd="0" presId="urn:microsoft.com/office/officeart/2018/2/layout/IconVerticalSolidList"/>
    <dgm:cxn modelId="{F09ED7D5-FAC7-498C-9242-1AC7EE26E139}" type="presParOf" srcId="{8DD12BF8-1090-43C1-9120-CF2F4CCC545E}" destId="{5CBDA657-5201-4D43-A705-7B14E9C3A985}" srcOrd="1" destOrd="0" presId="urn:microsoft.com/office/officeart/2018/2/layout/IconVerticalSolidList"/>
    <dgm:cxn modelId="{016E0153-1532-427E-BFA3-5C2B7E0FEBB4}" type="presParOf" srcId="{8DD12BF8-1090-43C1-9120-CF2F4CCC545E}" destId="{8FA21DE9-7AA9-4E68-9592-B8A964B28C1E}" srcOrd="2" destOrd="0" presId="urn:microsoft.com/office/officeart/2018/2/layout/IconVerticalSolidList"/>
    <dgm:cxn modelId="{960CCD4E-D780-4CE4-BCF5-0D04477FA0D9}" type="presParOf" srcId="{8FA21DE9-7AA9-4E68-9592-B8A964B28C1E}" destId="{67D65D76-6064-4EB4-B71C-13D6029C42D9}" srcOrd="0" destOrd="0" presId="urn:microsoft.com/office/officeart/2018/2/layout/IconVerticalSolidList"/>
    <dgm:cxn modelId="{753B794C-E019-40F4-9D35-F5E1F0098F9B}" type="presParOf" srcId="{8FA21DE9-7AA9-4E68-9592-B8A964B28C1E}" destId="{78D6BC01-ED25-493B-810A-D9A79AB060B3}" srcOrd="1" destOrd="0" presId="urn:microsoft.com/office/officeart/2018/2/layout/IconVerticalSolidList"/>
    <dgm:cxn modelId="{AC637975-7730-464D-A23D-B68BD47B1B37}" type="presParOf" srcId="{8FA21DE9-7AA9-4E68-9592-B8A964B28C1E}" destId="{F59D7E91-939E-4E17-94D7-A4FC151B49D9}" srcOrd="2" destOrd="0" presId="urn:microsoft.com/office/officeart/2018/2/layout/IconVerticalSolidList"/>
    <dgm:cxn modelId="{2536D066-58DD-4BEA-94E2-FEC83CD6FBB0}" type="presParOf" srcId="{8FA21DE9-7AA9-4E68-9592-B8A964B28C1E}" destId="{69C40669-D1BA-429D-A0CA-368A184B9135}" srcOrd="3" destOrd="0" presId="urn:microsoft.com/office/officeart/2018/2/layout/IconVerticalSolidList"/>
    <dgm:cxn modelId="{FAD018BC-38E2-4A9A-940A-1D42DA18A8FE}" type="presParOf" srcId="{8DD12BF8-1090-43C1-9120-CF2F4CCC545E}" destId="{9980C739-3FC2-48F5-A9BA-0508F79E23D2}" srcOrd="3" destOrd="0" presId="urn:microsoft.com/office/officeart/2018/2/layout/IconVerticalSolidList"/>
    <dgm:cxn modelId="{D224C2F6-9DAF-4E84-888B-4416A8C6A632}" type="presParOf" srcId="{8DD12BF8-1090-43C1-9120-CF2F4CCC545E}" destId="{56DFEF89-21E7-48EC-9885-CA2E86EBE930}" srcOrd="4" destOrd="0" presId="urn:microsoft.com/office/officeart/2018/2/layout/IconVerticalSolidList"/>
    <dgm:cxn modelId="{5DF7C7F5-2B0E-4C21-A9BB-E5F404301BD0}" type="presParOf" srcId="{56DFEF89-21E7-48EC-9885-CA2E86EBE930}" destId="{EE4E8307-A6FE-427A-96BA-88DCE5CB66EC}" srcOrd="0" destOrd="0" presId="urn:microsoft.com/office/officeart/2018/2/layout/IconVerticalSolidList"/>
    <dgm:cxn modelId="{A0CDFB83-40CC-473C-8AC8-AD452373294C}" type="presParOf" srcId="{56DFEF89-21E7-48EC-9885-CA2E86EBE930}" destId="{5746FCD9-DA06-450F-95A8-4FCA7E029039}" srcOrd="1" destOrd="0" presId="urn:microsoft.com/office/officeart/2018/2/layout/IconVerticalSolidList"/>
    <dgm:cxn modelId="{D3427073-B43D-49ED-AAE4-87ABB9176E27}" type="presParOf" srcId="{56DFEF89-21E7-48EC-9885-CA2E86EBE930}" destId="{8E050A6C-B243-4461-A650-5BF25BB33F69}" srcOrd="2" destOrd="0" presId="urn:microsoft.com/office/officeart/2018/2/layout/IconVerticalSolidList"/>
    <dgm:cxn modelId="{5C2B88C1-7DF3-40ED-B0A5-40932FAD3DC1}" type="presParOf" srcId="{56DFEF89-21E7-48EC-9885-CA2E86EBE930}" destId="{A7BD3FDC-DE53-49C4-8D7A-7B560DD851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8C876A6-A881-4F76-BC06-FE7D571755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2DA2CC0-99D9-405A-8254-44BB1E552B9F}">
      <dgm:prSet custT="1"/>
      <dgm:spPr/>
      <dgm:t>
        <a:bodyPr/>
        <a:lstStyle/>
        <a:p>
          <a:r>
            <a:rPr lang="en-US" sz="2800" dirty="0"/>
            <a:t>Obtaining technical support</a:t>
          </a:r>
        </a:p>
      </dgm:t>
    </dgm:pt>
    <dgm:pt modelId="{DC07DE7B-4BF7-4BDB-99FC-8F98528496F3}" type="parTrans" cxnId="{C3E368AA-516B-47C2-9FA5-999C695433D6}">
      <dgm:prSet/>
      <dgm:spPr/>
      <dgm:t>
        <a:bodyPr/>
        <a:lstStyle/>
        <a:p>
          <a:endParaRPr lang="en-US"/>
        </a:p>
      </dgm:t>
    </dgm:pt>
    <dgm:pt modelId="{06F422D6-1D40-4F83-B531-3105BD90C971}" type="sibTrans" cxnId="{C3E368AA-516B-47C2-9FA5-999C695433D6}">
      <dgm:prSet/>
      <dgm:spPr/>
      <dgm:t>
        <a:bodyPr/>
        <a:lstStyle/>
        <a:p>
          <a:endParaRPr lang="en-US"/>
        </a:p>
      </dgm:t>
    </dgm:pt>
    <dgm:pt modelId="{6B9C76B5-1F71-46DE-8AB4-6EC3F69DFDF7}">
      <dgm:prSet custT="1"/>
      <dgm:spPr/>
      <dgm:t>
        <a:bodyPr/>
        <a:lstStyle/>
        <a:p>
          <a:r>
            <a:rPr lang="en-US" sz="2800" dirty="0"/>
            <a:t>Leasing office space</a:t>
          </a:r>
        </a:p>
      </dgm:t>
    </dgm:pt>
    <dgm:pt modelId="{695B986D-A702-4CA1-887B-602E7C119903}" type="parTrans" cxnId="{E51B01BA-41FD-468D-92E0-43D34D67A969}">
      <dgm:prSet/>
      <dgm:spPr/>
      <dgm:t>
        <a:bodyPr/>
        <a:lstStyle/>
        <a:p>
          <a:endParaRPr lang="en-US"/>
        </a:p>
      </dgm:t>
    </dgm:pt>
    <dgm:pt modelId="{E8538E38-1CFB-419A-B639-C9E4022FC07D}" type="sibTrans" cxnId="{E51B01BA-41FD-468D-92E0-43D34D67A969}">
      <dgm:prSet/>
      <dgm:spPr/>
      <dgm:t>
        <a:bodyPr/>
        <a:lstStyle/>
        <a:p>
          <a:endParaRPr lang="en-US"/>
        </a:p>
      </dgm:t>
    </dgm:pt>
    <dgm:pt modelId="{2B3105C6-63ED-4D4B-8897-7A72413140C8}">
      <dgm:prSet custT="1"/>
      <dgm:spPr/>
      <dgm:t>
        <a:bodyPr/>
        <a:lstStyle/>
        <a:p>
          <a:r>
            <a:rPr lang="en-US" sz="2800" dirty="0"/>
            <a:t>Paying charges for electricity, gas, water, phone service and high-speed data transmission necessary to operate or contribute data to the HMIS</a:t>
          </a:r>
        </a:p>
      </dgm:t>
    </dgm:pt>
    <dgm:pt modelId="{C06E62A2-90CE-443C-ABEF-2266DDECD4AC}" type="parTrans" cxnId="{158247B2-9586-4C80-A2D3-ED706FBB5A93}">
      <dgm:prSet/>
      <dgm:spPr/>
      <dgm:t>
        <a:bodyPr/>
        <a:lstStyle/>
        <a:p>
          <a:endParaRPr lang="en-US"/>
        </a:p>
      </dgm:t>
    </dgm:pt>
    <dgm:pt modelId="{049F1FF6-A070-4B70-9188-6DE9CFA290CC}" type="sibTrans" cxnId="{158247B2-9586-4C80-A2D3-ED706FBB5A93}">
      <dgm:prSet/>
      <dgm:spPr/>
      <dgm:t>
        <a:bodyPr/>
        <a:lstStyle/>
        <a:p>
          <a:endParaRPr lang="en-US"/>
        </a:p>
      </dgm:t>
    </dgm:pt>
    <dgm:pt modelId="{824AD462-66E9-4E12-8137-26407BDAB62C}" type="pres">
      <dgm:prSet presAssocID="{48C876A6-A881-4F76-BC06-FE7D57175596}" presName="vert0" presStyleCnt="0">
        <dgm:presLayoutVars>
          <dgm:dir/>
          <dgm:animOne val="branch"/>
          <dgm:animLvl val="lvl"/>
        </dgm:presLayoutVars>
      </dgm:prSet>
      <dgm:spPr/>
    </dgm:pt>
    <dgm:pt modelId="{7C2B65CA-3C47-4592-AAD7-D56BC8045500}" type="pres">
      <dgm:prSet presAssocID="{62DA2CC0-99D9-405A-8254-44BB1E552B9F}" presName="thickLine" presStyleLbl="alignNode1" presStyleIdx="0" presStyleCnt="3"/>
      <dgm:spPr/>
    </dgm:pt>
    <dgm:pt modelId="{874EAB24-4F60-4111-91EB-CBF2434EF18B}" type="pres">
      <dgm:prSet presAssocID="{62DA2CC0-99D9-405A-8254-44BB1E552B9F}" presName="horz1" presStyleCnt="0"/>
      <dgm:spPr/>
    </dgm:pt>
    <dgm:pt modelId="{D93FD23F-4818-4776-811D-2630ED4D2370}" type="pres">
      <dgm:prSet presAssocID="{62DA2CC0-99D9-405A-8254-44BB1E552B9F}" presName="tx1" presStyleLbl="revTx" presStyleIdx="0" presStyleCnt="3" custScaleY="49127"/>
      <dgm:spPr/>
    </dgm:pt>
    <dgm:pt modelId="{5EF23011-2708-4283-A0DA-8BE0D736DFC4}" type="pres">
      <dgm:prSet presAssocID="{62DA2CC0-99D9-405A-8254-44BB1E552B9F}" presName="vert1" presStyleCnt="0"/>
      <dgm:spPr/>
    </dgm:pt>
    <dgm:pt modelId="{A485042C-8D48-420B-AB01-1CAB02911A79}" type="pres">
      <dgm:prSet presAssocID="{6B9C76B5-1F71-46DE-8AB4-6EC3F69DFDF7}" presName="thickLine" presStyleLbl="alignNode1" presStyleIdx="1" presStyleCnt="3"/>
      <dgm:spPr/>
    </dgm:pt>
    <dgm:pt modelId="{BC2DEA5A-C13C-448E-98AA-57F578CDF78F}" type="pres">
      <dgm:prSet presAssocID="{6B9C76B5-1F71-46DE-8AB4-6EC3F69DFDF7}" presName="horz1" presStyleCnt="0"/>
      <dgm:spPr/>
    </dgm:pt>
    <dgm:pt modelId="{462327B9-0DB2-46B1-B7D5-D97B690BB97A}" type="pres">
      <dgm:prSet presAssocID="{6B9C76B5-1F71-46DE-8AB4-6EC3F69DFDF7}" presName="tx1" presStyleLbl="revTx" presStyleIdx="1" presStyleCnt="3" custScaleY="51649"/>
      <dgm:spPr/>
    </dgm:pt>
    <dgm:pt modelId="{34DB0A02-BAAD-44FC-B480-EBD62508383B}" type="pres">
      <dgm:prSet presAssocID="{6B9C76B5-1F71-46DE-8AB4-6EC3F69DFDF7}" presName="vert1" presStyleCnt="0"/>
      <dgm:spPr/>
    </dgm:pt>
    <dgm:pt modelId="{14ABDF7B-511B-4889-93F5-D0F12CC954DA}" type="pres">
      <dgm:prSet presAssocID="{2B3105C6-63ED-4D4B-8897-7A72413140C8}" presName="thickLine" presStyleLbl="alignNode1" presStyleIdx="2" presStyleCnt="3"/>
      <dgm:spPr/>
    </dgm:pt>
    <dgm:pt modelId="{3814D89F-02A2-4FF1-A6EB-4307DF92E41B}" type="pres">
      <dgm:prSet presAssocID="{2B3105C6-63ED-4D4B-8897-7A72413140C8}" presName="horz1" presStyleCnt="0"/>
      <dgm:spPr/>
    </dgm:pt>
    <dgm:pt modelId="{CCFC0A1A-8E16-4168-B9BA-531BB0321745}" type="pres">
      <dgm:prSet presAssocID="{2B3105C6-63ED-4D4B-8897-7A72413140C8}" presName="tx1" presStyleLbl="revTx" presStyleIdx="2" presStyleCnt="3" custScaleY="84935"/>
      <dgm:spPr/>
    </dgm:pt>
    <dgm:pt modelId="{83BE242E-1348-477B-8E20-3A6ECBB4AD11}" type="pres">
      <dgm:prSet presAssocID="{2B3105C6-63ED-4D4B-8897-7A72413140C8}" presName="vert1" presStyleCnt="0"/>
      <dgm:spPr/>
    </dgm:pt>
  </dgm:ptLst>
  <dgm:cxnLst>
    <dgm:cxn modelId="{13298738-A5CE-4CB6-9A72-608EFE33AAF4}" type="presOf" srcId="{48C876A6-A881-4F76-BC06-FE7D57175596}" destId="{824AD462-66E9-4E12-8137-26407BDAB62C}" srcOrd="0" destOrd="0" presId="urn:microsoft.com/office/officeart/2008/layout/LinedList"/>
    <dgm:cxn modelId="{C9D18C38-4937-495E-8D05-4300C562BEC6}" type="presOf" srcId="{2B3105C6-63ED-4D4B-8897-7A72413140C8}" destId="{CCFC0A1A-8E16-4168-B9BA-531BB0321745}" srcOrd="0" destOrd="0" presId="urn:microsoft.com/office/officeart/2008/layout/LinedList"/>
    <dgm:cxn modelId="{32499F81-361E-4127-8279-A8B5C4C26051}" type="presOf" srcId="{62DA2CC0-99D9-405A-8254-44BB1E552B9F}" destId="{D93FD23F-4818-4776-811D-2630ED4D2370}" srcOrd="0" destOrd="0" presId="urn:microsoft.com/office/officeart/2008/layout/LinedList"/>
    <dgm:cxn modelId="{C3E368AA-516B-47C2-9FA5-999C695433D6}" srcId="{48C876A6-A881-4F76-BC06-FE7D57175596}" destId="{62DA2CC0-99D9-405A-8254-44BB1E552B9F}" srcOrd="0" destOrd="0" parTransId="{DC07DE7B-4BF7-4BDB-99FC-8F98528496F3}" sibTransId="{06F422D6-1D40-4F83-B531-3105BD90C971}"/>
    <dgm:cxn modelId="{158247B2-9586-4C80-A2D3-ED706FBB5A93}" srcId="{48C876A6-A881-4F76-BC06-FE7D57175596}" destId="{2B3105C6-63ED-4D4B-8897-7A72413140C8}" srcOrd="2" destOrd="0" parTransId="{C06E62A2-90CE-443C-ABEF-2266DDECD4AC}" sibTransId="{049F1FF6-A070-4B70-9188-6DE9CFA290CC}"/>
    <dgm:cxn modelId="{3349DEB9-1C00-4927-83D9-D492978D1557}" type="presOf" srcId="{6B9C76B5-1F71-46DE-8AB4-6EC3F69DFDF7}" destId="{462327B9-0DB2-46B1-B7D5-D97B690BB97A}" srcOrd="0" destOrd="0" presId="urn:microsoft.com/office/officeart/2008/layout/LinedList"/>
    <dgm:cxn modelId="{E51B01BA-41FD-468D-92E0-43D34D67A969}" srcId="{48C876A6-A881-4F76-BC06-FE7D57175596}" destId="{6B9C76B5-1F71-46DE-8AB4-6EC3F69DFDF7}" srcOrd="1" destOrd="0" parTransId="{695B986D-A702-4CA1-887B-602E7C119903}" sibTransId="{E8538E38-1CFB-419A-B639-C9E4022FC07D}"/>
    <dgm:cxn modelId="{A840A557-6F02-4A43-BA46-84F00A563AC2}" type="presParOf" srcId="{824AD462-66E9-4E12-8137-26407BDAB62C}" destId="{7C2B65CA-3C47-4592-AAD7-D56BC8045500}" srcOrd="0" destOrd="0" presId="urn:microsoft.com/office/officeart/2008/layout/LinedList"/>
    <dgm:cxn modelId="{BE7EF2A8-7C52-4892-9E8C-2A8092AC2786}" type="presParOf" srcId="{824AD462-66E9-4E12-8137-26407BDAB62C}" destId="{874EAB24-4F60-4111-91EB-CBF2434EF18B}" srcOrd="1" destOrd="0" presId="urn:microsoft.com/office/officeart/2008/layout/LinedList"/>
    <dgm:cxn modelId="{C6BF5235-9E07-4831-AB95-9EC16010A72D}" type="presParOf" srcId="{874EAB24-4F60-4111-91EB-CBF2434EF18B}" destId="{D93FD23F-4818-4776-811D-2630ED4D2370}" srcOrd="0" destOrd="0" presId="urn:microsoft.com/office/officeart/2008/layout/LinedList"/>
    <dgm:cxn modelId="{04678FD2-2F30-415E-AF3C-318D946FD348}" type="presParOf" srcId="{874EAB24-4F60-4111-91EB-CBF2434EF18B}" destId="{5EF23011-2708-4283-A0DA-8BE0D736DFC4}" srcOrd="1" destOrd="0" presId="urn:microsoft.com/office/officeart/2008/layout/LinedList"/>
    <dgm:cxn modelId="{71FD9E94-1728-4900-A350-8601C67985B4}" type="presParOf" srcId="{824AD462-66E9-4E12-8137-26407BDAB62C}" destId="{A485042C-8D48-420B-AB01-1CAB02911A79}" srcOrd="2" destOrd="0" presId="urn:microsoft.com/office/officeart/2008/layout/LinedList"/>
    <dgm:cxn modelId="{A0A4A2D7-04E1-4D61-AF54-37632C74989C}" type="presParOf" srcId="{824AD462-66E9-4E12-8137-26407BDAB62C}" destId="{BC2DEA5A-C13C-448E-98AA-57F578CDF78F}" srcOrd="3" destOrd="0" presId="urn:microsoft.com/office/officeart/2008/layout/LinedList"/>
    <dgm:cxn modelId="{E83BEA79-84D6-4AAF-BC00-17D989192AD4}" type="presParOf" srcId="{BC2DEA5A-C13C-448E-98AA-57F578CDF78F}" destId="{462327B9-0DB2-46B1-B7D5-D97B690BB97A}" srcOrd="0" destOrd="0" presId="urn:microsoft.com/office/officeart/2008/layout/LinedList"/>
    <dgm:cxn modelId="{F2637D6A-C1FE-4DB4-B1DA-14F67C007F06}" type="presParOf" srcId="{BC2DEA5A-C13C-448E-98AA-57F578CDF78F}" destId="{34DB0A02-BAAD-44FC-B480-EBD62508383B}" srcOrd="1" destOrd="0" presId="urn:microsoft.com/office/officeart/2008/layout/LinedList"/>
    <dgm:cxn modelId="{EAD42480-8AD8-430D-B2AE-DAB594668F20}" type="presParOf" srcId="{824AD462-66E9-4E12-8137-26407BDAB62C}" destId="{14ABDF7B-511B-4889-93F5-D0F12CC954DA}" srcOrd="4" destOrd="0" presId="urn:microsoft.com/office/officeart/2008/layout/LinedList"/>
    <dgm:cxn modelId="{0D80F227-B610-412E-B214-7D3E6B58762E}" type="presParOf" srcId="{824AD462-66E9-4E12-8137-26407BDAB62C}" destId="{3814D89F-02A2-4FF1-A6EB-4307DF92E41B}" srcOrd="5" destOrd="0" presId="urn:microsoft.com/office/officeart/2008/layout/LinedList"/>
    <dgm:cxn modelId="{AE3C39B5-EAB0-403C-99B9-184FB1C793A5}" type="presParOf" srcId="{3814D89F-02A2-4FF1-A6EB-4307DF92E41B}" destId="{CCFC0A1A-8E16-4168-B9BA-531BB0321745}" srcOrd="0" destOrd="0" presId="urn:microsoft.com/office/officeart/2008/layout/LinedList"/>
    <dgm:cxn modelId="{4A302B13-B588-4CFE-A545-1BAB0D9C1BE7}" type="presParOf" srcId="{3814D89F-02A2-4FF1-A6EB-4307DF92E41B}" destId="{83BE242E-1348-477B-8E20-3A6ECBB4AD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8C876A6-A881-4F76-BC06-FE7D571755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8D80BA4-509C-4F7D-A09D-4BCA7802C5C2}">
      <dgm:prSet custT="1"/>
      <dgm:spPr/>
      <dgm:t>
        <a:bodyPr/>
        <a:lstStyle/>
        <a:p>
          <a:pPr>
            <a:buFont typeface="Wingdings" panose="05000000000000000000" pitchFamily="2" charset="2"/>
            <a:buChar char="v"/>
          </a:pPr>
          <a:r>
            <a:rPr lang="en-US" sz="2800" dirty="0"/>
            <a:t>Paying staff travel costs to conduct intake</a:t>
          </a:r>
        </a:p>
      </dgm:t>
    </dgm:pt>
    <dgm:pt modelId="{254C43F6-2404-4522-8EF5-1FAEF87A5EA8}" type="parTrans" cxnId="{9BB4D382-69B9-40DE-B534-7FED5D900004}">
      <dgm:prSet/>
      <dgm:spPr/>
      <dgm:t>
        <a:bodyPr/>
        <a:lstStyle/>
        <a:p>
          <a:endParaRPr lang="en-US"/>
        </a:p>
      </dgm:t>
    </dgm:pt>
    <dgm:pt modelId="{F3AD1AB4-8CDF-427A-9ABA-DE5B0F6B851D}" type="sibTrans" cxnId="{9BB4D382-69B9-40DE-B534-7FED5D900004}">
      <dgm:prSet/>
      <dgm:spPr/>
      <dgm:t>
        <a:bodyPr/>
        <a:lstStyle/>
        <a:p>
          <a:endParaRPr lang="en-US"/>
        </a:p>
      </dgm:t>
    </dgm:pt>
    <dgm:pt modelId="{7D82E520-990A-46E1-8683-6F9CFB4C46D6}">
      <dgm:prSet custT="1"/>
      <dgm:spPr/>
      <dgm:t>
        <a:bodyPr/>
        <a:lstStyle/>
        <a:p>
          <a:pPr>
            <a:buFont typeface="Wingdings" panose="05000000000000000000" pitchFamily="2" charset="2"/>
            <a:buChar char="v"/>
          </a:pPr>
          <a:r>
            <a:rPr lang="en-US" sz="2800" dirty="0"/>
            <a:t>Paying costs of staff to travel to and attend HUD-sponsored and HUD-approved training on HMIS and programs authorized by Title IV of the McKinney-Vento Homeless Assistance Act</a:t>
          </a:r>
        </a:p>
      </dgm:t>
    </dgm:pt>
    <dgm:pt modelId="{69274DFA-850B-4F0C-B17F-6BE061D94734}" type="parTrans" cxnId="{79BAE98C-E9EA-4C5F-A4E2-86227E495010}">
      <dgm:prSet/>
      <dgm:spPr/>
      <dgm:t>
        <a:bodyPr/>
        <a:lstStyle/>
        <a:p>
          <a:endParaRPr lang="en-US"/>
        </a:p>
      </dgm:t>
    </dgm:pt>
    <dgm:pt modelId="{F7FF4B5B-6ABB-4C82-93E9-C367C0C9F789}" type="sibTrans" cxnId="{79BAE98C-E9EA-4C5F-A4E2-86227E495010}">
      <dgm:prSet/>
      <dgm:spPr/>
      <dgm:t>
        <a:bodyPr/>
        <a:lstStyle/>
        <a:p>
          <a:endParaRPr lang="en-US"/>
        </a:p>
      </dgm:t>
    </dgm:pt>
    <dgm:pt modelId="{E555E099-B81A-4A58-ADCD-BBAFBF4D1C10}">
      <dgm:prSet custT="1"/>
      <dgm:spPr/>
      <dgm:t>
        <a:bodyPr/>
        <a:lstStyle/>
        <a:p>
          <a:pPr>
            <a:buFont typeface="Wingdings" panose="05000000000000000000" pitchFamily="2" charset="2"/>
            <a:buChar char="v"/>
          </a:pPr>
          <a:r>
            <a:rPr lang="en-US" sz="2800" dirty="0"/>
            <a:t>Paying participation fees charged by the HMIS Lead, if the subrecipient is not the HMIS Lead</a:t>
          </a:r>
        </a:p>
      </dgm:t>
    </dgm:pt>
    <dgm:pt modelId="{C512CCCF-CEF2-4451-A5DB-E77EC6A2521B}" type="parTrans" cxnId="{E4535B96-22D6-469F-94A9-1390B0CF85E1}">
      <dgm:prSet/>
      <dgm:spPr/>
      <dgm:t>
        <a:bodyPr/>
        <a:lstStyle/>
        <a:p>
          <a:endParaRPr lang="en-US"/>
        </a:p>
      </dgm:t>
    </dgm:pt>
    <dgm:pt modelId="{B68AF34B-8E6F-406F-AF0E-AB42276E76A3}" type="sibTrans" cxnId="{E4535B96-22D6-469F-94A9-1390B0CF85E1}">
      <dgm:prSet/>
      <dgm:spPr/>
      <dgm:t>
        <a:bodyPr/>
        <a:lstStyle/>
        <a:p>
          <a:endParaRPr lang="en-US"/>
        </a:p>
      </dgm:t>
    </dgm:pt>
    <dgm:pt modelId="{824AD462-66E9-4E12-8137-26407BDAB62C}" type="pres">
      <dgm:prSet presAssocID="{48C876A6-A881-4F76-BC06-FE7D57175596}" presName="vert0" presStyleCnt="0">
        <dgm:presLayoutVars>
          <dgm:dir/>
          <dgm:animOne val="branch"/>
          <dgm:animLvl val="lvl"/>
        </dgm:presLayoutVars>
      </dgm:prSet>
      <dgm:spPr/>
    </dgm:pt>
    <dgm:pt modelId="{0478BA10-AC4D-46F2-AB76-CB5E667775C8}" type="pres">
      <dgm:prSet presAssocID="{28D80BA4-509C-4F7D-A09D-4BCA7802C5C2}" presName="thickLine" presStyleLbl="alignNode1" presStyleIdx="0" presStyleCnt="3"/>
      <dgm:spPr/>
    </dgm:pt>
    <dgm:pt modelId="{32D65722-6377-46BC-9E86-4A00B2DAB365}" type="pres">
      <dgm:prSet presAssocID="{28D80BA4-509C-4F7D-A09D-4BCA7802C5C2}" presName="horz1" presStyleCnt="0"/>
      <dgm:spPr/>
    </dgm:pt>
    <dgm:pt modelId="{8869E7FA-6F90-4CC4-8A5E-D8D342956CB3}" type="pres">
      <dgm:prSet presAssocID="{28D80BA4-509C-4F7D-A09D-4BCA7802C5C2}" presName="tx1" presStyleLbl="revTx" presStyleIdx="0" presStyleCnt="3" custScaleY="32785"/>
      <dgm:spPr/>
    </dgm:pt>
    <dgm:pt modelId="{19F50A15-C6DD-4935-8EE4-F69DF148BF33}" type="pres">
      <dgm:prSet presAssocID="{28D80BA4-509C-4F7D-A09D-4BCA7802C5C2}" presName="vert1" presStyleCnt="0"/>
      <dgm:spPr/>
    </dgm:pt>
    <dgm:pt modelId="{10B1F572-E208-4FC4-9717-A1936490D5A3}" type="pres">
      <dgm:prSet presAssocID="{7D82E520-990A-46E1-8683-6F9CFB4C46D6}" presName="thickLine" presStyleLbl="alignNode1" presStyleIdx="1" presStyleCnt="3"/>
      <dgm:spPr/>
    </dgm:pt>
    <dgm:pt modelId="{CDA85C4C-2F4A-49EB-BD92-2DDC7AF7653B}" type="pres">
      <dgm:prSet presAssocID="{7D82E520-990A-46E1-8683-6F9CFB4C46D6}" presName="horz1" presStyleCnt="0"/>
      <dgm:spPr/>
    </dgm:pt>
    <dgm:pt modelId="{E70DCF73-4A8C-48DE-9F82-E6A67EEEA2F7}" type="pres">
      <dgm:prSet presAssocID="{7D82E520-990A-46E1-8683-6F9CFB4C46D6}" presName="tx1" presStyleLbl="revTx" presStyleIdx="1" presStyleCnt="3" custScaleY="90512"/>
      <dgm:spPr/>
    </dgm:pt>
    <dgm:pt modelId="{A8ABF745-A29D-4DA6-9DF7-6632826700CB}" type="pres">
      <dgm:prSet presAssocID="{7D82E520-990A-46E1-8683-6F9CFB4C46D6}" presName="vert1" presStyleCnt="0"/>
      <dgm:spPr/>
    </dgm:pt>
    <dgm:pt modelId="{A19B5B03-C3A5-4A81-BE0A-5BE54DC99151}" type="pres">
      <dgm:prSet presAssocID="{E555E099-B81A-4A58-ADCD-BBAFBF4D1C10}" presName="thickLine" presStyleLbl="alignNode1" presStyleIdx="2" presStyleCnt="3"/>
      <dgm:spPr/>
    </dgm:pt>
    <dgm:pt modelId="{2E60A972-D2F8-4616-8F84-98840B5D754E}" type="pres">
      <dgm:prSet presAssocID="{E555E099-B81A-4A58-ADCD-BBAFBF4D1C10}" presName="horz1" presStyleCnt="0"/>
      <dgm:spPr/>
    </dgm:pt>
    <dgm:pt modelId="{1A4CA718-082B-40B8-BB68-6B4529C528ED}" type="pres">
      <dgm:prSet presAssocID="{E555E099-B81A-4A58-ADCD-BBAFBF4D1C10}" presName="tx1" presStyleLbl="revTx" presStyleIdx="2" presStyleCnt="3" custScaleY="45549"/>
      <dgm:spPr/>
    </dgm:pt>
    <dgm:pt modelId="{67686C4B-5521-433D-AE3A-C5154F43D3C4}" type="pres">
      <dgm:prSet presAssocID="{E555E099-B81A-4A58-ADCD-BBAFBF4D1C10}" presName="vert1" presStyleCnt="0"/>
      <dgm:spPr/>
    </dgm:pt>
  </dgm:ptLst>
  <dgm:cxnLst>
    <dgm:cxn modelId="{C819F72C-7FCD-42EC-8CD2-00F64D9B4855}" type="presOf" srcId="{7D82E520-990A-46E1-8683-6F9CFB4C46D6}" destId="{E70DCF73-4A8C-48DE-9F82-E6A67EEEA2F7}" srcOrd="0" destOrd="0" presId="urn:microsoft.com/office/officeart/2008/layout/LinedList"/>
    <dgm:cxn modelId="{13298738-A5CE-4CB6-9A72-608EFE33AAF4}" type="presOf" srcId="{48C876A6-A881-4F76-BC06-FE7D57175596}" destId="{824AD462-66E9-4E12-8137-26407BDAB62C}" srcOrd="0" destOrd="0" presId="urn:microsoft.com/office/officeart/2008/layout/LinedList"/>
    <dgm:cxn modelId="{9BB4D382-69B9-40DE-B534-7FED5D900004}" srcId="{48C876A6-A881-4F76-BC06-FE7D57175596}" destId="{28D80BA4-509C-4F7D-A09D-4BCA7802C5C2}" srcOrd="0" destOrd="0" parTransId="{254C43F6-2404-4522-8EF5-1FAEF87A5EA8}" sibTransId="{F3AD1AB4-8CDF-427A-9ABA-DE5B0F6B851D}"/>
    <dgm:cxn modelId="{79BAE98C-E9EA-4C5F-A4E2-86227E495010}" srcId="{48C876A6-A881-4F76-BC06-FE7D57175596}" destId="{7D82E520-990A-46E1-8683-6F9CFB4C46D6}" srcOrd="1" destOrd="0" parTransId="{69274DFA-850B-4F0C-B17F-6BE061D94734}" sibTransId="{F7FF4B5B-6ABB-4C82-93E9-C367C0C9F789}"/>
    <dgm:cxn modelId="{E4535B96-22D6-469F-94A9-1390B0CF85E1}" srcId="{48C876A6-A881-4F76-BC06-FE7D57175596}" destId="{E555E099-B81A-4A58-ADCD-BBAFBF4D1C10}" srcOrd="2" destOrd="0" parTransId="{C512CCCF-CEF2-4451-A5DB-E77EC6A2521B}" sibTransId="{B68AF34B-8E6F-406F-AF0E-AB42276E76A3}"/>
    <dgm:cxn modelId="{5EB490A1-55B5-45DB-8F4C-C101FE2DF20A}" type="presOf" srcId="{E555E099-B81A-4A58-ADCD-BBAFBF4D1C10}" destId="{1A4CA718-082B-40B8-BB68-6B4529C528ED}" srcOrd="0" destOrd="0" presId="urn:microsoft.com/office/officeart/2008/layout/LinedList"/>
    <dgm:cxn modelId="{C40F11ED-A310-4A62-A9E3-7C69E8D84389}" type="presOf" srcId="{28D80BA4-509C-4F7D-A09D-4BCA7802C5C2}" destId="{8869E7FA-6F90-4CC4-8A5E-D8D342956CB3}" srcOrd="0" destOrd="0" presId="urn:microsoft.com/office/officeart/2008/layout/LinedList"/>
    <dgm:cxn modelId="{B34970AD-A9D3-45AE-A127-B9FC650AAA2C}" type="presParOf" srcId="{824AD462-66E9-4E12-8137-26407BDAB62C}" destId="{0478BA10-AC4D-46F2-AB76-CB5E667775C8}" srcOrd="0" destOrd="0" presId="urn:microsoft.com/office/officeart/2008/layout/LinedList"/>
    <dgm:cxn modelId="{F6B16087-7598-4897-B870-ADC7BAAFD245}" type="presParOf" srcId="{824AD462-66E9-4E12-8137-26407BDAB62C}" destId="{32D65722-6377-46BC-9E86-4A00B2DAB365}" srcOrd="1" destOrd="0" presId="urn:microsoft.com/office/officeart/2008/layout/LinedList"/>
    <dgm:cxn modelId="{DC4AB50C-238D-47C4-B482-FE01C248150B}" type="presParOf" srcId="{32D65722-6377-46BC-9E86-4A00B2DAB365}" destId="{8869E7FA-6F90-4CC4-8A5E-D8D342956CB3}" srcOrd="0" destOrd="0" presId="urn:microsoft.com/office/officeart/2008/layout/LinedList"/>
    <dgm:cxn modelId="{71D98706-E58F-4E2D-9FF9-BDEBEC6014E0}" type="presParOf" srcId="{32D65722-6377-46BC-9E86-4A00B2DAB365}" destId="{19F50A15-C6DD-4935-8EE4-F69DF148BF33}" srcOrd="1" destOrd="0" presId="urn:microsoft.com/office/officeart/2008/layout/LinedList"/>
    <dgm:cxn modelId="{B9FCC69B-17A7-433A-B4C2-E550E875FF5E}" type="presParOf" srcId="{824AD462-66E9-4E12-8137-26407BDAB62C}" destId="{10B1F572-E208-4FC4-9717-A1936490D5A3}" srcOrd="2" destOrd="0" presId="urn:microsoft.com/office/officeart/2008/layout/LinedList"/>
    <dgm:cxn modelId="{6A3B0B8B-E5E0-4740-893E-85227A6C4B18}" type="presParOf" srcId="{824AD462-66E9-4E12-8137-26407BDAB62C}" destId="{CDA85C4C-2F4A-49EB-BD92-2DDC7AF7653B}" srcOrd="3" destOrd="0" presId="urn:microsoft.com/office/officeart/2008/layout/LinedList"/>
    <dgm:cxn modelId="{7E3FE2A5-19BE-486A-8370-B2590A761584}" type="presParOf" srcId="{CDA85C4C-2F4A-49EB-BD92-2DDC7AF7653B}" destId="{E70DCF73-4A8C-48DE-9F82-E6A67EEEA2F7}" srcOrd="0" destOrd="0" presId="urn:microsoft.com/office/officeart/2008/layout/LinedList"/>
    <dgm:cxn modelId="{0E9495B4-E3AF-4DA4-82C5-25FF26E35D8A}" type="presParOf" srcId="{CDA85C4C-2F4A-49EB-BD92-2DDC7AF7653B}" destId="{A8ABF745-A29D-4DA6-9DF7-6632826700CB}" srcOrd="1" destOrd="0" presId="urn:microsoft.com/office/officeart/2008/layout/LinedList"/>
    <dgm:cxn modelId="{BD5366CC-944C-4104-A84C-003100DFBC76}" type="presParOf" srcId="{824AD462-66E9-4E12-8137-26407BDAB62C}" destId="{A19B5B03-C3A5-4A81-BE0A-5BE54DC99151}" srcOrd="4" destOrd="0" presId="urn:microsoft.com/office/officeart/2008/layout/LinedList"/>
    <dgm:cxn modelId="{5F27813F-7E8E-4034-8221-DC699DF2844F}" type="presParOf" srcId="{824AD462-66E9-4E12-8137-26407BDAB62C}" destId="{2E60A972-D2F8-4616-8F84-98840B5D754E}" srcOrd="5" destOrd="0" presId="urn:microsoft.com/office/officeart/2008/layout/LinedList"/>
    <dgm:cxn modelId="{893A9927-7636-40CF-A53E-AC67666CBCE0}" type="presParOf" srcId="{2E60A972-D2F8-4616-8F84-98840B5D754E}" destId="{1A4CA718-082B-40B8-BB68-6B4529C528ED}" srcOrd="0" destOrd="0" presId="urn:microsoft.com/office/officeart/2008/layout/LinedList"/>
    <dgm:cxn modelId="{E6E96950-35C5-42EE-B3D6-B6F1823D2B8C}" type="presParOf" srcId="{2E60A972-D2F8-4616-8F84-98840B5D754E}" destId="{67686C4B-5521-433D-AE3A-C5154F43D3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6E5B45C-6493-406E-8F7D-4CF0C5B57DE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11FEE3A-6484-468B-A21D-20D09C3AC595}">
      <dgm:prSet custT="1"/>
      <dgm:spPr/>
      <dgm:t>
        <a:bodyPr/>
        <a:lstStyle/>
        <a:p>
          <a:r>
            <a:rPr lang="en-US" sz="2800" dirty="0"/>
            <a:t>The State shares the Administration funds with the ESG subrecipients.</a:t>
          </a:r>
        </a:p>
      </dgm:t>
    </dgm:pt>
    <dgm:pt modelId="{CEB35F05-6D03-4A1D-BD08-2083726CB143}" type="parTrans" cxnId="{40063032-B28E-4488-84F5-8B3096FDE5C0}">
      <dgm:prSet/>
      <dgm:spPr/>
      <dgm:t>
        <a:bodyPr/>
        <a:lstStyle/>
        <a:p>
          <a:endParaRPr lang="en-US"/>
        </a:p>
      </dgm:t>
    </dgm:pt>
    <dgm:pt modelId="{8AFF7C16-0030-4A05-A364-820FBCF8ACF6}" type="sibTrans" cxnId="{40063032-B28E-4488-84F5-8B3096FDE5C0}">
      <dgm:prSet/>
      <dgm:spPr/>
      <dgm:t>
        <a:bodyPr/>
        <a:lstStyle/>
        <a:p>
          <a:endParaRPr lang="en-US"/>
        </a:p>
      </dgm:t>
    </dgm:pt>
    <dgm:pt modelId="{4AEB3A5C-0ABB-4D81-A08A-755BB437ABA4}">
      <dgm:prSet custT="1"/>
      <dgm:spPr/>
      <dgm:t>
        <a:bodyPr/>
        <a:lstStyle/>
        <a:p>
          <a:r>
            <a:rPr lang="en-US" sz="2800" dirty="0"/>
            <a:t>Only the applicant may request funds for administration.</a:t>
          </a:r>
        </a:p>
      </dgm:t>
    </dgm:pt>
    <dgm:pt modelId="{3703D649-600B-415E-9563-C8EA0C8D64B9}" type="parTrans" cxnId="{97D2D19F-48FD-4765-9387-12F9CF87A64C}">
      <dgm:prSet/>
      <dgm:spPr/>
      <dgm:t>
        <a:bodyPr/>
        <a:lstStyle/>
        <a:p>
          <a:endParaRPr lang="en-US"/>
        </a:p>
      </dgm:t>
    </dgm:pt>
    <dgm:pt modelId="{DBF88F37-90F7-4FB7-B5E6-1B6DE4099349}" type="sibTrans" cxnId="{97D2D19F-48FD-4765-9387-12F9CF87A64C}">
      <dgm:prSet/>
      <dgm:spPr/>
      <dgm:t>
        <a:bodyPr/>
        <a:lstStyle/>
        <a:p>
          <a:endParaRPr lang="en-US"/>
        </a:p>
      </dgm:t>
    </dgm:pt>
    <dgm:pt modelId="{A05E1499-D4D5-4894-B289-07A108F41E89}">
      <dgm:prSet custT="1"/>
      <dgm:spPr/>
      <dgm:t>
        <a:bodyPr/>
        <a:lstStyle/>
        <a:p>
          <a:r>
            <a:rPr lang="en-US" sz="2800" b="0" dirty="0">
              <a:solidFill>
                <a:schemeClr val="tx1"/>
              </a:solidFill>
            </a:rPr>
            <a:t>Second-tier subrecipients are not eligible to receive administration funds.</a:t>
          </a:r>
        </a:p>
      </dgm:t>
    </dgm:pt>
    <dgm:pt modelId="{87F034EB-A6C7-401C-A6DD-813BB37753FC}" type="parTrans" cxnId="{A42DB204-3814-428D-8059-90E400B4BF2F}">
      <dgm:prSet/>
      <dgm:spPr/>
      <dgm:t>
        <a:bodyPr/>
        <a:lstStyle/>
        <a:p>
          <a:endParaRPr lang="en-US"/>
        </a:p>
      </dgm:t>
    </dgm:pt>
    <dgm:pt modelId="{B1AD4070-9D2A-4FC9-9295-7BB4DBCBBBC2}" type="sibTrans" cxnId="{A42DB204-3814-428D-8059-90E400B4BF2F}">
      <dgm:prSet/>
      <dgm:spPr/>
      <dgm:t>
        <a:bodyPr/>
        <a:lstStyle/>
        <a:p>
          <a:endParaRPr lang="en-US"/>
        </a:p>
      </dgm:t>
    </dgm:pt>
    <dgm:pt modelId="{49B5BE41-A8D1-4029-A21B-70080B178A94}" type="pres">
      <dgm:prSet presAssocID="{F6E5B45C-6493-406E-8F7D-4CF0C5B57DE8}" presName="vert0" presStyleCnt="0">
        <dgm:presLayoutVars>
          <dgm:dir/>
          <dgm:animOne val="branch"/>
          <dgm:animLvl val="lvl"/>
        </dgm:presLayoutVars>
      </dgm:prSet>
      <dgm:spPr/>
    </dgm:pt>
    <dgm:pt modelId="{607C9C52-483A-41DF-AF10-8C4E1D91FAFC}" type="pres">
      <dgm:prSet presAssocID="{311FEE3A-6484-468B-A21D-20D09C3AC595}" presName="thickLine" presStyleLbl="alignNode1" presStyleIdx="0" presStyleCnt="3"/>
      <dgm:spPr/>
    </dgm:pt>
    <dgm:pt modelId="{D72D8760-0704-4E13-B759-F51F8E5294D1}" type="pres">
      <dgm:prSet presAssocID="{311FEE3A-6484-468B-A21D-20D09C3AC595}" presName="horz1" presStyleCnt="0"/>
      <dgm:spPr/>
    </dgm:pt>
    <dgm:pt modelId="{E43A1380-FFC0-458A-A877-106EF783375A}" type="pres">
      <dgm:prSet presAssocID="{311FEE3A-6484-468B-A21D-20D09C3AC595}" presName="tx1" presStyleLbl="revTx" presStyleIdx="0" presStyleCnt="3"/>
      <dgm:spPr/>
    </dgm:pt>
    <dgm:pt modelId="{6C513A1F-D6AF-4F76-9830-CBD3A80658E1}" type="pres">
      <dgm:prSet presAssocID="{311FEE3A-6484-468B-A21D-20D09C3AC595}" presName="vert1" presStyleCnt="0"/>
      <dgm:spPr/>
    </dgm:pt>
    <dgm:pt modelId="{56FE54CA-D361-4386-8785-993E7557236A}" type="pres">
      <dgm:prSet presAssocID="{4AEB3A5C-0ABB-4D81-A08A-755BB437ABA4}" presName="thickLine" presStyleLbl="alignNode1" presStyleIdx="1" presStyleCnt="3"/>
      <dgm:spPr/>
    </dgm:pt>
    <dgm:pt modelId="{29E5CB5E-9096-4277-94AD-DFA5A23723CE}" type="pres">
      <dgm:prSet presAssocID="{4AEB3A5C-0ABB-4D81-A08A-755BB437ABA4}" presName="horz1" presStyleCnt="0"/>
      <dgm:spPr/>
    </dgm:pt>
    <dgm:pt modelId="{9F1441BC-3FD5-45A0-99D6-4BAC25FD407D}" type="pres">
      <dgm:prSet presAssocID="{4AEB3A5C-0ABB-4D81-A08A-755BB437ABA4}" presName="tx1" presStyleLbl="revTx" presStyleIdx="1" presStyleCnt="3"/>
      <dgm:spPr/>
    </dgm:pt>
    <dgm:pt modelId="{81AFF980-93A2-4C9F-9C51-5BCDC99BBD39}" type="pres">
      <dgm:prSet presAssocID="{4AEB3A5C-0ABB-4D81-A08A-755BB437ABA4}" presName="vert1" presStyleCnt="0"/>
      <dgm:spPr/>
    </dgm:pt>
    <dgm:pt modelId="{3AE84172-C31C-40DA-BE73-E49C8998720C}" type="pres">
      <dgm:prSet presAssocID="{A05E1499-D4D5-4894-B289-07A108F41E89}" presName="thickLine" presStyleLbl="alignNode1" presStyleIdx="2" presStyleCnt="3"/>
      <dgm:spPr/>
    </dgm:pt>
    <dgm:pt modelId="{A07212EE-071A-466C-970F-E710020D9877}" type="pres">
      <dgm:prSet presAssocID="{A05E1499-D4D5-4894-B289-07A108F41E89}" presName="horz1" presStyleCnt="0"/>
      <dgm:spPr/>
    </dgm:pt>
    <dgm:pt modelId="{EE495D61-A43A-4B9B-91F9-19F4F1352508}" type="pres">
      <dgm:prSet presAssocID="{A05E1499-D4D5-4894-B289-07A108F41E89}" presName="tx1" presStyleLbl="revTx" presStyleIdx="2" presStyleCnt="3"/>
      <dgm:spPr/>
    </dgm:pt>
    <dgm:pt modelId="{2FC24CAB-D09D-4132-82F9-FF4CD72C8847}" type="pres">
      <dgm:prSet presAssocID="{A05E1499-D4D5-4894-B289-07A108F41E89}" presName="vert1" presStyleCnt="0"/>
      <dgm:spPr/>
    </dgm:pt>
  </dgm:ptLst>
  <dgm:cxnLst>
    <dgm:cxn modelId="{A42DB204-3814-428D-8059-90E400B4BF2F}" srcId="{F6E5B45C-6493-406E-8F7D-4CF0C5B57DE8}" destId="{A05E1499-D4D5-4894-B289-07A108F41E89}" srcOrd="2" destOrd="0" parTransId="{87F034EB-A6C7-401C-A6DD-813BB37753FC}" sibTransId="{B1AD4070-9D2A-4FC9-9295-7BB4DBCBBBC2}"/>
    <dgm:cxn modelId="{40063032-B28E-4488-84F5-8B3096FDE5C0}" srcId="{F6E5B45C-6493-406E-8F7D-4CF0C5B57DE8}" destId="{311FEE3A-6484-468B-A21D-20D09C3AC595}" srcOrd="0" destOrd="0" parTransId="{CEB35F05-6D03-4A1D-BD08-2083726CB143}" sibTransId="{8AFF7C16-0030-4A05-A364-820FBCF8ACF6}"/>
    <dgm:cxn modelId="{29A74A5E-CAC2-46BC-97F2-2C5B553FEDEA}" type="presOf" srcId="{4AEB3A5C-0ABB-4D81-A08A-755BB437ABA4}" destId="{9F1441BC-3FD5-45A0-99D6-4BAC25FD407D}" srcOrd="0" destOrd="0" presId="urn:microsoft.com/office/officeart/2008/layout/LinedList"/>
    <dgm:cxn modelId="{2CFE8C6F-0913-4689-AA1D-5F9DC728BF0F}" type="presOf" srcId="{311FEE3A-6484-468B-A21D-20D09C3AC595}" destId="{E43A1380-FFC0-458A-A877-106EF783375A}" srcOrd="0" destOrd="0" presId="urn:microsoft.com/office/officeart/2008/layout/LinedList"/>
    <dgm:cxn modelId="{9B5D0653-6F06-4069-AF85-F8F4A07D04D0}" type="presOf" srcId="{A05E1499-D4D5-4894-B289-07A108F41E89}" destId="{EE495D61-A43A-4B9B-91F9-19F4F1352508}" srcOrd="0" destOrd="0" presId="urn:microsoft.com/office/officeart/2008/layout/LinedList"/>
    <dgm:cxn modelId="{42563273-A2DF-47C0-863A-941EE55BC34A}" type="presOf" srcId="{F6E5B45C-6493-406E-8F7D-4CF0C5B57DE8}" destId="{49B5BE41-A8D1-4029-A21B-70080B178A94}" srcOrd="0" destOrd="0" presId="urn:microsoft.com/office/officeart/2008/layout/LinedList"/>
    <dgm:cxn modelId="{97D2D19F-48FD-4765-9387-12F9CF87A64C}" srcId="{F6E5B45C-6493-406E-8F7D-4CF0C5B57DE8}" destId="{4AEB3A5C-0ABB-4D81-A08A-755BB437ABA4}" srcOrd="1" destOrd="0" parTransId="{3703D649-600B-415E-9563-C8EA0C8D64B9}" sibTransId="{DBF88F37-90F7-4FB7-B5E6-1B6DE4099349}"/>
    <dgm:cxn modelId="{84F08DEB-4191-4651-9D26-1AF454C86F73}" type="presParOf" srcId="{49B5BE41-A8D1-4029-A21B-70080B178A94}" destId="{607C9C52-483A-41DF-AF10-8C4E1D91FAFC}" srcOrd="0" destOrd="0" presId="urn:microsoft.com/office/officeart/2008/layout/LinedList"/>
    <dgm:cxn modelId="{CB8283DF-4348-4D77-9C47-03F334735556}" type="presParOf" srcId="{49B5BE41-A8D1-4029-A21B-70080B178A94}" destId="{D72D8760-0704-4E13-B759-F51F8E5294D1}" srcOrd="1" destOrd="0" presId="urn:microsoft.com/office/officeart/2008/layout/LinedList"/>
    <dgm:cxn modelId="{6096C6FA-E4D7-46DE-987F-AE72A7DEE4F2}" type="presParOf" srcId="{D72D8760-0704-4E13-B759-F51F8E5294D1}" destId="{E43A1380-FFC0-458A-A877-106EF783375A}" srcOrd="0" destOrd="0" presId="urn:microsoft.com/office/officeart/2008/layout/LinedList"/>
    <dgm:cxn modelId="{9557E6B9-9CF7-4BE5-A054-F065FB1ED293}" type="presParOf" srcId="{D72D8760-0704-4E13-B759-F51F8E5294D1}" destId="{6C513A1F-D6AF-4F76-9830-CBD3A80658E1}" srcOrd="1" destOrd="0" presId="urn:microsoft.com/office/officeart/2008/layout/LinedList"/>
    <dgm:cxn modelId="{44991C7A-BAD0-4407-AD33-CF60B9CBAF1B}" type="presParOf" srcId="{49B5BE41-A8D1-4029-A21B-70080B178A94}" destId="{56FE54CA-D361-4386-8785-993E7557236A}" srcOrd="2" destOrd="0" presId="urn:microsoft.com/office/officeart/2008/layout/LinedList"/>
    <dgm:cxn modelId="{B4DDD8E4-64F7-47A8-BFC5-9275898F5E21}" type="presParOf" srcId="{49B5BE41-A8D1-4029-A21B-70080B178A94}" destId="{29E5CB5E-9096-4277-94AD-DFA5A23723CE}" srcOrd="3" destOrd="0" presId="urn:microsoft.com/office/officeart/2008/layout/LinedList"/>
    <dgm:cxn modelId="{A600AF92-D29E-4732-9683-02C22C5EF6A2}" type="presParOf" srcId="{29E5CB5E-9096-4277-94AD-DFA5A23723CE}" destId="{9F1441BC-3FD5-45A0-99D6-4BAC25FD407D}" srcOrd="0" destOrd="0" presId="urn:microsoft.com/office/officeart/2008/layout/LinedList"/>
    <dgm:cxn modelId="{D648D5AA-E97A-4CFD-8163-3A107CD63A31}" type="presParOf" srcId="{29E5CB5E-9096-4277-94AD-DFA5A23723CE}" destId="{81AFF980-93A2-4C9F-9C51-5BCDC99BBD39}" srcOrd="1" destOrd="0" presId="urn:microsoft.com/office/officeart/2008/layout/LinedList"/>
    <dgm:cxn modelId="{16F2740F-D72E-499B-A1BD-D9BB0BB564BF}" type="presParOf" srcId="{49B5BE41-A8D1-4029-A21B-70080B178A94}" destId="{3AE84172-C31C-40DA-BE73-E49C8998720C}" srcOrd="4" destOrd="0" presId="urn:microsoft.com/office/officeart/2008/layout/LinedList"/>
    <dgm:cxn modelId="{FE624681-A469-45B6-ABDF-8C1D7323B1FA}" type="presParOf" srcId="{49B5BE41-A8D1-4029-A21B-70080B178A94}" destId="{A07212EE-071A-466C-970F-E710020D9877}" srcOrd="5" destOrd="0" presId="urn:microsoft.com/office/officeart/2008/layout/LinedList"/>
    <dgm:cxn modelId="{14EB35F4-2510-48C4-B67F-9A44744154F2}" type="presParOf" srcId="{A07212EE-071A-466C-970F-E710020D9877}" destId="{EE495D61-A43A-4B9B-91F9-19F4F1352508}" srcOrd="0" destOrd="0" presId="urn:microsoft.com/office/officeart/2008/layout/LinedList"/>
    <dgm:cxn modelId="{AE32B6BF-E2B6-4334-BF32-3102BCF9A7CC}" type="presParOf" srcId="{A07212EE-071A-466C-970F-E710020D9877}" destId="{2FC24CAB-D09D-4132-82F9-FF4CD72C88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CA61609-A3D5-4F90-A2E1-5114D17CC1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A78E65F-F16E-429E-A501-52E1F938FDF2}">
      <dgm:prSet custT="1"/>
      <dgm:spPr/>
      <dgm:t>
        <a:bodyPr/>
        <a:lstStyle/>
        <a:p>
          <a:r>
            <a:rPr lang="en-US" sz="2800" dirty="0"/>
            <a:t>General Management/Oversight/ Coordination</a:t>
          </a:r>
        </a:p>
      </dgm:t>
    </dgm:pt>
    <dgm:pt modelId="{D7A4B39F-0B85-4DE7-82E3-1DF824FBBDB0}" type="parTrans" cxnId="{3B8F9972-2AC5-4CAE-9B66-75E568280E62}">
      <dgm:prSet/>
      <dgm:spPr/>
      <dgm:t>
        <a:bodyPr/>
        <a:lstStyle/>
        <a:p>
          <a:endParaRPr lang="en-US"/>
        </a:p>
      </dgm:t>
    </dgm:pt>
    <dgm:pt modelId="{29F0D80B-3EF9-4E0F-99B2-C6ED280FD5D0}" type="sibTrans" cxnId="{3B8F9972-2AC5-4CAE-9B66-75E568280E62}">
      <dgm:prSet/>
      <dgm:spPr/>
      <dgm:t>
        <a:bodyPr/>
        <a:lstStyle/>
        <a:p>
          <a:endParaRPr lang="en-US"/>
        </a:p>
      </dgm:t>
    </dgm:pt>
    <dgm:pt modelId="{82FA2C5A-7EF6-4C15-81BA-E874FC330682}">
      <dgm:prSet custT="1"/>
      <dgm:spPr/>
      <dgm:t>
        <a:bodyPr/>
        <a:lstStyle/>
        <a:p>
          <a:r>
            <a:rPr lang="en-US" sz="2800" dirty="0"/>
            <a:t>Training on ESG Requirements</a:t>
          </a:r>
        </a:p>
      </dgm:t>
    </dgm:pt>
    <dgm:pt modelId="{5C2F189B-0445-4940-898A-05DA2137D3DF}" type="parTrans" cxnId="{F8D90577-84BB-40CB-8DAA-D3E0C1BBC9FD}">
      <dgm:prSet/>
      <dgm:spPr/>
      <dgm:t>
        <a:bodyPr/>
        <a:lstStyle/>
        <a:p>
          <a:endParaRPr lang="en-US"/>
        </a:p>
      </dgm:t>
    </dgm:pt>
    <dgm:pt modelId="{DB9C4FF0-9C39-4BE1-8098-11D4E2CCC4D6}" type="sibTrans" cxnId="{F8D90577-84BB-40CB-8DAA-D3E0C1BBC9FD}">
      <dgm:prSet/>
      <dgm:spPr/>
      <dgm:t>
        <a:bodyPr/>
        <a:lstStyle/>
        <a:p>
          <a:endParaRPr lang="en-US"/>
        </a:p>
      </dgm:t>
    </dgm:pt>
    <dgm:pt modelId="{761FEB08-3F25-4769-ADF8-F0CEE6FE0474}" type="pres">
      <dgm:prSet presAssocID="{3CA61609-A3D5-4F90-A2E1-5114D17CC19A}" presName="vert0" presStyleCnt="0">
        <dgm:presLayoutVars>
          <dgm:dir/>
          <dgm:animOne val="branch"/>
          <dgm:animLvl val="lvl"/>
        </dgm:presLayoutVars>
      </dgm:prSet>
      <dgm:spPr/>
    </dgm:pt>
    <dgm:pt modelId="{E1F41E50-6A88-4322-B1C8-ED297266C6A6}" type="pres">
      <dgm:prSet presAssocID="{DA78E65F-F16E-429E-A501-52E1F938FDF2}" presName="thickLine" presStyleLbl="alignNode1" presStyleIdx="0" presStyleCnt="2"/>
      <dgm:spPr/>
    </dgm:pt>
    <dgm:pt modelId="{1B383980-C93B-4ED4-B388-BAAA106A49FE}" type="pres">
      <dgm:prSet presAssocID="{DA78E65F-F16E-429E-A501-52E1F938FDF2}" presName="horz1" presStyleCnt="0"/>
      <dgm:spPr/>
    </dgm:pt>
    <dgm:pt modelId="{DDE94430-65EF-4580-804F-ABBB4842D40E}" type="pres">
      <dgm:prSet presAssocID="{DA78E65F-F16E-429E-A501-52E1F938FDF2}" presName="tx1" presStyleLbl="revTx" presStyleIdx="0" presStyleCnt="2"/>
      <dgm:spPr/>
    </dgm:pt>
    <dgm:pt modelId="{41828148-2C92-4EBB-BBB5-E7F72679D6FD}" type="pres">
      <dgm:prSet presAssocID="{DA78E65F-F16E-429E-A501-52E1F938FDF2}" presName="vert1" presStyleCnt="0"/>
      <dgm:spPr/>
    </dgm:pt>
    <dgm:pt modelId="{95CE1B9E-4629-48A3-AB51-B4E02FD18505}" type="pres">
      <dgm:prSet presAssocID="{82FA2C5A-7EF6-4C15-81BA-E874FC330682}" presName="thickLine" presStyleLbl="alignNode1" presStyleIdx="1" presStyleCnt="2"/>
      <dgm:spPr/>
    </dgm:pt>
    <dgm:pt modelId="{51162280-1C84-4DA3-8141-F07E45537D7B}" type="pres">
      <dgm:prSet presAssocID="{82FA2C5A-7EF6-4C15-81BA-E874FC330682}" presName="horz1" presStyleCnt="0"/>
      <dgm:spPr/>
    </dgm:pt>
    <dgm:pt modelId="{B616775D-6CA1-4B64-A93F-FC31ADA032C6}" type="pres">
      <dgm:prSet presAssocID="{82FA2C5A-7EF6-4C15-81BA-E874FC330682}" presName="tx1" presStyleLbl="revTx" presStyleIdx="1" presStyleCnt="2"/>
      <dgm:spPr/>
    </dgm:pt>
    <dgm:pt modelId="{2D8B5AC3-FC9C-4422-8440-E69339AE9BA7}" type="pres">
      <dgm:prSet presAssocID="{82FA2C5A-7EF6-4C15-81BA-E874FC330682}" presName="vert1" presStyleCnt="0"/>
      <dgm:spPr/>
    </dgm:pt>
  </dgm:ptLst>
  <dgm:cxnLst>
    <dgm:cxn modelId="{EA92182F-6C61-491C-ADF1-56C36F870B9F}" type="presOf" srcId="{82FA2C5A-7EF6-4C15-81BA-E874FC330682}" destId="{B616775D-6CA1-4B64-A93F-FC31ADA032C6}" srcOrd="0" destOrd="0" presId="urn:microsoft.com/office/officeart/2008/layout/LinedList"/>
    <dgm:cxn modelId="{3B8F9972-2AC5-4CAE-9B66-75E568280E62}" srcId="{3CA61609-A3D5-4F90-A2E1-5114D17CC19A}" destId="{DA78E65F-F16E-429E-A501-52E1F938FDF2}" srcOrd="0" destOrd="0" parTransId="{D7A4B39F-0B85-4DE7-82E3-1DF824FBBDB0}" sibTransId="{29F0D80B-3EF9-4E0F-99B2-C6ED280FD5D0}"/>
    <dgm:cxn modelId="{F8D90577-84BB-40CB-8DAA-D3E0C1BBC9FD}" srcId="{3CA61609-A3D5-4F90-A2E1-5114D17CC19A}" destId="{82FA2C5A-7EF6-4C15-81BA-E874FC330682}" srcOrd="1" destOrd="0" parTransId="{5C2F189B-0445-4940-898A-05DA2137D3DF}" sibTransId="{DB9C4FF0-9C39-4BE1-8098-11D4E2CCC4D6}"/>
    <dgm:cxn modelId="{8F45388D-0309-490F-961B-0B61F903DF05}" type="presOf" srcId="{3CA61609-A3D5-4F90-A2E1-5114D17CC19A}" destId="{761FEB08-3F25-4769-ADF8-F0CEE6FE0474}" srcOrd="0" destOrd="0" presId="urn:microsoft.com/office/officeart/2008/layout/LinedList"/>
    <dgm:cxn modelId="{555039F0-73A8-473D-BD3A-D81BD1A6E5F8}" type="presOf" srcId="{DA78E65F-F16E-429E-A501-52E1F938FDF2}" destId="{DDE94430-65EF-4580-804F-ABBB4842D40E}" srcOrd="0" destOrd="0" presId="urn:microsoft.com/office/officeart/2008/layout/LinedList"/>
    <dgm:cxn modelId="{FD29EE49-5C85-4F46-A02E-6F228FEF821D}" type="presParOf" srcId="{761FEB08-3F25-4769-ADF8-F0CEE6FE0474}" destId="{E1F41E50-6A88-4322-B1C8-ED297266C6A6}" srcOrd="0" destOrd="0" presId="urn:microsoft.com/office/officeart/2008/layout/LinedList"/>
    <dgm:cxn modelId="{94B73924-394D-4784-9B3F-FE8BB58E9080}" type="presParOf" srcId="{761FEB08-3F25-4769-ADF8-F0CEE6FE0474}" destId="{1B383980-C93B-4ED4-B388-BAAA106A49FE}" srcOrd="1" destOrd="0" presId="urn:microsoft.com/office/officeart/2008/layout/LinedList"/>
    <dgm:cxn modelId="{D7FA117C-94D0-4E29-B785-8048DA6C4D38}" type="presParOf" srcId="{1B383980-C93B-4ED4-B388-BAAA106A49FE}" destId="{DDE94430-65EF-4580-804F-ABBB4842D40E}" srcOrd="0" destOrd="0" presId="urn:microsoft.com/office/officeart/2008/layout/LinedList"/>
    <dgm:cxn modelId="{6A0676EE-9A07-448C-8AAF-2354E342D22F}" type="presParOf" srcId="{1B383980-C93B-4ED4-B388-BAAA106A49FE}" destId="{41828148-2C92-4EBB-BBB5-E7F72679D6FD}" srcOrd="1" destOrd="0" presId="urn:microsoft.com/office/officeart/2008/layout/LinedList"/>
    <dgm:cxn modelId="{08ECEF15-0D40-4F4E-9C98-8A769574F29C}" type="presParOf" srcId="{761FEB08-3F25-4769-ADF8-F0CEE6FE0474}" destId="{95CE1B9E-4629-48A3-AB51-B4E02FD18505}" srcOrd="2" destOrd="0" presId="urn:microsoft.com/office/officeart/2008/layout/LinedList"/>
    <dgm:cxn modelId="{C5F7EDF4-4970-471F-A83D-79CA72D9285F}" type="presParOf" srcId="{761FEB08-3F25-4769-ADF8-F0CEE6FE0474}" destId="{51162280-1C84-4DA3-8141-F07E45537D7B}" srcOrd="3" destOrd="0" presId="urn:microsoft.com/office/officeart/2008/layout/LinedList"/>
    <dgm:cxn modelId="{040DE4DE-1317-4527-BB6C-E158AE4B72BA}" type="presParOf" srcId="{51162280-1C84-4DA3-8141-F07E45537D7B}" destId="{B616775D-6CA1-4B64-A93F-FC31ADA032C6}" srcOrd="0" destOrd="0" presId="urn:microsoft.com/office/officeart/2008/layout/LinedList"/>
    <dgm:cxn modelId="{D85FFBCE-4796-4405-8E95-763B8EBFD9E1}" type="presParOf" srcId="{51162280-1C84-4DA3-8141-F07E45537D7B}" destId="{2D8B5AC3-FC9C-4422-8440-E69339AE9B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6DAFF71-6181-421F-BCC5-2596FC40138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C7D9529-ECE5-4637-A08B-D6FEA879E1E6}">
      <dgm:prSet custT="1"/>
      <dgm:spPr/>
      <dgm:t>
        <a:bodyPr/>
        <a:lstStyle/>
        <a:p>
          <a:r>
            <a:rPr lang="en-US" sz="2400" dirty="0"/>
            <a:t>Administrative services performed under third party contracts or agreements, including general legal services, accounting services, and audit services</a:t>
          </a:r>
        </a:p>
      </dgm:t>
    </dgm:pt>
    <dgm:pt modelId="{23A70366-69A2-4CBA-9EB1-46EC9AC7AD10}" type="parTrans" cxnId="{D2A76E35-64B1-45BB-BF6B-F45358EF8900}">
      <dgm:prSet/>
      <dgm:spPr/>
      <dgm:t>
        <a:bodyPr/>
        <a:lstStyle/>
        <a:p>
          <a:endParaRPr lang="en-US"/>
        </a:p>
      </dgm:t>
    </dgm:pt>
    <dgm:pt modelId="{7B1ACC1B-A687-41F8-8854-6E60AC0DFC92}" type="sibTrans" cxnId="{D2A76E35-64B1-45BB-BF6B-F45358EF8900}">
      <dgm:prSet/>
      <dgm:spPr/>
      <dgm:t>
        <a:bodyPr/>
        <a:lstStyle/>
        <a:p>
          <a:endParaRPr lang="en-US"/>
        </a:p>
      </dgm:t>
    </dgm:pt>
    <dgm:pt modelId="{59A9E5F6-1691-41A1-8E88-FFC0F751FA93}">
      <dgm:prSet custT="1"/>
      <dgm:spPr/>
      <dgm:t>
        <a:bodyPr/>
        <a:lstStyle/>
        <a:p>
          <a:r>
            <a:rPr lang="en-US" sz="2400" dirty="0"/>
            <a:t>Staff salaries, wages, and related costs of staff engaged in eligible program administration activities</a:t>
          </a:r>
        </a:p>
      </dgm:t>
    </dgm:pt>
    <dgm:pt modelId="{75148341-E7BF-4FA9-9B36-CDC322443392}" type="parTrans" cxnId="{50A920DF-6E96-4CA9-915B-FC1411F1AA52}">
      <dgm:prSet/>
      <dgm:spPr/>
      <dgm:t>
        <a:bodyPr/>
        <a:lstStyle/>
        <a:p>
          <a:endParaRPr lang="en-US"/>
        </a:p>
      </dgm:t>
    </dgm:pt>
    <dgm:pt modelId="{041AFA89-7563-496E-A31C-D9D6BD7D3C67}" type="sibTrans" cxnId="{50A920DF-6E96-4CA9-915B-FC1411F1AA52}">
      <dgm:prSet/>
      <dgm:spPr/>
      <dgm:t>
        <a:bodyPr/>
        <a:lstStyle/>
        <a:p>
          <a:endParaRPr lang="en-US"/>
        </a:p>
      </dgm:t>
    </dgm:pt>
    <dgm:pt modelId="{F6357C0A-286A-4F3B-8E1B-00203DCC351F}" type="pres">
      <dgm:prSet presAssocID="{A6DAFF71-6181-421F-BCC5-2596FC401383}" presName="vert0" presStyleCnt="0">
        <dgm:presLayoutVars>
          <dgm:dir/>
          <dgm:animOne val="branch"/>
          <dgm:animLvl val="lvl"/>
        </dgm:presLayoutVars>
      </dgm:prSet>
      <dgm:spPr/>
    </dgm:pt>
    <dgm:pt modelId="{77651F59-DAB0-4D55-93D5-81B2EB3F124A}" type="pres">
      <dgm:prSet presAssocID="{CC7D9529-ECE5-4637-A08B-D6FEA879E1E6}" presName="thickLine" presStyleLbl="alignNode1" presStyleIdx="0" presStyleCnt="2"/>
      <dgm:spPr/>
    </dgm:pt>
    <dgm:pt modelId="{FAD1044B-2FC8-4C27-883E-D726B1AE3F58}" type="pres">
      <dgm:prSet presAssocID="{CC7D9529-ECE5-4637-A08B-D6FEA879E1E6}" presName="horz1" presStyleCnt="0"/>
      <dgm:spPr/>
    </dgm:pt>
    <dgm:pt modelId="{27C20520-4A05-4B4C-83A8-0D11149E27CF}" type="pres">
      <dgm:prSet presAssocID="{CC7D9529-ECE5-4637-A08B-D6FEA879E1E6}" presName="tx1" presStyleLbl="revTx" presStyleIdx="0" presStyleCnt="2"/>
      <dgm:spPr/>
    </dgm:pt>
    <dgm:pt modelId="{09B97A10-FD09-4AEA-BC16-0B8EE2565370}" type="pres">
      <dgm:prSet presAssocID="{CC7D9529-ECE5-4637-A08B-D6FEA879E1E6}" presName="vert1" presStyleCnt="0"/>
      <dgm:spPr/>
    </dgm:pt>
    <dgm:pt modelId="{2BF42EDF-3250-489C-81DB-1907565C5D91}" type="pres">
      <dgm:prSet presAssocID="{59A9E5F6-1691-41A1-8E88-FFC0F751FA93}" presName="thickLine" presStyleLbl="alignNode1" presStyleIdx="1" presStyleCnt="2"/>
      <dgm:spPr/>
    </dgm:pt>
    <dgm:pt modelId="{1B2C48F6-E28E-44C3-A9DF-B9582F5D6CB2}" type="pres">
      <dgm:prSet presAssocID="{59A9E5F6-1691-41A1-8E88-FFC0F751FA93}" presName="horz1" presStyleCnt="0"/>
      <dgm:spPr/>
    </dgm:pt>
    <dgm:pt modelId="{D85A2197-E97E-4D41-A575-A039757D4423}" type="pres">
      <dgm:prSet presAssocID="{59A9E5F6-1691-41A1-8E88-FFC0F751FA93}" presName="tx1" presStyleLbl="revTx" presStyleIdx="1" presStyleCnt="2"/>
      <dgm:spPr/>
    </dgm:pt>
    <dgm:pt modelId="{4225B025-658E-4017-ACF5-E5B769AD3181}" type="pres">
      <dgm:prSet presAssocID="{59A9E5F6-1691-41A1-8E88-FFC0F751FA93}" presName="vert1" presStyleCnt="0"/>
      <dgm:spPr/>
    </dgm:pt>
  </dgm:ptLst>
  <dgm:cxnLst>
    <dgm:cxn modelId="{D2A76E35-64B1-45BB-BF6B-F45358EF8900}" srcId="{A6DAFF71-6181-421F-BCC5-2596FC401383}" destId="{CC7D9529-ECE5-4637-A08B-D6FEA879E1E6}" srcOrd="0" destOrd="0" parTransId="{23A70366-69A2-4CBA-9EB1-46EC9AC7AD10}" sibTransId="{7B1ACC1B-A687-41F8-8854-6E60AC0DFC92}"/>
    <dgm:cxn modelId="{993BDD87-4A01-474A-B8EB-508E56BA2355}" type="presOf" srcId="{CC7D9529-ECE5-4637-A08B-D6FEA879E1E6}" destId="{27C20520-4A05-4B4C-83A8-0D11149E27CF}" srcOrd="0" destOrd="0" presId="urn:microsoft.com/office/officeart/2008/layout/LinedList"/>
    <dgm:cxn modelId="{54B9FAC6-3C11-4FED-8CC7-7F99691A5839}" type="presOf" srcId="{59A9E5F6-1691-41A1-8E88-FFC0F751FA93}" destId="{D85A2197-E97E-4D41-A575-A039757D4423}" srcOrd="0" destOrd="0" presId="urn:microsoft.com/office/officeart/2008/layout/LinedList"/>
    <dgm:cxn modelId="{50A920DF-6E96-4CA9-915B-FC1411F1AA52}" srcId="{A6DAFF71-6181-421F-BCC5-2596FC401383}" destId="{59A9E5F6-1691-41A1-8E88-FFC0F751FA93}" srcOrd="1" destOrd="0" parTransId="{75148341-E7BF-4FA9-9B36-CDC322443392}" sibTransId="{041AFA89-7563-496E-A31C-D9D6BD7D3C67}"/>
    <dgm:cxn modelId="{45B682EC-FAF4-4FCF-8B27-AF7A18105E60}" type="presOf" srcId="{A6DAFF71-6181-421F-BCC5-2596FC401383}" destId="{F6357C0A-286A-4F3B-8E1B-00203DCC351F}" srcOrd="0" destOrd="0" presId="urn:microsoft.com/office/officeart/2008/layout/LinedList"/>
    <dgm:cxn modelId="{484488BD-2F5E-44A9-BADB-3388F38377BE}" type="presParOf" srcId="{F6357C0A-286A-4F3B-8E1B-00203DCC351F}" destId="{77651F59-DAB0-4D55-93D5-81B2EB3F124A}" srcOrd="0" destOrd="0" presId="urn:microsoft.com/office/officeart/2008/layout/LinedList"/>
    <dgm:cxn modelId="{BDEB2BD0-FF77-4139-B3E8-B58BAF49109D}" type="presParOf" srcId="{F6357C0A-286A-4F3B-8E1B-00203DCC351F}" destId="{FAD1044B-2FC8-4C27-883E-D726B1AE3F58}" srcOrd="1" destOrd="0" presId="urn:microsoft.com/office/officeart/2008/layout/LinedList"/>
    <dgm:cxn modelId="{DF47F390-B709-4B88-AD12-D138E4676533}" type="presParOf" srcId="{FAD1044B-2FC8-4C27-883E-D726B1AE3F58}" destId="{27C20520-4A05-4B4C-83A8-0D11149E27CF}" srcOrd="0" destOrd="0" presId="urn:microsoft.com/office/officeart/2008/layout/LinedList"/>
    <dgm:cxn modelId="{847F7D4B-4AE5-4C08-A5FF-B730A3DBEEDB}" type="presParOf" srcId="{FAD1044B-2FC8-4C27-883E-D726B1AE3F58}" destId="{09B97A10-FD09-4AEA-BC16-0B8EE2565370}" srcOrd="1" destOrd="0" presId="urn:microsoft.com/office/officeart/2008/layout/LinedList"/>
    <dgm:cxn modelId="{0A7A21D2-0D8B-4FA2-A49C-5D20C6A7561A}" type="presParOf" srcId="{F6357C0A-286A-4F3B-8E1B-00203DCC351F}" destId="{2BF42EDF-3250-489C-81DB-1907565C5D91}" srcOrd="2" destOrd="0" presId="urn:microsoft.com/office/officeart/2008/layout/LinedList"/>
    <dgm:cxn modelId="{7F8F7C90-E3FD-4035-AF7C-FE467E11AF11}" type="presParOf" srcId="{F6357C0A-286A-4F3B-8E1B-00203DCC351F}" destId="{1B2C48F6-E28E-44C3-A9DF-B9582F5D6CB2}" srcOrd="3" destOrd="0" presId="urn:microsoft.com/office/officeart/2008/layout/LinedList"/>
    <dgm:cxn modelId="{58D70D60-22F2-4D4D-AF8D-9A05432533E0}" type="presParOf" srcId="{1B2C48F6-E28E-44C3-A9DF-B9582F5D6CB2}" destId="{D85A2197-E97E-4D41-A575-A039757D4423}" srcOrd="0" destOrd="0" presId="urn:microsoft.com/office/officeart/2008/layout/LinedList"/>
    <dgm:cxn modelId="{59AECA59-D94A-43FE-B098-FD890A577738}" type="presParOf" srcId="{1B2C48F6-E28E-44C3-A9DF-B9582F5D6CB2}" destId="{4225B025-658E-4017-ACF5-E5B769AD31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7878A19-166B-40F5-A2F5-B5047885662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798044-54E9-4EA0-B421-141A7FEBADBC}">
      <dgm:prSet custT="1"/>
      <dgm:spPr/>
      <dgm:t>
        <a:bodyPr/>
        <a:lstStyle/>
        <a:p>
          <a:r>
            <a:rPr lang="en-US" sz="2400" dirty="0"/>
            <a:t>Other costs for goods and services required for administration of the program, including rental or purchase of equipment, insurance, utilities, office supplies, and rental and maintenance (but not purchase) of office space</a:t>
          </a:r>
        </a:p>
      </dgm:t>
    </dgm:pt>
    <dgm:pt modelId="{AF5CEB4F-16AF-4A41-AB56-78BBD9796B87}" type="parTrans" cxnId="{2146AFE4-DE87-4509-89AA-255693230B84}">
      <dgm:prSet/>
      <dgm:spPr/>
      <dgm:t>
        <a:bodyPr/>
        <a:lstStyle/>
        <a:p>
          <a:endParaRPr lang="en-US"/>
        </a:p>
      </dgm:t>
    </dgm:pt>
    <dgm:pt modelId="{62402718-76BD-4B1D-BF38-78DF2A1CA644}" type="sibTrans" cxnId="{2146AFE4-DE87-4509-89AA-255693230B84}">
      <dgm:prSet/>
      <dgm:spPr/>
      <dgm:t>
        <a:bodyPr/>
        <a:lstStyle/>
        <a:p>
          <a:endParaRPr lang="en-US"/>
        </a:p>
      </dgm:t>
    </dgm:pt>
    <dgm:pt modelId="{A52E3BB7-A933-4D21-8BE3-B22C3751F77A}">
      <dgm:prSet custT="1"/>
      <dgm:spPr/>
      <dgm:t>
        <a:bodyPr/>
        <a:lstStyle/>
        <a:p>
          <a:r>
            <a:rPr lang="en-US" sz="2400" dirty="0"/>
            <a:t>Travel costs incurred for monitoring of second-tier subrecipients</a:t>
          </a:r>
        </a:p>
      </dgm:t>
    </dgm:pt>
    <dgm:pt modelId="{6296F9F4-D29A-4432-9209-F2D0763CB958}" type="parTrans" cxnId="{250EE140-34FE-4031-9728-4F280B470A85}">
      <dgm:prSet/>
      <dgm:spPr/>
      <dgm:t>
        <a:bodyPr/>
        <a:lstStyle/>
        <a:p>
          <a:endParaRPr lang="en-US"/>
        </a:p>
      </dgm:t>
    </dgm:pt>
    <dgm:pt modelId="{903BEBA9-FB3A-4B09-B9F8-E437A2E000E5}" type="sibTrans" cxnId="{250EE140-34FE-4031-9728-4F280B470A85}">
      <dgm:prSet/>
      <dgm:spPr/>
      <dgm:t>
        <a:bodyPr/>
        <a:lstStyle/>
        <a:p>
          <a:endParaRPr lang="en-US"/>
        </a:p>
      </dgm:t>
    </dgm:pt>
    <dgm:pt modelId="{F1939EE2-A9AC-451A-8BFE-2B3BEF1AD6F1}" type="pres">
      <dgm:prSet presAssocID="{C7878A19-166B-40F5-A2F5-B5047885662B}" presName="vert0" presStyleCnt="0">
        <dgm:presLayoutVars>
          <dgm:dir/>
          <dgm:animOne val="branch"/>
          <dgm:animLvl val="lvl"/>
        </dgm:presLayoutVars>
      </dgm:prSet>
      <dgm:spPr/>
    </dgm:pt>
    <dgm:pt modelId="{B8DD4B8F-3326-488F-9045-E5EECF6097C6}" type="pres">
      <dgm:prSet presAssocID="{A52E3BB7-A933-4D21-8BE3-B22C3751F77A}" presName="thickLine" presStyleLbl="alignNode1" presStyleIdx="0" presStyleCnt="2"/>
      <dgm:spPr/>
    </dgm:pt>
    <dgm:pt modelId="{C97727F0-3406-4784-9327-3857CC80A05A}" type="pres">
      <dgm:prSet presAssocID="{A52E3BB7-A933-4D21-8BE3-B22C3751F77A}" presName="horz1" presStyleCnt="0"/>
      <dgm:spPr/>
    </dgm:pt>
    <dgm:pt modelId="{F7409035-1CED-48BC-BE65-087DEFC43141}" type="pres">
      <dgm:prSet presAssocID="{A52E3BB7-A933-4D21-8BE3-B22C3751F77A}" presName="tx1" presStyleLbl="revTx" presStyleIdx="0" presStyleCnt="2" custScaleY="86790"/>
      <dgm:spPr/>
    </dgm:pt>
    <dgm:pt modelId="{1FD685B8-BA92-4041-BD8B-2E99C4B6CF9E}" type="pres">
      <dgm:prSet presAssocID="{A52E3BB7-A933-4D21-8BE3-B22C3751F77A}" presName="vert1" presStyleCnt="0"/>
      <dgm:spPr/>
    </dgm:pt>
    <dgm:pt modelId="{32325EC9-779F-4B56-8667-DD09C7DB407F}" type="pres">
      <dgm:prSet presAssocID="{57798044-54E9-4EA0-B421-141A7FEBADBC}" presName="thickLine" presStyleLbl="alignNode1" presStyleIdx="1" presStyleCnt="2"/>
      <dgm:spPr/>
    </dgm:pt>
    <dgm:pt modelId="{84D83DF3-E7E3-40AE-870D-D3EEF2B91AED}" type="pres">
      <dgm:prSet presAssocID="{57798044-54E9-4EA0-B421-141A7FEBADBC}" presName="horz1" presStyleCnt="0"/>
      <dgm:spPr/>
    </dgm:pt>
    <dgm:pt modelId="{DE95A808-C72D-4884-9442-9D87B1D406C6}" type="pres">
      <dgm:prSet presAssocID="{57798044-54E9-4EA0-B421-141A7FEBADBC}" presName="tx1" presStyleLbl="revTx" presStyleIdx="1" presStyleCnt="2" custAng="0" custScaleX="84073" custScaleY="53450"/>
      <dgm:spPr/>
    </dgm:pt>
    <dgm:pt modelId="{4960E06E-F273-4814-9FF6-D5A13DBBB881}" type="pres">
      <dgm:prSet presAssocID="{57798044-54E9-4EA0-B421-141A7FEBADBC}" presName="vert1" presStyleCnt="0"/>
      <dgm:spPr/>
    </dgm:pt>
  </dgm:ptLst>
  <dgm:cxnLst>
    <dgm:cxn modelId="{250EE140-34FE-4031-9728-4F280B470A85}" srcId="{C7878A19-166B-40F5-A2F5-B5047885662B}" destId="{A52E3BB7-A933-4D21-8BE3-B22C3751F77A}" srcOrd="0" destOrd="0" parTransId="{6296F9F4-D29A-4432-9209-F2D0763CB958}" sibTransId="{903BEBA9-FB3A-4B09-B9F8-E437A2E000E5}"/>
    <dgm:cxn modelId="{F85A1448-284F-44A5-AB4D-4BD7A629C6DE}" type="presOf" srcId="{C7878A19-166B-40F5-A2F5-B5047885662B}" destId="{F1939EE2-A9AC-451A-8BFE-2B3BEF1AD6F1}" srcOrd="0" destOrd="0" presId="urn:microsoft.com/office/officeart/2008/layout/LinedList"/>
    <dgm:cxn modelId="{34F58F76-353B-443B-A268-8C5EA6259A10}" type="presOf" srcId="{A52E3BB7-A933-4D21-8BE3-B22C3751F77A}" destId="{F7409035-1CED-48BC-BE65-087DEFC43141}" srcOrd="0" destOrd="0" presId="urn:microsoft.com/office/officeart/2008/layout/LinedList"/>
    <dgm:cxn modelId="{BD728AC8-6C7D-40FB-8A47-F667E0775527}" type="presOf" srcId="{57798044-54E9-4EA0-B421-141A7FEBADBC}" destId="{DE95A808-C72D-4884-9442-9D87B1D406C6}" srcOrd="0" destOrd="0" presId="urn:microsoft.com/office/officeart/2008/layout/LinedList"/>
    <dgm:cxn modelId="{2146AFE4-DE87-4509-89AA-255693230B84}" srcId="{C7878A19-166B-40F5-A2F5-B5047885662B}" destId="{57798044-54E9-4EA0-B421-141A7FEBADBC}" srcOrd="1" destOrd="0" parTransId="{AF5CEB4F-16AF-4A41-AB56-78BBD9796B87}" sibTransId="{62402718-76BD-4B1D-BF38-78DF2A1CA644}"/>
    <dgm:cxn modelId="{D8F43D71-48CE-48C5-99AF-54E82F23D906}" type="presParOf" srcId="{F1939EE2-A9AC-451A-8BFE-2B3BEF1AD6F1}" destId="{B8DD4B8F-3326-488F-9045-E5EECF6097C6}" srcOrd="0" destOrd="0" presId="urn:microsoft.com/office/officeart/2008/layout/LinedList"/>
    <dgm:cxn modelId="{766E621F-5845-4C7F-930B-FF1D83447E1F}" type="presParOf" srcId="{F1939EE2-A9AC-451A-8BFE-2B3BEF1AD6F1}" destId="{C97727F0-3406-4784-9327-3857CC80A05A}" srcOrd="1" destOrd="0" presId="urn:microsoft.com/office/officeart/2008/layout/LinedList"/>
    <dgm:cxn modelId="{C58B80CC-4761-4DE3-9DA4-50F2333A23BE}" type="presParOf" srcId="{C97727F0-3406-4784-9327-3857CC80A05A}" destId="{F7409035-1CED-48BC-BE65-087DEFC43141}" srcOrd="0" destOrd="0" presId="urn:microsoft.com/office/officeart/2008/layout/LinedList"/>
    <dgm:cxn modelId="{88764FD2-8314-4EB6-97A3-4F9613F33375}" type="presParOf" srcId="{C97727F0-3406-4784-9327-3857CC80A05A}" destId="{1FD685B8-BA92-4041-BD8B-2E99C4B6CF9E}" srcOrd="1" destOrd="0" presId="urn:microsoft.com/office/officeart/2008/layout/LinedList"/>
    <dgm:cxn modelId="{AA66EEB1-CD39-4E3F-B130-81A4F5A4C6C8}" type="presParOf" srcId="{F1939EE2-A9AC-451A-8BFE-2B3BEF1AD6F1}" destId="{32325EC9-779F-4B56-8667-DD09C7DB407F}" srcOrd="2" destOrd="0" presId="urn:microsoft.com/office/officeart/2008/layout/LinedList"/>
    <dgm:cxn modelId="{D195DB06-9910-4375-A806-C68DDC831105}" type="presParOf" srcId="{F1939EE2-A9AC-451A-8BFE-2B3BEF1AD6F1}" destId="{84D83DF3-E7E3-40AE-870D-D3EEF2B91AED}" srcOrd="3" destOrd="0" presId="urn:microsoft.com/office/officeart/2008/layout/LinedList"/>
    <dgm:cxn modelId="{D5374ECA-5B60-4818-903F-8CF980016180}" type="presParOf" srcId="{84D83DF3-E7E3-40AE-870D-D3EEF2B91AED}" destId="{DE95A808-C72D-4884-9442-9D87B1D406C6}" srcOrd="0" destOrd="0" presId="urn:microsoft.com/office/officeart/2008/layout/LinedList"/>
    <dgm:cxn modelId="{28A1506A-4858-4182-B0EA-20C6B6B66859}" type="presParOf" srcId="{84D83DF3-E7E3-40AE-870D-D3EEF2B91AED}" destId="{4960E06E-F273-4814-9FF6-D5A13DBBB8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49B892-38F1-4FB1-8A0A-C5AC097650D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56556CE-3308-4988-ADDA-74DFBB4EBE06}">
      <dgm:prSet custT="1"/>
      <dgm:spPr/>
      <dgm:t>
        <a:bodyPr/>
        <a:lstStyle/>
        <a:p>
          <a:pPr>
            <a:lnSpc>
              <a:spcPct val="100000"/>
            </a:lnSpc>
          </a:pPr>
          <a:r>
            <a:rPr lang="en-US" sz="2000" dirty="0"/>
            <a:t>Initial assessment of needs and eligibility</a:t>
          </a:r>
        </a:p>
      </dgm:t>
    </dgm:pt>
    <dgm:pt modelId="{28B1AC51-1D78-46D7-A0D6-036975F66F40}" type="parTrans" cxnId="{CD5BA4C9-44B7-4D11-9D8C-BDBD8626FF50}">
      <dgm:prSet/>
      <dgm:spPr/>
      <dgm:t>
        <a:bodyPr/>
        <a:lstStyle/>
        <a:p>
          <a:endParaRPr lang="en-US"/>
        </a:p>
      </dgm:t>
    </dgm:pt>
    <dgm:pt modelId="{F120F4DB-59DC-4A1D-A260-0CADE90769C9}" type="sibTrans" cxnId="{CD5BA4C9-44B7-4D11-9D8C-BDBD8626FF50}">
      <dgm:prSet/>
      <dgm:spPr/>
      <dgm:t>
        <a:bodyPr/>
        <a:lstStyle/>
        <a:p>
          <a:endParaRPr lang="en-US"/>
        </a:p>
      </dgm:t>
    </dgm:pt>
    <dgm:pt modelId="{2089AA42-21AD-4194-BB14-36D09E0FF958}">
      <dgm:prSet custT="1"/>
      <dgm:spPr/>
      <dgm:t>
        <a:bodyPr/>
        <a:lstStyle/>
        <a:p>
          <a:pPr>
            <a:lnSpc>
              <a:spcPct val="100000"/>
            </a:lnSpc>
          </a:pPr>
          <a:r>
            <a:rPr lang="en-US" sz="2000" dirty="0"/>
            <a:t>Providing crisis counseling</a:t>
          </a:r>
        </a:p>
      </dgm:t>
    </dgm:pt>
    <dgm:pt modelId="{42C6B69B-DD31-4738-82BC-D9D41A4CC6F4}" type="parTrans" cxnId="{8991B481-B3E0-49DD-BF0D-73598C32F7B0}">
      <dgm:prSet/>
      <dgm:spPr/>
      <dgm:t>
        <a:bodyPr/>
        <a:lstStyle/>
        <a:p>
          <a:endParaRPr lang="en-US"/>
        </a:p>
      </dgm:t>
    </dgm:pt>
    <dgm:pt modelId="{72D610ED-1243-4F43-8C51-3E4B5634B3B7}" type="sibTrans" cxnId="{8991B481-B3E0-49DD-BF0D-73598C32F7B0}">
      <dgm:prSet/>
      <dgm:spPr/>
      <dgm:t>
        <a:bodyPr/>
        <a:lstStyle/>
        <a:p>
          <a:endParaRPr lang="en-US"/>
        </a:p>
      </dgm:t>
    </dgm:pt>
    <dgm:pt modelId="{95B5B65C-1C86-4825-B6BC-61F6394C489A}">
      <dgm:prSet custT="1"/>
      <dgm:spPr/>
      <dgm:t>
        <a:bodyPr/>
        <a:lstStyle/>
        <a:p>
          <a:pPr>
            <a:lnSpc>
              <a:spcPct val="100000"/>
            </a:lnSpc>
          </a:pPr>
          <a:r>
            <a:rPr lang="en-US" sz="2000" dirty="0"/>
            <a:t>Addressing urgent physical needs (hand sanitizer, soap, tissue packets, masks)</a:t>
          </a:r>
        </a:p>
      </dgm:t>
    </dgm:pt>
    <dgm:pt modelId="{2B4F393D-79C4-47A0-AC59-198C304F6C6B}" type="parTrans" cxnId="{6D5EB019-547C-407F-9CA9-9BFAAA288256}">
      <dgm:prSet/>
      <dgm:spPr/>
      <dgm:t>
        <a:bodyPr/>
        <a:lstStyle/>
        <a:p>
          <a:endParaRPr lang="en-US"/>
        </a:p>
      </dgm:t>
    </dgm:pt>
    <dgm:pt modelId="{1155E613-1608-477F-977B-49BF43A7F97C}" type="sibTrans" cxnId="{6D5EB019-547C-407F-9CA9-9BFAAA288256}">
      <dgm:prSet/>
      <dgm:spPr/>
      <dgm:t>
        <a:bodyPr/>
        <a:lstStyle/>
        <a:p>
          <a:endParaRPr lang="en-US"/>
        </a:p>
      </dgm:t>
    </dgm:pt>
    <dgm:pt modelId="{75E843C8-2510-4F69-8029-56EB7F6A0AD5}" type="pres">
      <dgm:prSet presAssocID="{2E49B892-38F1-4FB1-8A0A-C5AC097650DF}" presName="root" presStyleCnt="0">
        <dgm:presLayoutVars>
          <dgm:dir/>
          <dgm:resizeHandles val="exact"/>
        </dgm:presLayoutVars>
      </dgm:prSet>
      <dgm:spPr/>
    </dgm:pt>
    <dgm:pt modelId="{8F9502AE-437D-45A6-AFA4-0F0F4B98E73C}" type="pres">
      <dgm:prSet presAssocID="{F56556CE-3308-4988-ADDA-74DFBB4EBE06}" presName="compNode" presStyleCnt="0"/>
      <dgm:spPr/>
    </dgm:pt>
    <dgm:pt modelId="{F21C9C78-2145-41CD-9E57-014B8EB5DA30}" type="pres">
      <dgm:prSet presAssocID="{F56556CE-3308-4988-ADDA-74DFBB4EBE06}" presName="iconRect" presStyleLbl="node1" presStyleIdx="0" presStyleCnt="3" custLinFactNeighborX="-26229" custLinFactNeighborY="304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72F3911A-3E94-40B2-B028-FB628EF79BA4}" type="pres">
      <dgm:prSet presAssocID="{F56556CE-3308-4988-ADDA-74DFBB4EBE06}" presName="spaceRect" presStyleCnt="0"/>
      <dgm:spPr/>
    </dgm:pt>
    <dgm:pt modelId="{935DAE35-6BC8-4413-BCA2-55AA94BDE349}" type="pres">
      <dgm:prSet presAssocID="{F56556CE-3308-4988-ADDA-74DFBB4EBE06}" presName="textRect" presStyleLbl="revTx" presStyleIdx="0" presStyleCnt="3" custLinFactNeighborX="-8432" custLinFactNeighborY="6396">
        <dgm:presLayoutVars>
          <dgm:chMax val="1"/>
          <dgm:chPref val="1"/>
        </dgm:presLayoutVars>
      </dgm:prSet>
      <dgm:spPr/>
    </dgm:pt>
    <dgm:pt modelId="{758F7D2D-EA06-4C6F-8EC0-81ADD2F6CD9B}" type="pres">
      <dgm:prSet presAssocID="{F120F4DB-59DC-4A1D-A260-0CADE90769C9}" presName="sibTrans" presStyleCnt="0"/>
      <dgm:spPr/>
    </dgm:pt>
    <dgm:pt modelId="{CE2241A9-E403-4811-89A3-8CF524911397}" type="pres">
      <dgm:prSet presAssocID="{2089AA42-21AD-4194-BB14-36D09E0FF958}" presName="compNode" presStyleCnt="0"/>
      <dgm:spPr/>
    </dgm:pt>
    <dgm:pt modelId="{E6A84B47-48AB-42C5-BF3A-AE6C6A44B94B}" type="pres">
      <dgm:prSet presAssocID="{2089AA42-21AD-4194-BB14-36D09E0FF958}" presName="iconRect" presStyleLbl="node1" presStyleIdx="1" presStyleCnt="3" custLinFactNeighborX="25537" custLinFactNeighborY="510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C374A507-6576-4B35-B942-EA24CA01AEF6}" type="pres">
      <dgm:prSet presAssocID="{2089AA42-21AD-4194-BB14-36D09E0FF958}" presName="spaceRect" presStyleCnt="0"/>
      <dgm:spPr/>
    </dgm:pt>
    <dgm:pt modelId="{9E48B013-834A-4892-9F3E-47C2B1BB34B3}" type="pres">
      <dgm:prSet presAssocID="{2089AA42-21AD-4194-BB14-36D09E0FF958}" presName="textRect" presStyleLbl="revTx" presStyleIdx="1" presStyleCnt="3" custScaleY="124877" custLinFactNeighborX="9475" custLinFactNeighborY="25015">
        <dgm:presLayoutVars>
          <dgm:chMax val="1"/>
          <dgm:chPref val="1"/>
        </dgm:presLayoutVars>
      </dgm:prSet>
      <dgm:spPr/>
    </dgm:pt>
    <dgm:pt modelId="{F686CC7D-3CF1-4A58-BF79-E3E395655C00}" type="pres">
      <dgm:prSet presAssocID="{72D610ED-1243-4F43-8C51-3E4B5634B3B7}" presName="sibTrans" presStyleCnt="0"/>
      <dgm:spPr/>
    </dgm:pt>
    <dgm:pt modelId="{2EBEAEC1-43EB-4522-A5D2-58B58B3D6D90}" type="pres">
      <dgm:prSet presAssocID="{95B5B65C-1C86-4825-B6BC-61F6394C489A}" presName="compNode" presStyleCnt="0"/>
      <dgm:spPr/>
    </dgm:pt>
    <dgm:pt modelId="{2FD9232C-F4E4-4112-98EE-DA3E523AAF1C}" type="pres">
      <dgm:prSet presAssocID="{95B5B65C-1C86-4825-B6BC-61F6394C489A}" presName="iconRect" presStyleLbl="node1" presStyleIdx="2" presStyleCnt="3" custLinFactNeighborX="-5487" custLinFactNeighborY="-1856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oap"/>
        </a:ext>
      </dgm:extLst>
    </dgm:pt>
    <dgm:pt modelId="{A8BEBCF1-7A2C-47A9-BE19-CD7F830B31ED}" type="pres">
      <dgm:prSet presAssocID="{95B5B65C-1C86-4825-B6BC-61F6394C489A}" presName="spaceRect" presStyleCnt="0"/>
      <dgm:spPr/>
    </dgm:pt>
    <dgm:pt modelId="{FF7ABF11-6548-4FE9-B476-0B4FACAD44D8}" type="pres">
      <dgm:prSet presAssocID="{95B5B65C-1C86-4825-B6BC-61F6394C489A}" presName="textRect" presStyleLbl="revTx" presStyleIdx="2" presStyleCnt="3" custScaleX="158933" custScaleY="169093" custLinFactNeighborX="210" custLinFactNeighborY="11669">
        <dgm:presLayoutVars>
          <dgm:chMax val="1"/>
          <dgm:chPref val="1"/>
        </dgm:presLayoutVars>
      </dgm:prSet>
      <dgm:spPr/>
    </dgm:pt>
  </dgm:ptLst>
  <dgm:cxnLst>
    <dgm:cxn modelId="{6D5EB019-547C-407F-9CA9-9BFAAA288256}" srcId="{2E49B892-38F1-4FB1-8A0A-C5AC097650DF}" destId="{95B5B65C-1C86-4825-B6BC-61F6394C489A}" srcOrd="2" destOrd="0" parTransId="{2B4F393D-79C4-47A0-AC59-198C304F6C6B}" sibTransId="{1155E613-1608-477F-977B-49BF43A7F97C}"/>
    <dgm:cxn modelId="{29C57658-AA9F-44A0-A4F2-92EB5044632B}" type="presOf" srcId="{F56556CE-3308-4988-ADDA-74DFBB4EBE06}" destId="{935DAE35-6BC8-4413-BCA2-55AA94BDE349}" srcOrd="0" destOrd="0" presId="urn:microsoft.com/office/officeart/2018/2/layout/IconLabelList"/>
    <dgm:cxn modelId="{8991B481-B3E0-49DD-BF0D-73598C32F7B0}" srcId="{2E49B892-38F1-4FB1-8A0A-C5AC097650DF}" destId="{2089AA42-21AD-4194-BB14-36D09E0FF958}" srcOrd="1" destOrd="0" parTransId="{42C6B69B-DD31-4738-82BC-D9D41A4CC6F4}" sibTransId="{72D610ED-1243-4F43-8C51-3E4B5634B3B7}"/>
    <dgm:cxn modelId="{3C19768E-E68A-44E9-98C5-9BCD769637BC}" type="presOf" srcId="{95B5B65C-1C86-4825-B6BC-61F6394C489A}" destId="{FF7ABF11-6548-4FE9-B476-0B4FACAD44D8}" srcOrd="0" destOrd="0" presId="urn:microsoft.com/office/officeart/2018/2/layout/IconLabelList"/>
    <dgm:cxn modelId="{1EAFCB97-2A65-4885-A9FB-D87F3CCF345C}" type="presOf" srcId="{2089AA42-21AD-4194-BB14-36D09E0FF958}" destId="{9E48B013-834A-4892-9F3E-47C2B1BB34B3}" srcOrd="0" destOrd="0" presId="urn:microsoft.com/office/officeart/2018/2/layout/IconLabelList"/>
    <dgm:cxn modelId="{36225DB6-803D-4EDB-B002-9E7143D1F00B}" type="presOf" srcId="{2E49B892-38F1-4FB1-8A0A-C5AC097650DF}" destId="{75E843C8-2510-4F69-8029-56EB7F6A0AD5}" srcOrd="0" destOrd="0" presId="urn:microsoft.com/office/officeart/2018/2/layout/IconLabelList"/>
    <dgm:cxn modelId="{CD5BA4C9-44B7-4D11-9D8C-BDBD8626FF50}" srcId="{2E49B892-38F1-4FB1-8A0A-C5AC097650DF}" destId="{F56556CE-3308-4988-ADDA-74DFBB4EBE06}" srcOrd="0" destOrd="0" parTransId="{28B1AC51-1D78-46D7-A0D6-036975F66F40}" sibTransId="{F120F4DB-59DC-4A1D-A260-0CADE90769C9}"/>
    <dgm:cxn modelId="{5EEC72DE-7999-464E-868E-2C75CFE0D428}" type="presParOf" srcId="{75E843C8-2510-4F69-8029-56EB7F6A0AD5}" destId="{8F9502AE-437D-45A6-AFA4-0F0F4B98E73C}" srcOrd="0" destOrd="0" presId="urn:microsoft.com/office/officeart/2018/2/layout/IconLabelList"/>
    <dgm:cxn modelId="{2D2FE468-1546-431E-8DA6-95B84E2D8A86}" type="presParOf" srcId="{8F9502AE-437D-45A6-AFA4-0F0F4B98E73C}" destId="{F21C9C78-2145-41CD-9E57-014B8EB5DA30}" srcOrd="0" destOrd="0" presId="urn:microsoft.com/office/officeart/2018/2/layout/IconLabelList"/>
    <dgm:cxn modelId="{B2F48678-1AB9-4A3C-8A7B-36954BAD775A}" type="presParOf" srcId="{8F9502AE-437D-45A6-AFA4-0F0F4B98E73C}" destId="{72F3911A-3E94-40B2-B028-FB628EF79BA4}" srcOrd="1" destOrd="0" presId="urn:microsoft.com/office/officeart/2018/2/layout/IconLabelList"/>
    <dgm:cxn modelId="{1CE96164-D570-4C2F-AD32-82662AF98EEB}" type="presParOf" srcId="{8F9502AE-437D-45A6-AFA4-0F0F4B98E73C}" destId="{935DAE35-6BC8-4413-BCA2-55AA94BDE349}" srcOrd="2" destOrd="0" presId="urn:microsoft.com/office/officeart/2018/2/layout/IconLabelList"/>
    <dgm:cxn modelId="{54EF8207-FE4F-495D-8B42-BABC1C9A0BF5}" type="presParOf" srcId="{75E843C8-2510-4F69-8029-56EB7F6A0AD5}" destId="{758F7D2D-EA06-4C6F-8EC0-81ADD2F6CD9B}" srcOrd="1" destOrd="0" presId="urn:microsoft.com/office/officeart/2018/2/layout/IconLabelList"/>
    <dgm:cxn modelId="{55F61D1A-5FC5-49CF-869A-379DB8DD5B97}" type="presParOf" srcId="{75E843C8-2510-4F69-8029-56EB7F6A0AD5}" destId="{CE2241A9-E403-4811-89A3-8CF524911397}" srcOrd="2" destOrd="0" presId="urn:microsoft.com/office/officeart/2018/2/layout/IconLabelList"/>
    <dgm:cxn modelId="{BF3E4AAF-9E34-4354-B7DC-48B03F401C13}" type="presParOf" srcId="{CE2241A9-E403-4811-89A3-8CF524911397}" destId="{E6A84B47-48AB-42C5-BF3A-AE6C6A44B94B}" srcOrd="0" destOrd="0" presId="urn:microsoft.com/office/officeart/2018/2/layout/IconLabelList"/>
    <dgm:cxn modelId="{0AAADF83-ECFF-4800-B9BD-02DF4698AF67}" type="presParOf" srcId="{CE2241A9-E403-4811-89A3-8CF524911397}" destId="{C374A507-6576-4B35-B942-EA24CA01AEF6}" srcOrd="1" destOrd="0" presId="urn:microsoft.com/office/officeart/2018/2/layout/IconLabelList"/>
    <dgm:cxn modelId="{F45C1133-E80C-459A-9332-B471AF8AD9E9}" type="presParOf" srcId="{CE2241A9-E403-4811-89A3-8CF524911397}" destId="{9E48B013-834A-4892-9F3E-47C2B1BB34B3}" srcOrd="2" destOrd="0" presId="urn:microsoft.com/office/officeart/2018/2/layout/IconLabelList"/>
    <dgm:cxn modelId="{93D8311A-6C71-43B3-87D2-F9B6955CD02D}" type="presParOf" srcId="{75E843C8-2510-4F69-8029-56EB7F6A0AD5}" destId="{F686CC7D-3CF1-4A58-BF79-E3E395655C00}" srcOrd="3" destOrd="0" presId="urn:microsoft.com/office/officeart/2018/2/layout/IconLabelList"/>
    <dgm:cxn modelId="{5732C503-BF47-4AA3-9D46-140D2BCEFBB6}" type="presParOf" srcId="{75E843C8-2510-4F69-8029-56EB7F6A0AD5}" destId="{2EBEAEC1-43EB-4522-A5D2-58B58B3D6D90}" srcOrd="4" destOrd="0" presId="urn:microsoft.com/office/officeart/2018/2/layout/IconLabelList"/>
    <dgm:cxn modelId="{DD67211D-A9BB-42AA-85A2-0DD557573DEB}" type="presParOf" srcId="{2EBEAEC1-43EB-4522-A5D2-58B58B3D6D90}" destId="{2FD9232C-F4E4-4112-98EE-DA3E523AAF1C}" srcOrd="0" destOrd="0" presId="urn:microsoft.com/office/officeart/2018/2/layout/IconLabelList"/>
    <dgm:cxn modelId="{ABEBAA4C-5AA4-4E5E-87F1-2C177D2FF0E3}" type="presParOf" srcId="{2EBEAEC1-43EB-4522-A5D2-58B58B3D6D90}" destId="{A8BEBCF1-7A2C-47A9-BE19-CD7F830B31ED}" srcOrd="1" destOrd="0" presId="urn:microsoft.com/office/officeart/2018/2/layout/IconLabelList"/>
    <dgm:cxn modelId="{C4421AD4-18D5-4F36-8591-FD61F5D23399}" type="presParOf" srcId="{2EBEAEC1-43EB-4522-A5D2-58B58B3D6D90}" destId="{FF7ABF11-6548-4FE9-B476-0B4FACAD44D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49B892-38F1-4FB1-8A0A-C5AC097650D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56556CE-3308-4988-ADDA-74DFBB4EBE06}">
      <dgm:prSet custT="1"/>
      <dgm:spPr/>
      <dgm:t>
        <a:bodyPr/>
        <a:lstStyle/>
        <a:p>
          <a:pPr>
            <a:lnSpc>
              <a:spcPct val="100000"/>
            </a:lnSpc>
          </a:pPr>
          <a:r>
            <a:rPr lang="en-US" sz="2000" dirty="0"/>
            <a:t>Actively connecting and providing information and referral</a:t>
          </a:r>
        </a:p>
      </dgm:t>
    </dgm:pt>
    <dgm:pt modelId="{28B1AC51-1D78-46D7-A0D6-036975F66F40}" type="parTrans" cxnId="{CD5BA4C9-44B7-4D11-9D8C-BDBD8626FF50}">
      <dgm:prSet/>
      <dgm:spPr/>
      <dgm:t>
        <a:bodyPr/>
        <a:lstStyle/>
        <a:p>
          <a:endParaRPr lang="en-US"/>
        </a:p>
      </dgm:t>
    </dgm:pt>
    <dgm:pt modelId="{F120F4DB-59DC-4A1D-A260-0CADE90769C9}" type="sibTrans" cxnId="{CD5BA4C9-44B7-4D11-9D8C-BDBD8626FF50}">
      <dgm:prSet/>
      <dgm:spPr/>
      <dgm:t>
        <a:bodyPr/>
        <a:lstStyle/>
        <a:p>
          <a:endParaRPr lang="en-US"/>
        </a:p>
      </dgm:t>
    </dgm:pt>
    <dgm:pt modelId="{251A4ADD-53A0-47D3-AA55-E0CA1B191A4C}">
      <dgm:prSet custT="1"/>
      <dgm:spPr/>
      <dgm:t>
        <a:bodyPr/>
        <a:lstStyle/>
        <a:p>
          <a:pPr>
            <a:lnSpc>
              <a:spcPct val="100000"/>
            </a:lnSpc>
          </a:pPr>
          <a:r>
            <a:rPr lang="en-US" sz="2000" dirty="0"/>
            <a:t>Cell phone costs of outreach workers</a:t>
          </a:r>
        </a:p>
      </dgm:t>
    </dgm:pt>
    <dgm:pt modelId="{0E496833-27DF-4848-9CC3-1BB73A69B974}" type="parTrans" cxnId="{282AE90F-1CC4-4DC2-B69B-39CF42D4F555}">
      <dgm:prSet/>
      <dgm:spPr/>
      <dgm:t>
        <a:bodyPr/>
        <a:lstStyle/>
        <a:p>
          <a:endParaRPr lang="en-US"/>
        </a:p>
      </dgm:t>
    </dgm:pt>
    <dgm:pt modelId="{3D2EDF41-FB8F-418C-A62B-883306BEB880}" type="sibTrans" cxnId="{282AE90F-1CC4-4DC2-B69B-39CF42D4F555}">
      <dgm:prSet/>
      <dgm:spPr/>
      <dgm:t>
        <a:bodyPr/>
        <a:lstStyle/>
        <a:p>
          <a:endParaRPr lang="en-US"/>
        </a:p>
      </dgm:t>
    </dgm:pt>
    <dgm:pt modelId="{5FB3AA70-39F6-4EFA-8CB3-6B60F209EA84}">
      <dgm:prSet custT="1"/>
      <dgm:spPr/>
      <dgm:t>
        <a:bodyPr/>
        <a:lstStyle/>
        <a:p>
          <a:pPr>
            <a:lnSpc>
              <a:spcPct val="100000"/>
            </a:lnSpc>
          </a:pPr>
          <a:r>
            <a:rPr lang="en-US" sz="2000" dirty="0"/>
            <a:t>Equipping staff with masks, disposable gloves, hand sanitizer, and other protective equipment</a:t>
          </a:r>
        </a:p>
      </dgm:t>
    </dgm:pt>
    <dgm:pt modelId="{71519692-06C0-4580-AD2F-6DF400152B54}" type="parTrans" cxnId="{EA0F559D-482E-4E87-AD54-642A2E85B933}">
      <dgm:prSet/>
      <dgm:spPr/>
      <dgm:t>
        <a:bodyPr/>
        <a:lstStyle/>
        <a:p>
          <a:endParaRPr lang="en-US"/>
        </a:p>
      </dgm:t>
    </dgm:pt>
    <dgm:pt modelId="{F2B8D4A5-4803-4859-9486-C42C2F3E29FC}" type="sibTrans" cxnId="{EA0F559D-482E-4E87-AD54-642A2E85B933}">
      <dgm:prSet/>
      <dgm:spPr/>
      <dgm:t>
        <a:bodyPr/>
        <a:lstStyle/>
        <a:p>
          <a:endParaRPr lang="en-US"/>
        </a:p>
      </dgm:t>
    </dgm:pt>
    <dgm:pt modelId="{75E843C8-2510-4F69-8029-56EB7F6A0AD5}" type="pres">
      <dgm:prSet presAssocID="{2E49B892-38F1-4FB1-8A0A-C5AC097650DF}" presName="root" presStyleCnt="0">
        <dgm:presLayoutVars>
          <dgm:dir/>
          <dgm:resizeHandles val="exact"/>
        </dgm:presLayoutVars>
      </dgm:prSet>
      <dgm:spPr/>
    </dgm:pt>
    <dgm:pt modelId="{8F9502AE-437D-45A6-AFA4-0F0F4B98E73C}" type="pres">
      <dgm:prSet presAssocID="{F56556CE-3308-4988-ADDA-74DFBB4EBE06}" presName="compNode" presStyleCnt="0"/>
      <dgm:spPr/>
    </dgm:pt>
    <dgm:pt modelId="{F21C9C78-2145-41CD-9E57-014B8EB5DA30}" type="pres">
      <dgm:prSet presAssocID="{F56556CE-3308-4988-ADDA-74DFBB4EBE06}" presName="iconRect" presStyleLbl="node1" presStyleIdx="0" presStyleCnt="3" custLinFactNeighborX="-19727" custLinFactNeighborY="5741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andshake"/>
        </a:ext>
      </dgm:extLst>
    </dgm:pt>
    <dgm:pt modelId="{72F3911A-3E94-40B2-B028-FB628EF79BA4}" type="pres">
      <dgm:prSet presAssocID="{F56556CE-3308-4988-ADDA-74DFBB4EBE06}" presName="spaceRect" presStyleCnt="0"/>
      <dgm:spPr/>
    </dgm:pt>
    <dgm:pt modelId="{935DAE35-6BC8-4413-BCA2-55AA94BDE349}" type="pres">
      <dgm:prSet presAssocID="{F56556CE-3308-4988-ADDA-74DFBB4EBE06}" presName="textRect" presStyleLbl="revTx" presStyleIdx="0" presStyleCnt="3" custLinFactNeighborX="-6030" custLinFactNeighborY="984">
        <dgm:presLayoutVars>
          <dgm:chMax val="1"/>
          <dgm:chPref val="1"/>
        </dgm:presLayoutVars>
      </dgm:prSet>
      <dgm:spPr/>
    </dgm:pt>
    <dgm:pt modelId="{758F7D2D-EA06-4C6F-8EC0-81ADD2F6CD9B}" type="pres">
      <dgm:prSet presAssocID="{F120F4DB-59DC-4A1D-A260-0CADE90769C9}" presName="sibTrans" presStyleCnt="0"/>
      <dgm:spPr/>
    </dgm:pt>
    <dgm:pt modelId="{FC21CEB8-DEAE-4C6F-BCEA-E03074809E78}" type="pres">
      <dgm:prSet presAssocID="{251A4ADD-53A0-47D3-AA55-E0CA1B191A4C}" presName="compNode" presStyleCnt="0"/>
      <dgm:spPr/>
    </dgm:pt>
    <dgm:pt modelId="{1A9DCD9A-F06A-4184-85C7-00CA4BC19513}" type="pres">
      <dgm:prSet presAssocID="{251A4ADD-53A0-47D3-AA55-E0CA1B191A4C}" presName="iconRect" presStyleLbl="node1" presStyleIdx="1" presStyleCnt="3" custLinFactNeighborX="45707" custLinFactNeighborY="467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9B7F64E2-28C7-48CB-B9FF-207FE8A0D9A5}" type="pres">
      <dgm:prSet presAssocID="{251A4ADD-53A0-47D3-AA55-E0CA1B191A4C}" presName="spaceRect" presStyleCnt="0"/>
      <dgm:spPr/>
    </dgm:pt>
    <dgm:pt modelId="{B8C42E6F-09C0-4524-B2BE-39794A7AA4FC}" type="pres">
      <dgm:prSet presAssocID="{251A4ADD-53A0-47D3-AA55-E0CA1B191A4C}" presName="textRect" presStyleLbl="revTx" presStyleIdx="1" presStyleCnt="3" custLinFactNeighborX="23187" custLinFactNeighborY="10998">
        <dgm:presLayoutVars>
          <dgm:chMax val="1"/>
          <dgm:chPref val="1"/>
        </dgm:presLayoutVars>
      </dgm:prSet>
      <dgm:spPr/>
    </dgm:pt>
    <dgm:pt modelId="{F6C7D32E-D0C1-400F-947D-46223BF4BBD4}" type="pres">
      <dgm:prSet presAssocID="{3D2EDF41-FB8F-418C-A62B-883306BEB880}" presName="sibTrans" presStyleCnt="0"/>
      <dgm:spPr/>
    </dgm:pt>
    <dgm:pt modelId="{72F3ECB5-D98D-4499-B1E9-6EA558AA22FB}" type="pres">
      <dgm:prSet presAssocID="{5FB3AA70-39F6-4EFA-8CB3-6B60F209EA84}" presName="compNode" presStyleCnt="0"/>
      <dgm:spPr/>
    </dgm:pt>
    <dgm:pt modelId="{92573584-E290-436E-9C7C-D263B7F22541}" type="pres">
      <dgm:prSet presAssocID="{5FB3AA70-39F6-4EFA-8CB3-6B60F209EA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ckpack"/>
        </a:ext>
      </dgm:extLst>
    </dgm:pt>
    <dgm:pt modelId="{8B6C8BF5-B2B9-4DEC-8990-590C7CD9EFAC}" type="pres">
      <dgm:prSet presAssocID="{5FB3AA70-39F6-4EFA-8CB3-6B60F209EA84}" presName="spaceRect" presStyleCnt="0"/>
      <dgm:spPr/>
    </dgm:pt>
    <dgm:pt modelId="{FBC76172-AB92-4F7B-81BE-36E7004651C5}" type="pres">
      <dgm:prSet presAssocID="{5FB3AA70-39F6-4EFA-8CB3-6B60F209EA84}" presName="textRect" presStyleLbl="revTx" presStyleIdx="2" presStyleCnt="3" custScaleX="163820">
        <dgm:presLayoutVars>
          <dgm:chMax val="1"/>
          <dgm:chPref val="1"/>
        </dgm:presLayoutVars>
      </dgm:prSet>
      <dgm:spPr/>
    </dgm:pt>
  </dgm:ptLst>
  <dgm:cxnLst>
    <dgm:cxn modelId="{282AE90F-1CC4-4DC2-B69B-39CF42D4F555}" srcId="{2E49B892-38F1-4FB1-8A0A-C5AC097650DF}" destId="{251A4ADD-53A0-47D3-AA55-E0CA1B191A4C}" srcOrd="1" destOrd="0" parTransId="{0E496833-27DF-4848-9CC3-1BB73A69B974}" sibTransId="{3D2EDF41-FB8F-418C-A62B-883306BEB880}"/>
    <dgm:cxn modelId="{D8390410-885A-4504-8378-C29CEFAE1B9A}" type="presOf" srcId="{251A4ADD-53A0-47D3-AA55-E0CA1B191A4C}" destId="{B8C42E6F-09C0-4524-B2BE-39794A7AA4FC}" srcOrd="0" destOrd="0" presId="urn:microsoft.com/office/officeart/2018/2/layout/IconLabelList"/>
    <dgm:cxn modelId="{29C57658-AA9F-44A0-A4F2-92EB5044632B}" type="presOf" srcId="{F56556CE-3308-4988-ADDA-74DFBB4EBE06}" destId="{935DAE35-6BC8-4413-BCA2-55AA94BDE349}" srcOrd="0" destOrd="0" presId="urn:microsoft.com/office/officeart/2018/2/layout/IconLabelList"/>
    <dgm:cxn modelId="{EA0F559D-482E-4E87-AD54-642A2E85B933}" srcId="{2E49B892-38F1-4FB1-8A0A-C5AC097650DF}" destId="{5FB3AA70-39F6-4EFA-8CB3-6B60F209EA84}" srcOrd="2" destOrd="0" parTransId="{71519692-06C0-4580-AD2F-6DF400152B54}" sibTransId="{F2B8D4A5-4803-4859-9486-C42C2F3E29FC}"/>
    <dgm:cxn modelId="{36225DB6-803D-4EDB-B002-9E7143D1F00B}" type="presOf" srcId="{2E49B892-38F1-4FB1-8A0A-C5AC097650DF}" destId="{75E843C8-2510-4F69-8029-56EB7F6A0AD5}" srcOrd="0" destOrd="0" presId="urn:microsoft.com/office/officeart/2018/2/layout/IconLabelList"/>
    <dgm:cxn modelId="{B77958BB-CCD7-43C7-92F3-C7BE1566DC9E}" type="presOf" srcId="{5FB3AA70-39F6-4EFA-8CB3-6B60F209EA84}" destId="{FBC76172-AB92-4F7B-81BE-36E7004651C5}" srcOrd="0" destOrd="0" presId="urn:microsoft.com/office/officeart/2018/2/layout/IconLabelList"/>
    <dgm:cxn modelId="{CD5BA4C9-44B7-4D11-9D8C-BDBD8626FF50}" srcId="{2E49B892-38F1-4FB1-8A0A-C5AC097650DF}" destId="{F56556CE-3308-4988-ADDA-74DFBB4EBE06}" srcOrd="0" destOrd="0" parTransId="{28B1AC51-1D78-46D7-A0D6-036975F66F40}" sibTransId="{F120F4DB-59DC-4A1D-A260-0CADE90769C9}"/>
    <dgm:cxn modelId="{5EEC72DE-7999-464E-868E-2C75CFE0D428}" type="presParOf" srcId="{75E843C8-2510-4F69-8029-56EB7F6A0AD5}" destId="{8F9502AE-437D-45A6-AFA4-0F0F4B98E73C}" srcOrd="0" destOrd="0" presId="urn:microsoft.com/office/officeart/2018/2/layout/IconLabelList"/>
    <dgm:cxn modelId="{2D2FE468-1546-431E-8DA6-95B84E2D8A86}" type="presParOf" srcId="{8F9502AE-437D-45A6-AFA4-0F0F4B98E73C}" destId="{F21C9C78-2145-41CD-9E57-014B8EB5DA30}" srcOrd="0" destOrd="0" presId="urn:microsoft.com/office/officeart/2018/2/layout/IconLabelList"/>
    <dgm:cxn modelId="{B2F48678-1AB9-4A3C-8A7B-36954BAD775A}" type="presParOf" srcId="{8F9502AE-437D-45A6-AFA4-0F0F4B98E73C}" destId="{72F3911A-3E94-40B2-B028-FB628EF79BA4}" srcOrd="1" destOrd="0" presId="urn:microsoft.com/office/officeart/2018/2/layout/IconLabelList"/>
    <dgm:cxn modelId="{1CE96164-D570-4C2F-AD32-82662AF98EEB}" type="presParOf" srcId="{8F9502AE-437D-45A6-AFA4-0F0F4B98E73C}" destId="{935DAE35-6BC8-4413-BCA2-55AA94BDE349}" srcOrd="2" destOrd="0" presId="urn:microsoft.com/office/officeart/2018/2/layout/IconLabelList"/>
    <dgm:cxn modelId="{54EF8207-FE4F-495D-8B42-BABC1C9A0BF5}" type="presParOf" srcId="{75E843C8-2510-4F69-8029-56EB7F6A0AD5}" destId="{758F7D2D-EA06-4C6F-8EC0-81ADD2F6CD9B}" srcOrd="1" destOrd="0" presId="urn:microsoft.com/office/officeart/2018/2/layout/IconLabelList"/>
    <dgm:cxn modelId="{12146DEA-AE13-4F64-9E4D-2F78C4BB0D78}" type="presParOf" srcId="{75E843C8-2510-4F69-8029-56EB7F6A0AD5}" destId="{FC21CEB8-DEAE-4C6F-BCEA-E03074809E78}" srcOrd="2" destOrd="0" presId="urn:microsoft.com/office/officeart/2018/2/layout/IconLabelList"/>
    <dgm:cxn modelId="{45825564-353D-43C4-80B5-44B04D0315AD}" type="presParOf" srcId="{FC21CEB8-DEAE-4C6F-BCEA-E03074809E78}" destId="{1A9DCD9A-F06A-4184-85C7-00CA4BC19513}" srcOrd="0" destOrd="0" presId="urn:microsoft.com/office/officeart/2018/2/layout/IconLabelList"/>
    <dgm:cxn modelId="{080445D5-D89C-4D7F-AA42-EF45E36D2EE7}" type="presParOf" srcId="{FC21CEB8-DEAE-4C6F-BCEA-E03074809E78}" destId="{9B7F64E2-28C7-48CB-B9FF-207FE8A0D9A5}" srcOrd="1" destOrd="0" presId="urn:microsoft.com/office/officeart/2018/2/layout/IconLabelList"/>
    <dgm:cxn modelId="{29BDF0AB-B969-4DC4-8FA3-4BDFF47F5BDE}" type="presParOf" srcId="{FC21CEB8-DEAE-4C6F-BCEA-E03074809E78}" destId="{B8C42E6F-09C0-4524-B2BE-39794A7AA4FC}" srcOrd="2" destOrd="0" presId="urn:microsoft.com/office/officeart/2018/2/layout/IconLabelList"/>
    <dgm:cxn modelId="{3D326825-7176-4730-BE0E-A274B0EF5EE8}" type="presParOf" srcId="{75E843C8-2510-4F69-8029-56EB7F6A0AD5}" destId="{F6C7D32E-D0C1-400F-947D-46223BF4BBD4}" srcOrd="3" destOrd="0" presId="urn:microsoft.com/office/officeart/2018/2/layout/IconLabelList"/>
    <dgm:cxn modelId="{99EB73B7-9BDE-483F-BB94-61C0DC96D90B}" type="presParOf" srcId="{75E843C8-2510-4F69-8029-56EB7F6A0AD5}" destId="{72F3ECB5-D98D-4499-B1E9-6EA558AA22FB}" srcOrd="4" destOrd="0" presId="urn:microsoft.com/office/officeart/2018/2/layout/IconLabelList"/>
    <dgm:cxn modelId="{9F09AE5A-6A17-477D-BBA5-7279B07DC2E7}" type="presParOf" srcId="{72F3ECB5-D98D-4499-B1E9-6EA558AA22FB}" destId="{92573584-E290-436E-9C7C-D263B7F22541}" srcOrd="0" destOrd="0" presId="urn:microsoft.com/office/officeart/2018/2/layout/IconLabelList"/>
    <dgm:cxn modelId="{B777592A-8886-4A80-9332-666579D8BC01}" type="presParOf" srcId="{72F3ECB5-D98D-4499-B1E9-6EA558AA22FB}" destId="{8B6C8BF5-B2B9-4DEC-8990-590C7CD9EFAC}" srcOrd="1" destOrd="0" presId="urn:microsoft.com/office/officeart/2018/2/layout/IconLabelList"/>
    <dgm:cxn modelId="{AE60F6F5-B975-45A7-AB90-97A268216542}" type="presParOf" srcId="{72F3ECB5-D98D-4499-B1E9-6EA558AA22FB}" destId="{FBC76172-AB92-4F7B-81BE-36E7004651C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D3CD82-A61D-49A4-BFAD-9B941E15D7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71CD9CA-BECB-4F8D-BBC2-B78370DDBC2C}">
      <dgm:prSet custT="1"/>
      <dgm:spPr/>
      <dgm:t>
        <a:bodyPr/>
        <a:lstStyle/>
        <a:p>
          <a:r>
            <a:rPr lang="en-US" sz="2400" dirty="0"/>
            <a:t>Using the centralized or coordinated assessment system</a:t>
          </a:r>
        </a:p>
      </dgm:t>
    </dgm:pt>
    <dgm:pt modelId="{50FEB1AA-90EF-485B-9067-A0B73DD6F923}" type="parTrans" cxnId="{77BFBBAC-FE0D-4420-BE7E-CBDF190863C8}">
      <dgm:prSet/>
      <dgm:spPr/>
      <dgm:t>
        <a:bodyPr/>
        <a:lstStyle/>
        <a:p>
          <a:endParaRPr lang="en-US"/>
        </a:p>
      </dgm:t>
    </dgm:pt>
    <dgm:pt modelId="{98FE922E-B940-4CD2-BB3C-10DD917C4E4D}" type="sibTrans" cxnId="{77BFBBAC-FE0D-4420-BE7E-CBDF190863C8}">
      <dgm:prSet/>
      <dgm:spPr/>
      <dgm:t>
        <a:bodyPr/>
        <a:lstStyle/>
        <a:p>
          <a:endParaRPr lang="en-US"/>
        </a:p>
      </dgm:t>
    </dgm:pt>
    <dgm:pt modelId="{3BE39A44-B9AD-49C0-910D-90765EF6A531}">
      <dgm:prSet custT="1"/>
      <dgm:spPr/>
      <dgm:t>
        <a:bodyPr/>
        <a:lstStyle/>
        <a:p>
          <a:r>
            <a:rPr lang="en-US" sz="2400" dirty="0"/>
            <a:t>Initial evaluation including verifying and documenting eligibility</a:t>
          </a:r>
        </a:p>
      </dgm:t>
    </dgm:pt>
    <dgm:pt modelId="{8C4B1517-6900-4E5B-9663-5F962BB8CF06}" type="parTrans" cxnId="{45E14BE7-D051-4303-8C9B-8CCDC66304A8}">
      <dgm:prSet/>
      <dgm:spPr/>
      <dgm:t>
        <a:bodyPr/>
        <a:lstStyle/>
        <a:p>
          <a:endParaRPr lang="en-US"/>
        </a:p>
      </dgm:t>
    </dgm:pt>
    <dgm:pt modelId="{20ED5180-F09B-4608-ACA4-6B9BB718D195}" type="sibTrans" cxnId="{45E14BE7-D051-4303-8C9B-8CCDC66304A8}">
      <dgm:prSet/>
      <dgm:spPr/>
      <dgm:t>
        <a:bodyPr/>
        <a:lstStyle/>
        <a:p>
          <a:endParaRPr lang="en-US"/>
        </a:p>
      </dgm:t>
    </dgm:pt>
    <dgm:pt modelId="{6FF05607-24B0-4C2E-ACB4-EDF558CD2B31}">
      <dgm:prSet custT="1"/>
      <dgm:spPr/>
      <dgm:t>
        <a:bodyPr/>
        <a:lstStyle/>
        <a:p>
          <a:r>
            <a:rPr lang="en-US" sz="2400" dirty="0"/>
            <a:t>Counseling</a:t>
          </a:r>
        </a:p>
      </dgm:t>
    </dgm:pt>
    <dgm:pt modelId="{C2EB0D05-25E6-40BA-B03E-8CB79B3EB556}" type="parTrans" cxnId="{64BB515C-E0BD-4B85-A6FB-67BF1224DF41}">
      <dgm:prSet/>
      <dgm:spPr/>
      <dgm:t>
        <a:bodyPr/>
        <a:lstStyle/>
        <a:p>
          <a:endParaRPr lang="en-US"/>
        </a:p>
      </dgm:t>
    </dgm:pt>
    <dgm:pt modelId="{5F1E7FE3-F58D-43B3-9A10-E363BF850CCE}" type="sibTrans" cxnId="{64BB515C-E0BD-4B85-A6FB-67BF1224DF41}">
      <dgm:prSet/>
      <dgm:spPr/>
      <dgm:t>
        <a:bodyPr/>
        <a:lstStyle/>
        <a:p>
          <a:endParaRPr lang="en-US"/>
        </a:p>
      </dgm:t>
    </dgm:pt>
    <dgm:pt modelId="{F7E657A9-9D9D-47A7-89A0-F79F8E788ECE}">
      <dgm:prSet custT="1"/>
      <dgm:spPr/>
      <dgm:t>
        <a:bodyPr/>
        <a:lstStyle/>
        <a:p>
          <a:r>
            <a:rPr lang="en-US" sz="2400" dirty="0"/>
            <a:t>Developing/securing/ coordinating services and medical care</a:t>
          </a:r>
        </a:p>
      </dgm:t>
    </dgm:pt>
    <dgm:pt modelId="{26E8C8F0-3A6A-4A8C-90E4-340709783A95}" type="parTrans" cxnId="{4611CF60-9EE9-4715-8E0F-1EA36D574FE0}">
      <dgm:prSet/>
      <dgm:spPr/>
      <dgm:t>
        <a:bodyPr/>
        <a:lstStyle/>
        <a:p>
          <a:endParaRPr lang="en-US"/>
        </a:p>
      </dgm:t>
    </dgm:pt>
    <dgm:pt modelId="{70A379B4-3903-4421-8ED6-A18FD1264742}" type="sibTrans" cxnId="{4611CF60-9EE9-4715-8E0F-1EA36D574FE0}">
      <dgm:prSet/>
      <dgm:spPr/>
      <dgm:t>
        <a:bodyPr/>
        <a:lstStyle/>
        <a:p>
          <a:endParaRPr lang="en-US"/>
        </a:p>
      </dgm:t>
    </dgm:pt>
    <dgm:pt modelId="{FC0BD4B9-BCA6-43CE-A899-DD70FAEE52BD}" type="pres">
      <dgm:prSet presAssocID="{A2D3CD82-A61D-49A4-BFAD-9B941E15D7A8}" presName="root" presStyleCnt="0">
        <dgm:presLayoutVars>
          <dgm:dir/>
          <dgm:resizeHandles val="exact"/>
        </dgm:presLayoutVars>
      </dgm:prSet>
      <dgm:spPr/>
    </dgm:pt>
    <dgm:pt modelId="{7E8BFE1D-B279-4DFB-8FB3-03D9E31C9398}" type="pres">
      <dgm:prSet presAssocID="{F71CD9CA-BECB-4F8D-BBC2-B78370DDBC2C}" presName="compNode" presStyleCnt="0"/>
      <dgm:spPr/>
    </dgm:pt>
    <dgm:pt modelId="{2EC4F54A-8C0B-4A80-844E-263DB5DAFC8F}" type="pres">
      <dgm:prSet presAssocID="{F71CD9CA-BECB-4F8D-BBC2-B78370DDBC2C}" presName="bgRect" presStyleLbl="bgShp" presStyleIdx="0" presStyleCnt="4"/>
      <dgm:spPr/>
    </dgm:pt>
    <dgm:pt modelId="{5E55871F-1A58-4ACE-A7AE-B008E4920043}" type="pres">
      <dgm:prSet presAssocID="{F71CD9CA-BECB-4F8D-BBC2-B78370DDBC2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BCA7D178-5CDB-468C-A49A-304A5A195759}" type="pres">
      <dgm:prSet presAssocID="{F71CD9CA-BECB-4F8D-BBC2-B78370DDBC2C}" presName="spaceRect" presStyleCnt="0"/>
      <dgm:spPr/>
    </dgm:pt>
    <dgm:pt modelId="{8F7835E6-B92B-4FCB-BCC5-2A7B59B04E4C}" type="pres">
      <dgm:prSet presAssocID="{F71CD9CA-BECB-4F8D-BBC2-B78370DDBC2C}" presName="parTx" presStyleLbl="revTx" presStyleIdx="0" presStyleCnt="4">
        <dgm:presLayoutVars>
          <dgm:chMax val="0"/>
          <dgm:chPref val="0"/>
        </dgm:presLayoutVars>
      </dgm:prSet>
      <dgm:spPr/>
    </dgm:pt>
    <dgm:pt modelId="{2526404A-DD9D-4FC7-B4EB-F28101FF26F1}" type="pres">
      <dgm:prSet presAssocID="{98FE922E-B940-4CD2-BB3C-10DD917C4E4D}" presName="sibTrans" presStyleCnt="0"/>
      <dgm:spPr/>
    </dgm:pt>
    <dgm:pt modelId="{629E50DE-910D-4A39-B081-C48B97839B24}" type="pres">
      <dgm:prSet presAssocID="{3BE39A44-B9AD-49C0-910D-90765EF6A531}" presName="compNode" presStyleCnt="0"/>
      <dgm:spPr/>
    </dgm:pt>
    <dgm:pt modelId="{F9F2516D-640C-4ECC-9C61-FAED04E1B0E5}" type="pres">
      <dgm:prSet presAssocID="{3BE39A44-B9AD-49C0-910D-90765EF6A531}" presName="bgRect" presStyleLbl="bgShp" presStyleIdx="1" presStyleCnt="4"/>
      <dgm:spPr/>
    </dgm:pt>
    <dgm:pt modelId="{19C339AE-4A03-4B62-A070-028D5C834B52}" type="pres">
      <dgm:prSet presAssocID="{3BE39A44-B9AD-49C0-910D-90765EF6A53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24B6575-9931-46AA-A8E3-99B8A13E45FA}" type="pres">
      <dgm:prSet presAssocID="{3BE39A44-B9AD-49C0-910D-90765EF6A531}" presName="spaceRect" presStyleCnt="0"/>
      <dgm:spPr/>
    </dgm:pt>
    <dgm:pt modelId="{E72BC207-8008-42A4-B54C-CC7DA8A90243}" type="pres">
      <dgm:prSet presAssocID="{3BE39A44-B9AD-49C0-910D-90765EF6A531}" presName="parTx" presStyleLbl="revTx" presStyleIdx="1" presStyleCnt="4">
        <dgm:presLayoutVars>
          <dgm:chMax val="0"/>
          <dgm:chPref val="0"/>
        </dgm:presLayoutVars>
      </dgm:prSet>
      <dgm:spPr/>
    </dgm:pt>
    <dgm:pt modelId="{CD877AE5-7AF1-4FD2-996A-D842F1C3C056}" type="pres">
      <dgm:prSet presAssocID="{20ED5180-F09B-4608-ACA4-6B9BB718D195}" presName="sibTrans" presStyleCnt="0"/>
      <dgm:spPr/>
    </dgm:pt>
    <dgm:pt modelId="{F0338689-F5C3-4262-ADF4-E9BFC785F7F3}" type="pres">
      <dgm:prSet presAssocID="{6FF05607-24B0-4C2E-ACB4-EDF558CD2B31}" presName="compNode" presStyleCnt="0"/>
      <dgm:spPr/>
    </dgm:pt>
    <dgm:pt modelId="{D75EE9C4-6D4D-4A8E-9765-B7244FC5AF5B}" type="pres">
      <dgm:prSet presAssocID="{6FF05607-24B0-4C2E-ACB4-EDF558CD2B31}" presName="bgRect" presStyleLbl="bgShp" presStyleIdx="2" presStyleCnt="4"/>
      <dgm:spPr/>
    </dgm:pt>
    <dgm:pt modelId="{DEF2772F-8A97-4F98-AEBE-FE50B9CAD61F}" type="pres">
      <dgm:prSet presAssocID="{6FF05607-24B0-4C2E-ACB4-EDF558CD2B3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a:ext>
      </dgm:extLst>
    </dgm:pt>
    <dgm:pt modelId="{01C4CBCF-C5CB-4DC2-888E-20554C147E2F}" type="pres">
      <dgm:prSet presAssocID="{6FF05607-24B0-4C2E-ACB4-EDF558CD2B31}" presName="spaceRect" presStyleCnt="0"/>
      <dgm:spPr/>
    </dgm:pt>
    <dgm:pt modelId="{BF914EC9-D09D-421F-98B4-3B852DA8CB66}" type="pres">
      <dgm:prSet presAssocID="{6FF05607-24B0-4C2E-ACB4-EDF558CD2B31}" presName="parTx" presStyleLbl="revTx" presStyleIdx="2" presStyleCnt="4">
        <dgm:presLayoutVars>
          <dgm:chMax val="0"/>
          <dgm:chPref val="0"/>
        </dgm:presLayoutVars>
      </dgm:prSet>
      <dgm:spPr/>
    </dgm:pt>
    <dgm:pt modelId="{F31418CA-1714-478C-8204-32E78A9C7608}" type="pres">
      <dgm:prSet presAssocID="{5F1E7FE3-F58D-43B3-9A10-E363BF850CCE}" presName="sibTrans" presStyleCnt="0"/>
      <dgm:spPr/>
    </dgm:pt>
    <dgm:pt modelId="{FFCF8EE3-3B2D-41B3-8ADE-4C97B2CE0CA1}" type="pres">
      <dgm:prSet presAssocID="{F7E657A9-9D9D-47A7-89A0-F79F8E788ECE}" presName="compNode" presStyleCnt="0"/>
      <dgm:spPr/>
    </dgm:pt>
    <dgm:pt modelId="{35D85F45-DC1B-4D66-8A0A-882F150312D2}" type="pres">
      <dgm:prSet presAssocID="{F7E657A9-9D9D-47A7-89A0-F79F8E788ECE}" presName="bgRect" presStyleLbl="bgShp" presStyleIdx="3" presStyleCnt="4"/>
      <dgm:spPr/>
    </dgm:pt>
    <dgm:pt modelId="{6EB49026-1FA0-4592-9F26-480369B088D7}" type="pres">
      <dgm:prSet presAssocID="{F7E657A9-9D9D-47A7-89A0-F79F8E788EC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ocial network"/>
        </a:ext>
      </dgm:extLst>
    </dgm:pt>
    <dgm:pt modelId="{96FB06A2-302D-4BE8-9451-6479C33B038C}" type="pres">
      <dgm:prSet presAssocID="{F7E657A9-9D9D-47A7-89A0-F79F8E788ECE}" presName="spaceRect" presStyleCnt="0"/>
      <dgm:spPr/>
    </dgm:pt>
    <dgm:pt modelId="{3BC67D29-772F-48AB-9798-A5BEA5483869}" type="pres">
      <dgm:prSet presAssocID="{F7E657A9-9D9D-47A7-89A0-F79F8E788ECE}" presName="parTx" presStyleLbl="revTx" presStyleIdx="3" presStyleCnt="4">
        <dgm:presLayoutVars>
          <dgm:chMax val="0"/>
          <dgm:chPref val="0"/>
        </dgm:presLayoutVars>
      </dgm:prSet>
      <dgm:spPr/>
    </dgm:pt>
  </dgm:ptLst>
  <dgm:cxnLst>
    <dgm:cxn modelId="{C0891710-AA11-4930-B3B2-C5370B7995DC}" type="presOf" srcId="{F71CD9CA-BECB-4F8D-BBC2-B78370DDBC2C}" destId="{8F7835E6-B92B-4FCB-BCC5-2A7B59B04E4C}" srcOrd="0" destOrd="0" presId="urn:microsoft.com/office/officeart/2018/2/layout/IconVerticalSolidList"/>
    <dgm:cxn modelId="{64BB515C-E0BD-4B85-A6FB-67BF1224DF41}" srcId="{A2D3CD82-A61D-49A4-BFAD-9B941E15D7A8}" destId="{6FF05607-24B0-4C2E-ACB4-EDF558CD2B31}" srcOrd="2" destOrd="0" parTransId="{C2EB0D05-25E6-40BA-B03E-8CB79B3EB556}" sibTransId="{5F1E7FE3-F58D-43B3-9A10-E363BF850CCE}"/>
    <dgm:cxn modelId="{4611CF60-9EE9-4715-8E0F-1EA36D574FE0}" srcId="{A2D3CD82-A61D-49A4-BFAD-9B941E15D7A8}" destId="{F7E657A9-9D9D-47A7-89A0-F79F8E788ECE}" srcOrd="3" destOrd="0" parTransId="{26E8C8F0-3A6A-4A8C-90E4-340709783A95}" sibTransId="{70A379B4-3903-4421-8ED6-A18FD1264742}"/>
    <dgm:cxn modelId="{35F3E593-7CC1-43C7-8144-816B1C381FD5}" type="presOf" srcId="{6FF05607-24B0-4C2E-ACB4-EDF558CD2B31}" destId="{BF914EC9-D09D-421F-98B4-3B852DA8CB66}" srcOrd="0" destOrd="0" presId="urn:microsoft.com/office/officeart/2018/2/layout/IconVerticalSolidList"/>
    <dgm:cxn modelId="{21D25AA5-17FC-46BA-8F16-0867AD3D7892}" type="presOf" srcId="{F7E657A9-9D9D-47A7-89A0-F79F8E788ECE}" destId="{3BC67D29-772F-48AB-9798-A5BEA5483869}" srcOrd="0" destOrd="0" presId="urn:microsoft.com/office/officeart/2018/2/layout/IconVerticalSolidList"/>
    <dgm:cxn modelId="{3D126DAC-14F0-46B5-B882-FA9062D7410B}" type="presOf" srcId="{3BE39A44-B9AD-49C0-910D-90765EF6A531}" destId="{E72BC207-8008-42A4-B54C-CC7DA8A90243}" srcOrd="0" destOrd="0" presId="urn:microsoft.com/office/officeart/2018/2/layout/IconVerticalSolidList"/>
    <dgm:cxn modelId="{77BFBBAC-FE0D-4420-BE7E-CBDF190863C8}" srcId="{A2D3CD82-A61D-49A4-BFAD-9B941E15D7A8}" destId="{F71CD9CA-BECB-4F8D-BBC2-B78370DDBC2C}" srcOrd="0" destOrd="0" parTransId="{50FEB1AA-90EF-485B-9067-A0B73DD6F923}" sibTransId="{98FE922E-B940-4CD2-BB3C-10DD917C4E4D}"/>
    <dgm:cxn modelId="{20B74FB5-C155-4659-AF79-3AA5D787E214}" type="presOf" srcId="{A2D3CD82-A61D-49A4-BFAD-9B941E15D7A8}" destId="{FC0BD4B9-BCA6-43CE-A899-DD70FAEE52BD}" srcOrd="0" destOrd="0" presId="urn:microsoft.com/office/officeart/2018/2/layout/IconVerticalSolidList"/>
    <dgm:cxn modelId="{45E14BE7-D051-4303-8C9B-8CCDC66304A8}" srcId="{A2D3CD82-A61D-49A4-BFAD-9B941E15D7A8}" destId="{3BE39A44-B9AD-49C0-910D-90765EF6A531}" srcOrd="1" destOrd="0" parTransId="{8C4B1517-6900-4E5B-9663-5F962BB8CF06}" sibTransId="{20ED5180-F09B-4608-ACA4-6B9BB718D195}"/>
    <dgm:cxn modelId="{57B60F3B-E077-46ED-8E04-A0673E66BE25}" type="presParOf" srcId="{FC0BD4B9-BCA6-43CE-A899-DD70FAEE52BD}" destId="{7E8BFE1D-B279-4DFB-8FB3-03D9E31C9398}" srcOrd="0" destOrd="0" presId="urn:microsoft.com/office/officeart/2018/2/layout/IconVerticalSolidList"/>
    <dgm:cxn modelId="{ABC6260A-0E60-45C3-998E-99A5E16F9148}" type="presParOf" srcId="{7E8BFE1D-B279-4DFB-8FB3-03D9E31C9398}" destId="{2EC4F54A-8C0B-4A80-844E-263DB5DAFC8F}" srcOrd="0" destOrd="0" presId="urn:microsoft.com/office/officeart/2018/2/layout/IconVerticalSolidList"/>
    <dgm:cxn modelId="{60CB66EE-0D3F-4566-9DE6-88E30DE0CCB3}" type="presParOf" srcId="{7E8BFE1D-B279-4DFB-8FB3-03D9E31C9398}" destId="{5E55871F-1A58-4ACE-A7AE-B008E4920043}" srcOrd="1" destOrd="0" presId="urn:microsoft.com/office/officeart/2018/2/layout/IconVerticalSolidList"/>
    <dgm:cxn modelId="{17EC3F65-CD7A-488D-8E69-F50601D7CCDA}" type="presParOf" srcId="{7E8BFE1D-B279-4DFB-8FB3-03D9E31C9398}" destId="{BCA7D178-5CDB-468C-A49A-304A5A195759}" srcOrd="2" destOrd="0" presId="urn:microsoft.com/office/officeart/2018/2/layout/IconVerticalSolidList"/>
    <dgm:cxn modelId="{7AD855BF-956C-42F9-A018-031C9F43150B}" type="presParOf" srcId="{7E8BFE1D-B279-4DFB-8FB3-03D9E31C9398}" destId="{8F7835E6-B92B-4FCB-BCC5-2A7B59B04E4C}" srcOrd="3" destOrd="0" presId="urn:microsoft.com/office/officeart/2018/2/layout/IconVerticalSolidList"/>
    <dgm:cxn modelId="{F91D12A5-5E0E-4BD5-9ADE-CF9FF0698CC8}" type="presParOf" srcId="{FC0BD4B9-BCA6-43CE-A899-DD70FAEE52BD}" destId="{2526404A-DD9D-4FC7-B4EB-F28101FF26F1}" srcOrd="1" destOrd="0" presId="urn:microsoft.com/office/officeart/2018/2/layout/IconVerticalSolidList"/>
    <dgm:cxn modelId="{FFCC82BF-20A2-4E23-9E62-92447A30A139}" type="presParOf" srcId="{FC0BD4B9-BCA6-43CE-A899-DD70FAEE52BD}" destId="{629E50DE-910D-4A39-B081-C48B97839B24}" srcOrd="2" destOrd="0" presId="urn:microsoft.com/office/officeart/2018/2/layout/IconVerticalSolidList"/>
    <dgm:cxn modelId="{05DCCF57-8CC5-464A-83BA-E0408E5E42E5}" type="presParOf" srcId="{629E50DE-910D-4A39-B081-C48B97839B24}" destId="{F9F2516D-640C-4ECC-9C61-FAED04E1B0E5}" srcOrd="0" destOrd="0" presId="urn:microsoft.com/office/officeart/2018/2/layout/IconVerticalSolidList"/>
    <dgm:cxn modelId="{950D74DF-95C5-49BF-98AB-94F17AB0715B}" type="presParOf" srcId="{629E50DE-910D-4A39-B081-C48B97839B24}" destId="{19C339AE-4A03-4B62-A070-028D5C834B52}" srcOrd="1" destOrd="0" presId="urn:microsoft.com/office/officeart/2018/2/layout/IconVerticalSolidList"/>
    <dgm:cxn modelId="{D6FE66E0-9CFB-428C-BDA9-F171A9CCFF2D}" type="presParOf" srcId="{629E50DE-910D-4A39-B081-C48B97839B24}" destId="{B24B6575-9931-46AA-A8E3-99B8A13E45FA}" srcOrd="2" destOrd="0" presId="urn:microsoft.com/office/officeart/2018/2/layout/IconVerticalSolidList"/>
    <dgm:cxn modelId="{131B3451-73B4-45BF-9F98-B6102519B53C}" type="presParOf" srcId="{629E50DE-910D-4A39-B081-C48B97839B24}" destId="{E72BC207-8008-42A4-B54C-CC7DA8A90243}" srcOrd="3" destOrd="0" presId="urn:microsoft.com/office/officeart/2018/2/layout/IconVerticalSolidList"/>
    <dgm:cxn modelId="{E509D152-F235-4C5A-BF80-1BD040A3C369}" type="presParOf" srcId="{FC0BD4B9-BCA6-43CE-A899-DD70FAEE52BD}" destId="{CD877AE5-7AF1-4FD2-996A-D842F1C3C056}" srcOrd="3" destOrd="0" presId="urn:microsoft.com/office/officeart/2018/2/layout/IconVerticalSolidList"/>
    <dgm:cxn modelId="{FA20B4C9-0E2F-40A4-8987-A0116B172B4E}" type="presParOf" srcId="{FC0BD4B9-BCA6-43CE-A899-DD70FAEE52BD}" destId="{F0338689-F5C3-4262-ADF4-E9BFC785F7F3}" srcOrd="4" destOrd="0" presId="urn:microsoft.com/office/officeart/2018/2/layout/IconVerticalSolidList"/>
    <dgm:cxn modelId="{FFE1404A-C42C-400B-9C9C-89F15A5B8BE1}" type="presParOf" srcId="{F0338689-F5C3-4262-ADF4-E9BFC785F7F3}" destId="{D75EE9C4-6D4D-4A8E-9765-B7244FC5AF5B}" srcOrd="0" destOrd="0" presId="urn:microsoft.com/office/officeart/2018/2/layout/IconVerticalSolidList"/>
    <dgm:cxn modelId="{50B7CFF6-6116-4603-8BDB-339836B392BE}" type="presParOf" srcId="{F0338689-F5C3-4262-ADF4-E9BFC785F7F3}" destId="{DEF2772F-8A97-4F98-AEBE-FE50B9CAD61F}" srcOrd="1" destOrd="0" presId="urn:microsoft.com/office/officeart/2018/2/layout/IconVerticalSolidList"/>
    <dgm:cxn modelId="{32C15ECE-E3EE-46D0-A6C4-9FE8F46DAD6B}" type="presParOf" srcId="{F0338689-F5C3-4262-ADF4-E9BFC785F7F3}" destId="{01C4CBCF-C5CB-4DC2-888E-20554C147E2F}" srcOrd="2" destOrd="0" presId="urn:microsoft.com/office/officeart/2018/2/layout/IconVerticalSolidList"/>
    <dgm:cxn modelId="{8EED4B7D-63BC-4252-86A6-D6696872095C}" type="presParOf" srcId="{F0338689-F5C3-4262-ADF4-E9BFC785F7F3}" destId="{BF914EC9-D09D-421F-98B4-3B852DA8CB66}" srcOrd="3" destOrd="0" presId="urn:microsoft.com/office/officeart/2018/2/layout/IconVerticalSolidList"/>
    <dgm:cxn modelId="{BFCFE7F4-3D1E-4EC7-8447-910E9ED1B4A4}" type="presParOf" srcId="{FC0BD4B9-BCA6-43CE-A899-DD70FAEE52BD}" destId="{F31418CA-1714-478C-8204-32E78A9C7608}" srcOrd="5" destOrd="0" presId="urn:microsoft.com/office/officeart/2018/2/layout/IconVerticalSolidList"/>
    <dgm:cxn modelId="{FD655233-9E5E-4E4E-ACA6-5F29364C37F3}" type="presParOf" srcId="{FC0BD4B9-BCA6-43CE-A899-DD70FAEE52BD}" destId="{FFCF8EE3-3B2D-41B3-8ADE-4C97B2CE0CA1}" srcOrd="6" destOrd="0" presId="urn:microsoft.com/office/officeart/2018/2/layout/IconVerticalSolidList"/>
    <dgm:cxn modelId="{FEFC2D5D-1BBB-47A0-8DE5-BD113CFBBB59}" type="presParOf" srcId="{FFCF8EE3-3B2D-41B3-8ADE-4C97B2CE0CA1}" destId="{35D85F45-DC1B-4D66-8A0A-882F150312D2}" srcOrd="0" destOrd="0" presId="urn:microsoft.com/office/officeart/2018/2/layout/IconVerticalSolidList"/>
    <dgm:cxn modelId="{3093AD10-B41F-4F92-B758-EE9553C54F36}" type="presParOf" srcId="{FFCF8EE3-3B2D-41B3-8ADE-4C97B2CE0CA1}" destId="{6EB49026-1FA0-4592-9F26-480369B088D7}" srcOrd="1" destOrd="0" presId="urn:microsoft.com/office/officeart/2018/2/layout/IconVerticalSolidList"/>
    <dgm:cxn modelId="{014D95AB-E44F-4746-AC8E-ADC151C4052A}" type="presParOf" srcId="{FFCF8EE3-3B2D-41B3-8ADE-4C97B2CE0CA1}" destId="{96FB06A2-302D-4BE8-9451-6479C33B038C}" srcOrd="2" destOrd="0" presId="urn:microsoft.com/office/officeart/2018/2/layout/IconVerticalSolidList"/>
    <dgm:cxn modelId="{5780BEAE-67E7-4BD8-897F-868072761A68}" type="presParOf" srcId="{FFCF8EE3-3B2D-41B3-8ADE-4C97B2CE0CA1}" destId="{3BC67D29-772F-48AB-9798-A5BEA54838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74B11E-7C5F-4AFB-87F1-38FE7F19429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4ABB81-6820-4FDA-B6A5-91DE15CC3589}">
      <dgm:prSet/>
      <dgm:spPr/>
      <dgm:t>
        <a:bodyPr/>
        <a:lstStyle/>
        <a:p>
          <a:r>
            <a:rPr lang="en-US" dirty="0"/>
            <a:t>Helping obtain federal, state, and local benefits</a:t>
          </a:r>
        </a:p>
      </dgm:t>
    </dgm:pt>
    <dgm:pt modelId="{BF83AFC7-3673-4099-88F3-CDFB0F4405B9}" type="parTrans" cxnId="{FBED6797-F19F-4694-A11D-05C84947D2B4}">
      <dgm:prSet/>
      <dgm:spPr/>
      <dgm:t>
        <a:bodyPr/>
        <a:lstStyle/>
        <a:p>
          <a:endParaRPr lang="en-US"/>
        </a:p>
      </dgm:t>
    </dgm:pt>
    <dgm:pt modelId="{C3D1C71B-41C1-4730-AB10-EF6E88F2267D}" type="sibTrans" cxnId="{FBED6797-F19F-4694-A11D-05C84947D2B4}">
      <dgm:prSet/>
      <dgm:spPr/>
      <dgm:t>
        <a:bodyPr/>
        <a:lstStyle/>
        <a:p>
          <a:endParaRPr lang="en-US"/>
        </a:p>
      </dgm:t>
    </dgm:pt>
    <dgm:pt modelId="{EE32CDF1-2167-4214-B32D-39D197B139BD}">
      <dgm:prSet/>
      <dgm:spPr/>
      <dgm:t>
        <a:bodyPr/>
        <a:lstStyle/>
        <a:p>
          <a:r>
            <a:rPr lang="en-US"/>
            <a:t>Monitoring/evaluating participant progress</a:t>
          </a:r>
        </a:p>
      </dgm:t>
    </dgm:pt>
    <dgm:pt modelId="{548AFDA3-F732-4E95-8FC2-4D1D58C757AD}" type="parTrans" cxnId="{66025C94-06C6-43C9-B8D2-0FC6C6DAB96E}">
      <dgm:prSet/>
      <dgm:spPr/>
      <dgm:t>
        <a:bodyPr/>
        <a:lstStyle/>
        <a:p>
          <a:endParaRPr lang="en-US"/>
        </a:p>
      </dgm:t>
    </dgm:pt>
    <dgm:pt modelId="{1528865C-2EC5-4ABB-8660-D5285E49DB9F}" type="sibTrans" cxnId="{66025C94-06C6-43C9-B8D2-0FC6C6DAB96E}">
      <dgm:prSet/>
      <dgm:spPr/>
      <dgm:t>
        <a:bodyPr/>
        <a:lstStyle/>
        <a:p>
          <a:endParaRPr lang="en-US"/>
        </a:p>
      </dgm:t>
    </dgm:pt>
    <dgm:pt modelId="{2DF917D2-3BAA-4F47-9FF6-6117BEC27F3F}">
      <dgm:prSet/>
      <dgm:spPr/>
      <dgm:t>
        <a:bodyPr/>
        <a:lstStyle/>
        <a:p>
          <a:r>
            <a:rPr lang="en-US"/>
            <a:t>Providing information and referral to other providers</a:t>
          </a:r>
        </a:p>
      </dgm:t>
    </dgm:pt>
    <dgm:pt modelId="{5B7E1F27-6FE9-4D12-BD3A-7AC08E9ED0D5}" type="parTrans" cxnId="{1C03D69C-2129-4C1E-A8A3-0C200DA136FC}">
      <dgm:prSet/>
      <dgm:spPr/>
      <dgm:t>
        <a:bodyPr/>
        <a:lstStyle/>
        <a:p>
          <a:endParaRPr lang="en-US"/>
        </a:p>
      </dgm:t>
    </dgm:pt>
    <dgm:pt modelId="{925867F5-2508-4005-ABFC-13039169D843}" type="sibTrans" cxnId="{1C03D69C-2129-4C1E-A8A3-0C200DA136FC}">
      <dgm:prSet/>
      <dgm:spPr/>
      <dgm:t>
        <a:bodyPr/>
        <a:lstStyle/>
        <a:p>
          <a:endParaRPr lang="en-US"/>
        </a:p>
      </dgm:t>
    </dgm:pt>
    <dgm:pt modelId="{A8673C32-E02C-4E33-843A-863625E93128}">
      <dgm:prSet/>
      <dgm:spPr/>
      <dgm:t>
        <a:bodyPr/>
        <a:lstStyle/>
        <a:p>
          <a:r>
            <a:rPr lang="en-US"/>
            <a:t>Developing an individualized housing/service plan</a:t>
          </a:r>
        </a:p>
      </dgm:t>
    </dgm:pt>
    <dgm:pt modelId="{16A9F28B-DCD3-4801-9349-D2C9FE34A554}" type="parTrans" cxnId="{6C2BCF64-E811-4593-A00E-11D7BE0AB884}">
      <dgm:prSet/>
      <dgm:spPr/>
      <dgm:t>
        <a:bodyPr/>
        <a:lstStyle/>
        <a:p>
          <a:endParaRPr lang="en-US"/>
        </a:p>
      </dgm:t>
    </dgm:pt>
    <dgm:pt modelId="{AF6E681B-C448-4847-AE24-482D7D2B1802}" type="sibTrans" cxnId="{6C2BCF64-E811-4593-A00E-11D7BE0AB884}">
      <dgm:prSet/>
      <dgm:spPr/>
      <dgm:t>
        <a:bodyPr/>
        <a:lstStyle/>
        <a:p>
          <a:endParaRPr lang="en-US"/>
        </a:p>
      </dgm:t>
    </dgm:pt>
    <dgm:pt modelId="{1BE8409A-1FB8-4F0D-80E2-402769BAB083}" type="pres">
      <dgm:prSet presAssocID="{C874B11E-7C5F-4AFB-87F1-38FE7F194290}" presName="root" presStyleCnt="0">
        <dgm:presLayoutVars>
          <dgm:dir/>
          <dgm:resizeHandles val="exact"/>
        </dgm:presLayoutVars>
      </dgm:prSet>
      <dgm:spPr/>
    </dgm:pt>
    <dgm:pt modelId="{ADACF381-7931-4902-B408-D09A0F185C60}" type="pres">
      <dgm:prSet presAssocID="{DE4ABB81-6820-4FDA-B6A5-91DE15CC3589}" presName="compNode" presStyleCnt="0"/>
      <dgm:spPr/>
    </dgm:pt>
    <dgm:pt modelId="{7E72A77A-89CE-47D9-A59D-7428E7AD3326}" type="pres">
      <dgm:prSet presAssocID="{DE4ABB81-6820-4FDA-B6A5-91DE15CC3589}" presName="bgRect" presStyleLbl="bgShp" presStyleIdx="0" presStyleCnt="4"/>
      <dgm:spPr/>
    </dgm:pt>
    <dgm:pt modelId="{FE8ABB87-FE52-47F2-ADAD-10DF077AF357}" type="pres">
      <dgm:prSet presAssocID="{DE4ABB81-6820-4FDA-B6A5-91DE15CC358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mail"/>
        </a:ext>
      </dgm:extLst>
    </dgm:pt>
    <dgm:pt modelId="{06A451AA-1BA9-4967-AC27-C280FC407A17}" type="pres">
      <dgm:prSet presAssocID="{DE4ABB81-6820-4FDA-B6A5-91DE15CC3589}" presName="spaceRect" presStyleCnt="0"/>
      <dgm:spPr/>
    </dgm:pt>
    <dgm:pt modelId="{716C72EC-DAAB-4D3B-84DE-6AEE8A755ADB}" type="pres">
      <dgm:prSet presAssocID="{DE4ABB81-6820-4FDA-B6A5-91DE15CC3589}" presName="parTx" presStyleLbl="revTx" presStyleIdx="0" presStyleCnt="4">
        <dgm:presLayoutVars>
          <dgm:chMax val="0"/>
          <dgm:chPref val="0"/>
        </dgm:presLayoutVars>
      </dgm:prSet>
      <dgm:spPr/>
    </dgm:pt>
    <dgm:pt modelId="{36D91A5C-A049-4E24-8460-48FFDE9A41C6}" type="pres">
      <dgm:prSet presAssocID="{C3D1C71B-41C1-4730-AB10-EF6E88F2267D}" presName="sibTrans" presStyleCnt="0"/>
      <dgm:spPr/>
    </dgm:pt>
    <dgm:pt modelId="{349E42B5-76A3-4875-A28C-EAF8D20EE906}" type="pres">
      <dgm:prSet presAssocID="{EE32CDF1-2167-4214-B32D-39D197B139BD}" presName="compNode" presStyleCnt="0"/>
      <dgm:spPr/>
    </dgm:pt>
    <dgm:pt modelId="{8B09B773-565B-4F2A-B09A-B2B8D8F7A67D}" type="pres">
      <dgm:prSet presAssocID="{EE32CDF1-2167-4214-B32D-39D197B139BD}" presName="bgRect" presStyleLbl="bgShp" presStyleIdx="1" presStyleCnt="4"/>
      <dgm:spPr/>
    </dgm:pt>
    <dgm:pt modelId="{369E45B9-BC9F-4C64-ACA7-69EE29FB6467}" type="pres">
      <dgm:prSet presAssocID="{EE32CDF1-2167-4214-B32D-39D197B139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9CFB1117-311D-448A-862B-1B42C757313C}" type="pres">
      <dgm:prSet presAssocID="{EE32CDF1-2167-4214-B32D-39D197B139BD}" presName="spaceRect" presStyleCnt="0"/>
      <dgm:spPr/>
    </dgm:pt>
    <dgm:pt modelId="{B77AC089-F8B5-43F9-A051-64B69E46500D}" type="pres">
      <dgm:prSet presAssocID="{EE32CDF1-2167-4214-B32D-39D197B139BD}" presName="parTx" presStyleLbl="revTx" presStyleIdx="1" presStyleCnt="4">
        <dgm:presLayoutVars>
          <dgm:chMax val="0"/>
          <dgm:chPref val="0"/>
        </dgm:presLayoutVars>
      </dgm:prSet>
      <dgm:spPr/>
    </dgm:pt>
    <dgm:pt modelId="{7E146FA3-F489-44DE-928A-4AC1F53F6E7A}" type="pres">
      <dgm:prSet presAssocID="{1528865C-2EC5-4ABB-8660-D5285E49DB9F}" presName="sibTrans" presStyleCnt="0"/>
      <dgm:spPr/>
    </dgm:pt>
    <dgm:pt modelId="{8A408E5F-02AE-4B77-849E-4521C12B988D}" type="pres">
      <dgm:prSet presAssocID="{2DF917D2-3BAA-4F47-9FF6-6117BEC27F3F}" presName="compNode" presStyleCnt="0"/>
      <dgm:spPr/>
    </dgm:pt>
    <dgm:pt modelId="{41BEBD53-04A2-4591-8EC4-DC98474D76BB}" type="pres">
      <dgm:prSet presAssocID="{2DF917D2-3BAA-4F47-9FF6-6117BEC27F3F}" presName="bgRect" presStyleLbl="bgShp" presStyleIdx="2" presStyleCnt="4"/>
      <dgm:spPr/>
    </dgm:pt>
    <dgm:pt modelId="{35B9A061-5F79-4D9C-BC22-16E6AB8F3AE7}" type="pres">
      <dgm:prSet presAssocID="{2DF917D2-3BAA-4F47-9FF6-6117BEC27F3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eceiver"/>
        </a:ext>
      </dgm:extLst>
    </dgm:pt>
    <dgm:pt modelId="{83E19C5A-6A19-4861-AD60-14A18718FA38}" type="pres">
      <dgm:prSet presAssocID="{2DF917D2-3BAA-4F47-9FF6-6117BEC27F3F}" presName="spaceRect" presStyleCnt="0"/>
      <dgm:spPr/>
    </dgm:pt>
    <dgm:pt modelId="{AB143E45-AB82-4034-9748-8ECEA9CED5B8}" type="pres">
      <dgm:prSet presAssocID="{2DF917D2-3BAA-4F47-9FF6-6117BEC27F3F}" presName="parTx" presStyleLbl="revTx" presStyleIdx="2" presStyleCnt="4">
        <dgm:presLayoutVars>
          <dgm:chMax val="0"/>
          <dgm:chPref val="0"/>
        </dgm:presLayoutVars>
      </dgm:prSet>
      <dgm:spPr/>
    </dgm:pt>
    <dgm:pt modelId="{3D94D694-6CFD-49A8-9716-BB6A674CA84C}" type="pres">
      <dgm:prSet presAssocID="{925867F5-2508-4005-ABFC-13039169D843}" presName="sibTrans" presStyleCnt="0"/>
      <dgm:spPr/>
    </dgm:pt>
    <dgm:pt modelId="{F8B94230-69D4-4AFB-8F14-6510CAF49B2B}" type="pres">
      <dgm:prSet presAssocID="{A8673C32-E02C-4E33-843A-863625E93128}" presName="compNode" presStyleCnt="0"/>
      <dgm:spPr/>
    </dgm:pt>
    <dgm:pt modelId="{1E8AAB11-5CF6-40BF-AF57-72998A12965C}" type="pres">
      <dgm:prSet presAssocID="{A8673C32-E02C-4E33-843A-863625E93128}" presName="bgRect" presStyleLbl="bgShp" presStyleIdx="3" presStyleCnt="4"/>
      <dgm:spPr/>
    </dgm:pt>
    <dgm:pt modelId="{61FA8AD6-1BD9-45C9-ABBA-23DDE835A2FC}" type="pres">
      <dgm:prSet presAssocID="{A8673C32-E02C-4E33-843A-863625E9312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ument"/>
        </a:ext>
      </dgm:extLst>
    </dgm:pt>
    <dgm:pt modelId="{ADB6AA08-4449-46B7-A31C-8254BC38BC43}" type="pres">
      <dgm:prSet presAssocID="{A8673C32-E02C-4E33-843A-863625E93128}" presName="spaceRect" presStyleCnt="0"/>
      <dgm:spPr/>
    </dgm:pt>
    <dgm:pt modelId="{B6ED88E6-8AFA-4C6A-88D7-68490CBB1C6C}" type="pres">
      <dgm:prSet presAssocID="{A8673C32-E02C-4E33-843A-863625E93128}" presName="parTx" presStyleLbl="revTx" presStyleIdx="3" presStyleCnt="4">
        <dgm:presLayoutVars>
          <dgm:chMax val="0"/>
          <dgm:chPref val="0"/>
        </dgm:presLayoutVars>
      </dgm:prSet>
      <dgm:spPr/>
    </dgm:pt>
  </dgm:ptLst>
  <dgm:cxnLst>
    <dgm:cxn modelId="{38A2151D-2023-48EE-8E19-93B6443BD0DC}" type="presOf" srcId="{DE4ABB81-6820-4FDA-B6A5-91DE15CC3589}" destId="{716C72EC-DAAB-4D3B-84DE-6AEE8A755ADB}" srcOrd="0" destOrd="0" presId="urn:microsoft.com/office/officeart/2018/2/layout/IconVerticalSolidList"/>
    <dgm:cxn modelId="{6C2BCF64-E811-4593-A00E-11D7BE0AB884}" srcId="{C874B11E-7C5F-4AFB-87F1-38FE7F194290}" destId="{A8673C32-E02C-4E33-843A-863625E93128}" srcOrd="3" destOrd="0" parTransId="{16A9F28B-DCD3-4801-9349-D2C9FE34A554}" sibTransId="{AF6E681B-C448-4847-AE24-482D7D2B1802}"/>
    <dgm:cxn modelId="{F8889472-E3C9-4F86-A33B-E1495331E88F}" type="presOf" srcId="{A8673C32-E02C-4E33-843A-863625E93128}" destId="{B6ED88E6-8AFA-4C6A-88D7-68490CBB1C6C}" srcOrd="0" destOrd="0" presId="urn:microsoft.com/office/officeart/2018/2/layout/IconVerticalSolidList"/>
    <dgm:cxn modelId="{66025C94-06C6-43C9-B8D2-0FC6C6DAB96E}" srcId="{C874B11E-7C5F-4AFB-87F1-38FE7F194290}" destId="{EE32CDF1-2167-4214-B32D-39D197B139BD}" srcOrd="1" destOrd="0" parTransId="{548AFDA3-F732-4E95-8FC2-4D1D58C757AD}" sibTransId="{1528865C-2EC5-4ABB-8660-D5285E49DB9F}"/>
    <dgm:cxn modelId="{FBED6797-F19F-4694-A11D-05C84947D2B4}" srcId="{C874B11E-7C5F-4AFB-87F1-38FE7F194290}" destId="{DE4ABB81-6820-4FDA-B6A5-91DE15CC3589}" srcOrd="0" destOrd="0" parTransId="{BF83AFC7-3673-4099-88F3-CDFB0F4405B9}" sibTransId="{C3D1C71B-41C1-4730-AB10-EF6E88F2267D}"/>
    <dgm:cxn modelId="{1C03D69C-2129-4C1E-A8A3-0C200DA136FC}" srcId="{C874B11E-7C5F-4AFB-87F1-38FE7F194290}" destId="{2DF917D2-3BAA-4F47-9FF6-6117BEC27F3F}" srcOrd="2" destOrd="0" parTransId="{5B7E1F27-6FE9-4D12-BD3A-7AC08E9ED0D5}" sibTransId="{925867F5-2508-4005-ABFC-13039169D843}"/>
    <dgm:cxn modelId="{B25490AC-562A-4952-A5FF-994DBC2CCBF6}" type="presOf" srcId="{C874B11E-7C5F-4AFB-87F1-38FE7F194290}" destId="{1BE8409A-1FB8-4F0D-80E2-402769BAB083}" srcOrd="0" destOrd="0" presId="urn:microsoft.com/office/officeart/2018/2/layout/IconVerticalSolidList"/>
    <dgm:cxn modelId="{38C56BBC-D5AB-44A5-89BD-3D55F43F6C2D}" type="presOf" srcId="{EE32CDF1-2167-4214-B32D-39D197B139BD}" destId="{B77AC089-F8B5-43F9-A051-64B69E46500D}" srcOrd="0" destOrd="0" presId="urn:microsoft.com/office/officeart/2018/2/layout/IconVerticalSolidList"/>
    <dgm:cxn modelId="{055350D5-1692-417A-85DB-2340F1E91609}" type="presOf" srcId="{2DF917D2-3BAA-4F47-9FF6-6117BEC27F3F}" destId="{AB143E45-AB82-4034-9748-8ECEA9CED5B8}" srcOrd="0" destOrd="0" presId="urn:microsoft.com/office/officeart/2018/2/layout/IconVerticalSolidList"/>
    <dgm:cxn modelId="{8AB6D9C1-1B67-4A3E-B4EB-89F7B3365187}" type="presParOf" srcId="{1BE8409A-1FB8-4F0D-80E2-402769BAB083}" destId="{ADACF381-7931-4902-B408-D09A0F185C60}" srcOrd="0" destOrd="0" presId="urn:microsoft.com/office/officeart/2018/2/layout/IconVerticalSolidList"/>
    <dgm:cxn modelId="{6EEE93C6-4BD4-4FEB-8C8E-A86FF03D1B29}" type="presParOf" srcId="{ADACF381-7931-4902-B408-D09A0F185C60}" destId="{7E72A77A-89CE-47D9-A59D-7428E7AD3326}" srcOrd="0" destOrd="0" presId="urn:microsoft.com/office/officeart/2018/2/layout/IconVerticalSolidList"/>
    <dgm:cxn modelId="{2FDA5AF1-B4A9-4F4D-8BB5-06A92740CD50}" type="presParOf" srcId="{ADACF381-7931-4902-B408-D09A0F185C60}" destId="{FE8ABB87-FE52-47F2-ADAD-10DF077AF357}" srcOrd="1" destOrd="0" presId="urn:microsoft.com/office/officeart/2018/2/layout/IconVerticalSolidList"/>
    <dgm:cxn modelId="{D7F7C789-93E8-46A0-B6E7-1B8C1AA1BE00}" type="presParOf" srcId="{ADACF381-7931-4902-B408-D09A0F185C60}" destId="{06A451AA-1BA9-4967-AC27-C280FC407A17}" srcOrd="2" destOrd="0" presId="urn:microsoft.com/office/officeart/2018/2/layout/IconVerticalSolidList"/>
    <dgm:cxn modelId="{F6EF778D-AC26-4BA8-8949-879A9DBEEEF3}" type="presParOf" srcId="{ADACF381-7931-4902-B408-D09A0F185C60}" destId="{716C72EC-DAAB-4D3B-84DE-6AEE8A755ADB}" srcOrd="3" destOrd="0" presId="urn:microsoft.com/office/officeart/2018/2/layout/IconVerticalSolidList"/>
    <dgm:cxn modelId="{BCB60EC5-D310-4AD4-93F4-FB24D6C70BAF}" type="presParOf" srcId="{1BE8409A-1FB8-4F0D-80E2-402769BAB083}" destId="{36D91A5C-A049-4E24-8460-48FFDE9A41C6}" srcOrd="1" destOrd="0" presId="urn:microsoft.com/office/officeart/2018/2/layout/IconVerticalSolidList"/>
    <dgm:cxn modelId="{4E093CD5-C107-4264-B050-B99CB21CFD94}" type="presParOf" srcId="{1BE8409A-1FB8-4F0D-80E2-402769BAB083}" destId="{349E42B5-76A3-4875-A28C-EAF8D20EE906}" srcOrd="2" destOrd="0" presId="urn:microsoft.com/office/officeart/2018/2/layout/IconVerticalSolidList"/>
    <dgm:cxn modelId="{A4CBBF07-3DA8-49E0-B7D3-B00C2C5B71F4}" type="presParOf" srcId="{349E42B5-76A3-4875-A28C-EAF8D20EE906}" destId="{8B09B773-565B-4F2A-B09A-B2B8D8F7A67D}" srcOrd="0" destOrd="0" presId="urn:microsoft.com/office/officeart/2018/2/layout/IconVerticalSolidList"/>
    <dgm:cxn modelId="{5467BCC8-4670-432D-8A52-F3E188E3E849}" type="presParOf" srcId="{349E42B5-76A3-4875-A28C-EAF8D20EE906}" destId="{369E45B9-BC9F-4C64-ACA7-69EE29FB6467}" srcOrd="1" destOrd="0" presId="urn:microsoft.com/office/officeart/2018/2/layout/IconVerticalSolidList"/>
    <dgm:cxn modelId="{FE83267C-A40D-4BF7-8FFC-1F45C646258B}" type="presParOf" srcId="{349E42B5-76A3-4875-A28C-EAF8D20EE906}" destId="{9CFB1117-311D-448A-862B-1B42C757313C}" srcOrd="2" destOrd="0" presId="urn:microsoft.com/office/officeart/2018/2/layout/IconVerticalSolidList"/>
    <dgm:cxn modelId="{C6D3532C-3C8F-48C1-9C56-F005F1D7B03D}" type="presParOf" srcId="{349E42B5-76A3-4875-A28C-EAF8D20EE906}" destId="{B77AC089-F8B5-43F9-A051-64B69E46500D}" srcOrd="3" destOrd="0" presId="urn:microsoft.com/office/officeart/2018/2/layout/IconVerticalSolidList"/>
    <dgm:cxn modelId="{951B1D22-E0AA-4CBB-B8AA-F6F5A1631840}" type="presParOf" srcId="{1BE8409A-1FB8-4F0D-80E2-402769BAB083}" destId="{7E146FA3-F489-44DE-928A-4AC1F53F6E7A}" srcOrd="3" destOrd="0" presId="urn:microsoft.com/office/officeart/2018/2/layout/IconVerticalSolidList"/>
    <dgm:cxn modelId="{6DDF7D1B-CAC0-4057-8BDA-D1E0C366582A}" type="presParOf" srcId="{1BE8409A-1FB8-4F0D-80E2-402769BAB083}" destId="{8A408E5F-02AE-4B77-849E-4521C12B988D}" srcOrd="4" destOrd="0" presId="urn:microsoft.com/office/officeart/2018/2/layout/IconVerticalSolidList"/>
    <dgm:cxn modelId="{D941FC58-C03A-4A03-B13C-69226B9A40B3}" type="presParOf" srcId="{8A408E5F-02AE-4B77-849E-4521C12B988D}" destId="{41BEBD53-04A2-4591-8EC4-DC98474D76BB}" srcOrd="0" destOrd="0" presId="urn:microsoft.com/office/officeart/2018/2/layout/IconVerticalSolidList"/>
    <dgm:cxn modelId="{C7E91A07-9A8D-42AC-B95D-D4D19CD4D00A}" type="presParOf" srcId="{8A408E5F-02AE-4B77-849E-4521C12B988D}" destId="{35B9A061-5F79-4D9C-BC22-16E6AB8F3AE7}" srcOrd="1" destOrd="0" presId="urn:microsoft.com/office/officeart/2018/2/layout/IconVerticalSolidList"/>
    <dgm:cxn modelId="{25612633-F387-4BE4-A442-B3A90E4516E1}" type="presParOf" srcId="{8A408E5F-02AE-4B77-849E-4521C12B988D}" destId="{83E19C5A-6A19-4861-AD60-14A18718FA38}" srcOrd="2" destOrd="0" presId="urn:microsoft.com/office/officeart/2018/2/layout/IconVerticalSolidList"/>
    <dgm:cxn modelId="{997A4269-B687-4C39-BD4B-4CF481519AA0}" type="presParOf" srcId="{8A408E5F-02AE-4B77-849E-4521C12B988D}" destId="{AB143E45-AB82-4034-9748-8ECEA9CED5B8}" srcOrd="3" destOrd="0" presId="urn:microsoft.com/office/officeart/2018/2/layout/IconVerticalSolidList"/>
    <dgm:cxn modelId="{85F0A423-B021-489C-B6B2-84E9D715D93D}" type="presParOf" srcId="{1BE8409A-1FB8-4F0D-80E2-402769BAB083}" destId="{3D94D694-6CFD-49A8-9716-BB6A674CA84C}" srcOrd="5" destOrd="0" presId="urn:microsoft.com/office/officeart/2018/2/layout/IconVerticalSolidList"/>
    <dgm:cxn modelId="{73819113-DBEC-4530-9483-8E79BEC2C290}" type="presParOf" srcId="{1BE8409A-1FB8-4F0D-80E2-402769BAB083}" destId="{F8B94230-69D4-4AFB-8F14-6510CAF49B2B}" srcOrd="6" destOrd="0" presId="urn:microsoft.com/office/officeart/2018/2/layout/IconVerticalSolidList"/>
    <dgm:cxn modelId="{5C359046-6211-4D4D-9147-4CC0E1CC825F}" type="presParOf" srcId="{F8B94230-69D4-4AFB-8F14-6510CAF49B2B}" destId="{1E8AAB11-5CF6-40BF-AF57-72998A12965C}" srcOrd="0" destOrd="0" presId="urn:microsoft.com/office/officeart/2018/2/layout/IconVerticalSolidList"/>
    <dgm:cxn modelId="{26ED852D-3D05-417D-86FA-213517E7856C}" type="presParOf" srcId="{F8B94230-69D4-4AFB-8F14-6510CAF49B2B}" destId="{61FA8AD6-1BD9-45C9-ABBA-23DDE835A2FC}" srcOrd="1" destOrd="0" presId="urn:microsoft.com/office/officeart/2018/2/layout/IconVerticalSolidList"/>
    <dgm:cxn modelId="{65E9CE6C-7C19-4666-992A-CCEAB6E5852F}" type="presParOf" srcId="{F8B94230-69D4-4AFB-8F14-6510CAF49B2B}" destId="{ADB6AA08-4449-46B7-A31C-8254BC38BC43}" srcOrd="2" destOrd="0" presId="urn:microsoft.com/office/officeart/2018/2/layout/IconVerticalSolidList"/>
    <dgm:cxn modelId="{6F07BD73-ABCB-41A1-979C-47EF4D95B4BA}" type="presParOf" srcId="{F8B94230-69D4-4AFB-8F14-6510CAF49B2B}" destId="{B6ED88E6-8AFA-4C6A-88D7-68490CBB1C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C25CF9-AF98-4CF7-B186-8188FD184954}" type="doc">
      <dgm:prSet loTypeId="urn:microsoft.com/office/officeart/2018/5/layout/IconLeaf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137B2D75-9898-4412-B34C-87D3643F79FE}">
      <dgm:prSet custT="1"/>
      <dgm:spPr/>
      <dgm:t>
        <a:bodyPr/>
        <a:lstStyle/>
        <a:p>
          <a:pPr>
            <a:defRPr cap="all"/>
          </a:pPr>
          <a:r>
            <a:rPr lang="en-US" sz="1800" dirty="0"/>
            <a:t>Assessing participants' health problems and developing treatment plans</a:t>
          </a:r>
        </a:p>
      </dgm:t>
    </dgm:pt>
    <dgm:pt modelId="{BBC02079-3740-4FF7-8055-B1A8148D7E80}" type="parTrans" cxnId="{D25EFD32-5ED7-4D11-9886-72B19F144EE5}">
      <dgm:prSet/>
      <dgm:spPr/>
      <dgm:t>
        <a:bodyPr/>
        <a:lstStyle/>
        <a:p>
          <a:endParaRPr lang="en-US"/>
        </a:p>
      </dgm:t>
    </dgm:pt>
    <dgm:pt modelId="{E3429A5B-66F3-46BC-8D5B-BF077060244B}" type="sibTrans" cxnId="{D25EFD32-5ED7-4D11-9886-72B19F144EE5}">
      <dgm:prSet/>
      <dgm:spPr/>
      <dgm:t>
        <a:bodyPr/>
        <a:lstStyle/>
        <a:p>
          <a:endParaRPr lang="en-US"/>
        </a:p>
      </dgm:t>
    </dgm:pt>
    <dgm:pt modelId="{DAA50189-5D46-4C5F-BD14-4041CA060DCA}">
      <dgm:prSet custT="1"/>
      <dgm:spPr/>
      <dgm:t>
        <a:bodyPr/>
        <a:lstStyle/>
        <a:p>
          <a:pPr>
            <a:defRPr cap="all"/>
          </a:pPr>
          <a:r>
            <a:rPr lang="en-US" sz="1800" dirty="0"/>
            <a:t>Assisting participants to understand their health needs</a:t>
          </a:r>
        </a:p>
      </dgm:t>
    </dgm:pt>
    <dgm:pt modelId="{BC4DC023-5D4F-4E0E-838F-6EC2BA3EF4EF}" type="parTrans" cxnId="{18E6999B-8E27-4BA6-8D6C-65D27EA69359}">
      <dgm:prSet/>
      <dgm:spPr/>
      <dgm:t>
        <a:bodyPr/>
        <a:lstStyle/>
        <a:p>
          <a:endParaRPr lang="en-US"/>
        </a:p>
      </dgm:t>
    </dgm:pt>
    <dgm:pt modelId="{68EFFA11-69B1-423C-8BF9-9008F36AF323}" type="sibTrans" cxnId="{18E6999B-8E27-4BA6-8D6C-65D27EA69359}">
      <dgm:prSet/>
      <dgm:spPr/>
      <dgm:t>
        <a:bodyPr/>
        <a:lstStyle/>
        <a:p>
          <a:endParaRPr lang="en-US"/>
        </a:p>
      </dgm:t>
    </dgm:pt>
    <dgm:pt modelId="{39190259-A275-4232-8C9B-79821571537F}">
      <dgm:prSet custT="1"/>
      <dgm:spPr/>
      <dgm:t>
        <a:bodyPr/>
        <a:lstStyle/>
        <a:p>
          <a:pPr>
            <a:defRPr cap="all"/>
          </a:pPr>
          <a:r>
            <a:rPr lang="en-US" sz="1800" dirty="0"/>
            <a:t>Providing or helping participants obtain appropriate emergency medical treatment</a:t>
          </a:r>
        </a:p>
      </dgm:t>
    </dgm:pt>
    <dgm:pt modelId="{10B92904-E2BC-4996-AB73-79776AFA677E}" type="parTrans" cxnId="{2012E1B8-9009-407B-94C7-A388DB79E65F}">
      <dgm:prSet/>
      <dgm:spPr/>
      <dgm:t>
        <a:bodyPr/>
        <a:lstStyle/>
        <a:p>
          <a:endParaRPr lang="en-US"/>
        </a:p>
      </dgm:t>
    </dgm:pt>
    <dgm:pt modelId="{47914911-65F1-479F-B0B9-F83033E84B92}" type="sibTrans" cxnId="{2012E1B8-9009-407B-94C7-A388DB79E65F}">
      <dgm:prSet/>
      <dgm:spPr/>
      <dgm:t>
        <a:bodyPr/>
        <a:lstStyle/>
        <a:p>
          <a:endParaRPr lang="en-US"/>
        </a:p>
      </dgm:t>
    </dgm:pt>
    <dgm:pt modelId="{0745710C-BF76-40DC-B3F7-D19D195AE6DD}">
      <dgm:prSet custT="1"/>
      <dgm:spPr/>
      <dgm:t>
        <a:bodyPr/>
        <a:lstStyle/>
        <a:p>
          <a:pPr>
            <a:defRPr cap="all"/>
          </a:pPr>
          <a:r>
            <a:rPr lang="en-US" sz="1800" dirty="0"/>
            <a:t>Providing medication and follow-up services</a:t>
          </a:r>
        </a:p>
      </dgm:t>
    </dgm:pt>
    <dgm:pt modelId="{76794903-15C2-41E3-B846-41470BAABB04}" type="parTrans" cxnId="{77E7A2A6-8522-43D3-B472-2A4E4170C033}">
      <dgm:prSet/>
      <dgm:spPr/>
      <dgm:t>
        <a:bodyPr/>
        <a:lstStyle/>
        <a:p>
          <a:endParaRPr lang="en-US"/>
        </a:p>
      </dgm:t>
    </dgm:pt>
    <dgm:pt modelId="{8994710F-30C6-4BAE-B462-75BB95F61208}" type="sibTrans" cxnId="{77E7A2A6-8522-43D3-B472-2A4E4170C033}">
      <dgm:prSet/>
      <dgm:spPr/>
      <dgm:t>
        <a:bodyPr/>
        <a:lstStyle/>
        <a:p>
          <a:endParaRPr lang="en-US"/>
        </a:p>
      </dgm:t>
    </dgm:pt>
    <dgm:pt modelId="{4D674CF4-D1B5-44FB-BA9C-4566A42D8128}" type="pres">
      <dgm:prSet presAssocID="{8CC25CF9-AF98-4CF7-B186-8188FD184954}" presName="root" presStyleCnt="0">
        <dgm:presLayoutVars>
          <dgm:dir/>
          <dgm:resizeHandles val="exact"/>
        </dgm:presLayoutVars>
      </dgm:prSet>
      <dgm:spPr/>
    </dgm:pt>
    <dgm:pt modelId="{C977013C-5BFA-4F81-B9F1-79E3C264F4B9}" type="pres">
      <dgm:prSet presAssocID="{137B2D75-9898-4412-B34C-87D3643F79FE}" presName="compNode" presStyleCnt="0"/>
      <dgm:spPr/>
    </dgm:pt>
    <dgm:pt modelId="{50CCE7C1-36C4-4C2C-95F4-0850DA740114}" type="pres">
      <dgm:prSet presAssocID="{137B2D75-9898-4412-B34C-87D3643F79FE}" presName="iconBgRect" presStyleLbl="bgShp" presStyleIdx="0" presStyleCnt="4"/>
      <dgm:spPr>
        <a:prstGeom prst="round2DiagRect">
          <a:avLst>
            <a:gd name="adj1" fmla="val 29727"/>
            <a:gd name="adj2" fmla="val 0"/>
          </a:avLst>
        </a:prstGeom>
      </dgm:spPr>
    </dgm:pt>
    <dgm:pt modelId="{0A2CEB61-F150-48B1-A78C-8956B355D4E3}" type="pres">
      <dgm:prSet presAssocID="{137B2D75-9898-4412-B34C-87D3643F79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58B1237-60EE-406C-9BE1-B64F914E7DC1}" type="pres">
      <dgm:prSet presAssocID="{137B2D75-9898-4412-B34C-87D3643F79FE}" presName="spaceRect" presStyleCnt="0"/>
      <dgm:spPr/>
    </dgm:pt>
    <dgm:pt modelId="{34D5EFE8-B7AE-4DDA-92FF-948B820164C4}" type="pres">
      <dgm:prSet presAssocID="{137B2D75-9898-4412-B34C-87D3643F79FE}" presName="textRect" presStyleLbl="revTx" presStyleIdx="0" presStyleCnt="4">
        <dgm:presLayoutVars>
          <dgm:chMax val="1"/>
          <dgm:chPref val="1"/>
        </dgm:presLayoutVars>
      </dgm:prSet>
      <dgm:spPr/>
    </dgm:pt>
    <dgm:pt modelId="{3C456FF7-7EBA-4E7B-BD7F-BCB1FBE93FC9}" type="pres">
      <dgm:prSet presAssocID="{E3429A5B-66F3-46BC-8D5B-BF077060244B}" presName="sibTrans" presStyleCnt="0"/>
      <dgm:spPr/>
    </dgm:pt>
    <dgm:pt modelId="{304F6A6B-3BD1-4C6C-8D46-D9016B16C089}" type="pres">
      <dgm:prSet presAssocID="{DAA50189-5D46-4C5F-BD14-4041CA060DCA}" presName="compNode" presStyleCnt="0"/>
      <dgm:spPr/>
    </dgm:pt>
    <dgm:pt modelId="{DA5F039E-87BF-40E1-BB60-298ED9F3540D}" type="pres">
      <dgm:prSet presAssocID="{DAA50189-5D46-4C5F-BD14-4041CA060DCA}" presName="iconBgRect" presStyleLbl="bgShp" presStyleIdx="1" presStyleCnt="4"/>
      <dgm:spPr>
        <a:prstGeom prst="round2DiagRect">
          <a:avLst>
            <a:gd name="adj1" fmla="val 29727"/>
            <a:gd name="adj2" fmla="val 0"/>
          </a:avLst>
        </a:prstGeom>
      </dgm:spPr>
    </dgm:pt>
    <dgm:pt modelId="{F93FE603-0C8F-4F88-A7D5-F0ED7DE3FB8E}" type="pres">
      <dgm:prSet presAssocID="{DAA50189-5D46-4C5F-BD14-4041CA060D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4CE5B89E-C002-4683-8F9A-BE34FB822464}" type="pres">
      <dgm:prSet presAssocID="{DAA50189-5D46-4C5F-BD14-4041CA060DCA}" presName="spaceRect" presStyleCnt="0"/>
      <dgm:spPr/>
    </dgm:pt>
    <dgm:pt modelId="{DA535BFE-E124-4B24-8376-3FCE502D7CBB}" type="pres">
      <dgm:prSet presAssocID="{DAA50189-5D46-4C5F-BD14-4041CA060DCA}" presName="textRect" presStyleLbl="revTx" presStyleIdx="1" presStyleCnt="4">
        <dgm:presLayoutVars>
          <dgm:chMax val="1"/>
          <dgm:chPref val="1"/>
        </dgm:presLayoutVars>
      </dgm:prSet>
      <dgm:spPr/>
    </dgm:pt>
    <dgm:pt modelId="{88BB0EC3-443D-4D87-A627-82D7C552440F}" type="pres">
      <dgm:prSet presAssocID="{68EFFA11-69B1-423C-8BF9-9008F36AF323}" presName="sibTrans" presStyleCnt="0"/>
      <dgm:spPr/>
    </dgm:pt>
    <dgm:pt modelId="{01238C72-78A0-4F01-844E-1444D40CA3AD}" type="pres">
      <dgm:prSet presAssocID="{39190259-A275-4232-8C9B-79821571537F}" presName="compNode" presStyleCnt="0"/>
      <dgm:spPr/>
    </dgm:pt>
    <dgm:pt modelId="{021D605D-16E1-4A62-86C2-9CADF3F4EEBC}" type="pres">
      <dgm:prSet presAssocID="{39190259-A275-4232-8C9B-79821571537F}" presName="iconBgRect" presStyleLbl="bgShp" presStyleIdx="2" presStyleCnt="4"/>
      <dgm:spPr>
        <a:prstGeom prst="round2DiagRect">
          <a:avLst>
            <a:gd name="adj1" fmla="val 29727"/>
            <a:gd name="adj2" fmla="val 0"/>
          </a:avLst>
        </a:prstGeom>
      </dgm:spPr>
    </dgm:pt>
    <dgm:pt modelId="{813008F9-F5BB-406C-A5C7-7D021BC67FD7}" type="pres">
      <dgm:prSet presAssocID="{39190259-A275-4232-8C9B-7982157153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st Aid Kit"/>
        </a:ext>
      </dgm:extLst>
    </dgm:pt>
    <dgm:pt modelId="{2303D558-6025-418F-A418-6E847594C02B}" type="pres">
      <dgm:prSet presAssocID="{39190259-A275-4232-8C9B-79821571537F}" presName="spaceRect" presStyleCnt="0"/>
      <dgm:spPr/>
    </dgm:pt>
    <dgm:pt modelId="{68070C2D-3B96-4161-8CB3-9B05FEF921B6}" type="pres">
      <dgm:prSet presAssocID="{39190259-A275-4232-8C9B-79821571537F}" presName="textRect" presStyleLbl="revTx" presStyleIdx="2" presStyleCnt="4">
        <dgm:presLayoutVars>
          <dgm:chMax val="1"/>
          <dgm:chPref val="1"/>
        </dgm:presLayoutVars>
      </dgm:prSet>
      <dgm:spPr/>
    </dgm:pt>
    <dgm:pt modelId="{ADC70BA3-EBA1-4003-BC43-2079E7E9F653}" type="pres">
      <dgm:prSet presAssocID="{47914911-65F1-479F-B0B9-F83033E84B92}" presName="sibTrans" presStyleCnt="0"/>
      <dgm:spPr/>
    </dgm:pt>
    <dgm:pt modelId="{4BEC346D-1C50-4146-87E3-BFEAC11E8D60}" type="pres">
      <dgm:prSet presAssocID="{0745710C-BF76-40DC-B3F7-D19D195AE6DD}" presName="compNode" presStyleCnt="0"/>
      <dgm:spPr/>
    </dgm:pt>
    <dgm:pt modelId="{988235D0-3757-4AD3-86C7-24534580768C}" type="pres">
      <dgm:prSet presAssocID="{0745710C-BF76-40DC-B3F7-D19D195AE6DD}" presName="iconBgRect" presStyleLbl="bgShp" presStyleIdx="3" presStyleCnt="4"/>
      <dgm:spPr>
        <a:prstGeom prst="round2DiagRect">
          <a:avLst>
            <a:gd name="adj1" fmla="val 29727"/>
            <a:gd name="adj2" fmla="val 0"/>
          </a:avLst>
        </a:prstGeom>
      </dgm:spPr>
    </dgm:pt>
    <dgm:pt modelId="{71265265-4476-4954-8851-1410EFFFDD9B}" type="pres">
      <dgm:prSet presAssocID="{0745710C-BF76-40DC-B3F7-D19D195AE6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655D1E21-38BA-472D-987C-30F3D512E56C}" type="pres">
      <dgm:prSet presAssocID="{0745710C-BF76-40DC-B3F7-D19D195AE6DD}" presName="spaceRect" presStyleCnt="0"/>
      <dgm:spPr/>
    </dgm:pt>
    <dgm:pt modelId="{A95C14CD-FBCC-4DC4-8432-99B5C544E529}" type="pres">
      <dgm:prSet presAssocID="{0745710C-BF76-40DC-B3F7-D19D195AE6DD}" presName="textRect" presStyleLbl="revTx" presStyleIdx="3" presStyleCnt="4">
        <dgm:presLayoutVars>
          <dgm:chMax val="1"/>
          <dgm:chPref val="1"/>
        </dgm:presLayoutVars>
      </dgm:prSet>
      <dgm:spPr/>
    </dgm:pt>
  </dgm:ptLst>
  <dgm:cxnLst>
    <dgm:cxn modelId="{D25EFD32-5ED7-4D11-9886-72B19F144EE5}" srcId="{8CC25CF9-AF98-4CF7-B186-8188FD184954}" destId="{137B2D75-9898-4412-B34C-87D3643F79FE}" srcOrd="0" destOrd="0" parTransId="{BBC02079-3740-4FF7-8055-B1A8148D7E80}" sibTransId="{E3429A5B-66F3-46BC-8D5B-BF077060244B}"/>
    <dgm:cxn modelId="{8F7B7639-A5B4-47C0-84C0-3A5D64B6A5F4}" type="presOf" srcId="{DAA50189-5D46-4C5F-BD14-4041CA060DCA}" destId="{DA535BFE-E124-4B24-8376-3FCE502D7CBB}" srcOrd="0" destOrd="0" presId="urn:microsoft.com/office/officeart/2018/5/layout/IconLeafLabelList"/>
    <dgm:cxn modelId="{CEA19C86-1670-4FDB-8417-2438E7AD8951}" type="presOf" srcId="{137B2D75-9898-4412-B34C-87D3643F79FE}" destId="{34D5EFE8-B7AE-4DDA-92FF-948B820164C4}" srcOrd="0" destOrd="0" presId="urn:microsoft.com/office/officeart/2018/5/layout/IconLeafLabelList"/>
    <dgm:cxn modelId="{18E6999B-8E27-4BA6-8D6C-65D27EA69359}" srcId="{8CC25CF9-AF98-4CF7-B186-8188FD184954}" destId="{DAA50189-5D46-4C5F-BD14-4041CA060DCA}" srcOrd="1" destOrd="0" parTransId="{BC4DC023-5D4F-4E0E-838F-6EC2BA3EF4EF}" sibTransId="{68EFFA11-69B1-423C-8BF9-9008F36AF323}"/>
    <dgm:cxn modelId="{77E7A2A6-8522-43D3-B472-2A4E4170C033}" srcId="{8CC25CF9-AF98-4CF7-B186-8188FD184954}" destId="{0745710C-BF76-40DC-B3F7-D19D195AE6DD}" srcOrd="3" destOrd="0" parTransId="{76794903-15C2-41E3-B846-41470BAABB04}" sibTransId="{8994710F-30C6-4BAE-B462-75BB95F61208}"/>
    <dgm:cxn modelId="{2012E1B8-9009-407B-94C7-A388DB79E65F}" srcId="{8CC25CF9-AF98-4CF7-B186-8188FD184954}" destId="{39190259-A275-4232-8C9B-79821571537F}" srcOrd="2" destOrd="0" parTransId="{10B92904-E2BC-4996-AB73-79776AFA677E}" sibTransId="{47914911-65F1-479F-B0B9-F83033E84B92}"/>
    <dgm:cxn modelId="{4ABC21CA-C98B-4006-A720-3FB2181F3DDC}" type="presOf" srcId="{39190259-A275-4232-8C9B-79821571537F}" destId="{68070C2D-3B96-4161-8CB3-9B05FEF921B6}" srcOrd="0" destOrd="0" presId="urn:microsoft.com/office/officeart/2018/5/layout/IconLeafLabelList"/>
    <dgm:cxn modelId="{757D1DEB-800D-4C0F-863B-E88FF2389B40}" type="presOf" srcId="{0745710C-BF76-40DC-B3F7-D19D195AE6DD}" destId="{A95C14CD-FBCC-4DC4-8432-99B5C544E529}" srcOrd="0" destOrd="0" presId="urn:microsoft.com/office/officeart/2018/5/layout/IconLeafLabelList"/>
    <dgm:cxn modelId="{07EEBAEF-9481-4E7E-A7BB-3660ABF6A6CE}" type="presOf" srcId="{8CC25CF9-AF98-4CF7-B186-8188FD184954}" destId="{4D674CF4-D1B5-44FB-BA9C-4566A42D8128}" srcOrd="0" destOrd="0" presId="urn:microsoft.com/office/officeart/2018/5/layout/IconLeafLabelList"/>
    <dgm:cxn modelId="{9C12FCA9-4F68-4ADA-9F14-7A848510F767}" type="presParOf" srcId="{4D674CF4-D1B5-44FB-BA9C-4566A42D8128}" destId="{C977013C-5BFA-4F81-B9F1-79E3C264F4B9}" srcOrd="0" destOrd="0" presId="urn:microsoft.com/office/officeart/2018/5/layout/IconLeafLabelList"/>
    <dgm:cxn modelId="{F4DBAF26-4C49-4756-A843-3B449FF1F082}" type="presParOf" srcId="{C977013C-5BFA-4F81-B9F1-79E3C264F4B9}" destId="{50CCE7C1-36C4-4C2C-95F4-0850DA740114}" srcOrd="0" destOrd="0" presId="urn:microsoft.com/office/officeart/2018/5/layout/IconLeafLabelList"/>
    <dgm:cxn modelId="{94E03560-F9BA-4DA6-88F9-8E8A85EFB963}" type="presParOf" srcId="{C977013C-5BFA-4F81-B9F1-79E3C264F4B9}" destId="{0A2CEB61-F150-48B1-A78C-8956B355D4E3}" srcOrd="1" destOrd="0" presId="urn:microsoft.com/office/officeart/2018/5/layout/IconLeafLabelList"/>
    <dgm:cxn modelId="{F02B665E-C092-42C6-B53C-4485348118FF}" type="presParOf" srcId="{C977013C-5BFA-4F81-B9F1-79E3C264F4B9}" destId="{558B1237-60EE-406C-9BE1-B64F914E7DC1}" srcOrd="2" destOrd="0" presId="urn:microsoft.com/office/officeart/2018/5/layout/IconLeafLabelList"/>
    <dgm:cxn modelId="{66CA2314-0E35-415F-97DB-F39DBF3DA9F0}" type="presParOf" srcId="{C977013C-5BFA-4F81-B9F1-79E3C264F4B9}" destId="{34D5EFE8-B7AE-4DDA-92FF-948B820164C4}" srcOrd="3" destOrd="0" presId="urn:microsoft.com/office/officeart/2018/5/layout/IconLeafLabelList"/>
    <dgm:cxn modelId="{C69EFF3D-603A-4C30-8122-71BBB41FB3D8}" type="presParOf" srcId="{4D674CF4-D1B5-44FB-BA9C-4566A42D8128}" destId="{3C456FF7-7EBA-4E7B-BD7F-BCB1FBE93FC9}" srcOrd="1" destOrd="0" presId="urn:microsoft.com/office/officeart/2018/5/layout/IconLeafLabelList"/>
    <dgm:cxn modelId="{75255FCD-5369-491F-9485-4A085907B4DE}" type="presParOf" srcId="{4D674CF4-D1B5-44FB-BA9C-4566A42D8128}" destId="{304F6A6B-3BD1-4C6C-8D46-D9016B16C089}" srcOrd="2" destOrd="0" presId="urn:microsoft.com/office/officeart/2018/5/layout/IconLeafLabelList"/>
    <dgm:cxn modelId="{5D174363-E498-46CA-8529-D029AB05CD88}" type="presParOf" srcId="{304F6A6B-3BD1-4C6C-8D46-D9016B16C089}" destId="{DA5F039E-87BF-40E1-BB60-298ED9F3540D}" srcOrd="0" destOrd="0" presId="urn:microsoft.com/office/officeart/2018/5/layout/IconLeafLabelList"/>
    <dgm:cxn modelId="{F8777E2F-9F08-4AB5-808F-A7F065F3E540}" type="presParOf" srcId="{304F6A6B-3BD1-4C6C-8D46-D9016B16C089}" destId="{F93FE603-0C8F-4F88-A7D5-F0ED7DE3FB8E}" srcOrd="1" destOrd="0" presId="urn:microsoft.com/office/officeart/2018/5/layout/IconLeafLabelList"/>
    <dgm:cxn modelId="{588B1A22-3E32-4B72-85E8-249DBDBC3675}" type="presParOf" srcId="{304F6A6B-3BD1-4C6C-8D46-D9016B16C089}" destId="{4CE5B89E-C002-4683-8F9A-BE34FB822464}" srcOrd="2" destOrd="0" presId="urn:microsoft.com/office/officeart/2018/5/layout/IconLeafLabelList"/>
    <dgm:cxn modelId="{9DDEBD42-11A9-4DC1-8412-6C88D7DD917F}" type="presParOf" srcId="{304F6A6B-3BD1-4C6C-8D46-D9016B16C089}" destId="{DA535BFE-E124-4B24-8376-3FCE502D7CBB}" srcOrd="3" destOrd="0" presId="urn:microsoft.com/office/officeart/2018/5/layout/IconLeafLabelList"/>
    <dgm:cxn modelId="{A1D63A6A-3AE2-4B4B-862A-B23754823684}" type="presParOf" srcId="{4D674CF4-D1B5-44FB-BA9C-4566A42D8128}" destId="{88BB0EC3-443D-4D87-A627-82D7C552440F}" srcOrd="3" destOrd="0" presId="urn:microsoft.com/office/officeart/2018/5/layout/IconLeafLabelList"/>
    <dgm:cxn modelId="{E331DCCA-4152-4652-B478-9DFB3E427DAC}" type="presParOf" srcId="{4D674CF4-D1B5-44FB-BA9C-4566A42D8128}" destId="{01238C72-78A0-4F01-844E-1444D40CA3AD}" srcOrd="4" destOrd="0" presId="urn:microsoft.com/office/officeart/2018/5/layout/IconLeafLabelList"/>
    <dgm:cxn modelId="{5211F4A2-06CF-4633-95AC-6B430BFB1072}" type="presParOf" srcId="{01238C72-78A0-4F01-844E-1444D40CA3AD}" destId="{021D605D-16E1-4A62-86C2-9CADF3F4EEBC}" srcOrd="0" destOrd="0" presId="urn:microsoft.com/office/officeart/2018/5/layout/IconLeafLabelList"/>
    <dgm:cxn modelId="{16AC5767-0D86-4130-99BE-ECDB281EEE95}" type="presParOf" srcId="{01238C72-78A0-4F01-844E-1444D40CA3AD}" destId="{813008F9-F5BB-406C-A5C7-7D021BC67FD7}" srcOrd="1" destOrd="0" presId="urn:microsoft.com/office/officeart/2018/5/layout/IconLeafLabelList"/>
    <dgm:cxn modelId="{0DEB6CE0-7B4D-478A-94D6-D11459E4CED1}" type="presParOf" srcId="{01238C72-78A0-4F01-844E-1444D40CA3AD}" destId="{2303D558-6025-418F-A418-6E847594C02B}" srcOrd="2" destOrd="0" presId="urn:microsoft.com/office/officeart/2018/5/layout/IconLeafLabelList"/>
    <dgm:cxn modelId="{C61B8F39-6626-445A-9AEF-CFE704CF59CA}" type="presParOf" srcId="{01238C72-78A0-4F01-844E-1444D40CA3AD}" destId="{68070C2D-3B96-4161-8CB3-9B05FEF921B6}" srcOrd="3" destOrd="0" presId="urn:microsoft.com/office/officeart/2018/5/layout/IconLeafLabelList"/>
    <dgm:cxn modelId="{F3F32CF6-05DF-4F78-BFBC-D80E1E8AAB83}" type="presParOf" srcId="{4D674CF4-D1B5-44FB-BA9C-4566A42D8128}" destId="{ADC70BA3-EBA1-4003-BC43-2079E7E9F653}" srcOrd="5" destOrd="0" presId="urn:microsoft.com/office/officeart/2018/5/layout/IconLeafLabelList"/>
    <dgm:cxn modelId="{0723876B-9218-46A9-A49D-E34D23485EF7}" type="presParOf" srcId="{4D674CF4-D1B5-44FB-BA9C-4566A42D8128}" destId="{4BEC346D-1C50-4146-87E3-BFEAC11E8D60}" srcOrd="6" destOrd="0" presId="urn:microsoft.com/office/officeart/2018/5/layout/IconLeafLabelList"/>
    <dgm:cxn modelId="{B109437E-0B47-49F2-B65C-763F9AAC948E}" type="presParOf" srcId="{4BEC346D-1C50-4146-87E3-BFEAC11E8D60}" destId="{988235D0-3757-4AD3-86C7-24534580768C}" srcOrd="0" destOrd="0" presId="urn:microsoft.com/office/officeart/2018/5/layout/IconLeafLabelList"/>
    <dgm:cxn modelId="{E17F1D01-6E46-4EC8-9AC9-B5AECF170E3E}" type="presParOf" srcId="{4BEC346D-1C50-4146-87E3-BFEAC11E8D60}" destId="{71265265-4476-4954-8851-1410EFFFDD9B}" srcOrd="1" destOrd="0" presId="urn:microsoft.com/office/officeart/2018/5/layout/IconLeafLabelList"/>
    <dgm:cxn modelId="{5373BFFA-C723-4E4E-A6A8-2494032FB98E}" type="presParOf" srcId="{4BEC346D-1C50-4146-87E3-BFEAC11E8D60}" destId="{655D1E21-38BA-472D-987C-30F3D512E56C}" srcOrd="2" destOrd="0" presId="urn:microsoft.com/office/officeart/2018/5/layout/IconLeafLabelList"/>
    <dgm:cxn modelId="{D0AF9BE1-7A4D-43F7-962E-2E48EC02F364}" type="presParOf" srcId="{4BEC346D-1C50-4146-87E3-BFEAC11E8D60}" destId="{A95C14CD-FBCC-4DC4-8432-99B5C544E52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B97FD-F8C4-428B-8CD9-8F5ECBEF4268}">
      <dsp:nvSpPr>
        <dsp:cNvPr id="0" name=""/>
        <dsp:cNvSpPr/>
      </dsp:nvSpPr>
      <dsp:spPr>
        <a:xfrm>
          <a:off x="0" y="4413"/>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4ACB7-3820-495C-A054-89DB8E7E9815}">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A77CA8-C9A4-4065-90D7-3C1A88FF9784}">
      <dsp:nvSpPr>
        <dsp:cNvPr id="0" name=""/>
        <dsp:cNvSpPr/>
      </dsp:nvSpPr>
      <dsp:spPr>
        <a:xfrm>
          <a:off x="1085908" y="4413"/>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Local units of government: cities, towns, or counties</a:t>
          </a:r>
        </a:p>
      </dsp:txBody>
      <dsp:txXfrm>
        <a:off x="1085908" y="4413"/>
        <a:ext cx="4012347" cy="940180"/>
      </dsp:txXfrm>
    </dsp:sp>
    <dsp:sp modelId="{2C40C9D9-CC58-4C23-9FE3-1E50EEFF84E9}">
      <dsp:nvSpPr>
        <dsp:cNvPr id="0" name=""/>
        <dsp:cNvSpPr/>
      </dsp:nvSpPr>
      <dsp:spPr>
        <a:xfrm>
          <a:off x="0" y="1179639"/>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EBA1E-DD2C-4F95-8E44-569BB311D547}">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697859-AAEC-4581-ADCF-296B2A03CD9F}">
      <dsp:nvSpPr>
        <dsp:cNvPr id="0" name=""/>
        <dsp:cNvSpPr/>
      </dsp:nvSpPr>
      <dsp:spPr>
        <a:xfrm>
          <a:off x="1085908" y="1179639"/>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a:t>Private nonprofit organizations</a:t>
          </a:r>
        </a:p>
      </dsp:txBody>
      <dsp:txXfrm>
        <a:off x="1085908" y="1179639"/>
        <a:ext cx="4012347" cy="940180"/>
      </dsp:txXfrm>
    </dsp:sp>
    <dsp:sp modelId="{A9BEA269-FA01-49C3-82C3-9011A1F44423}">
      <dsp:nvSpPr>
        <dsp:cNvPr id="0" name=""/>
        <dsp:cNvSpPr/>
      </dsp:nvSpPr>
      <dsp:spPr>
        <a:xfrm>
          <a:off x="0" y="2354865"/>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08174-915F-473F-9865-4979AEEDC661}">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8BF8B9-F4A4-4359-8A53-5699A27CF705}">
      <dsp:nvSpPr>
        <dsp:cNvPr id="0" name=""/>
        <dsp:cNvSpPr/>
      </dsp:nvSpPr>
      <dsp:spPr>
        <a:xfrm>
          <a:off x="1085908" y="2354865"/>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Faith-based organizations</a:t>
          </a:r>
        </a:p>
      </dsp:txBody>
      <dsp:txXfrm>
        <a:off x="1085908" y="2354865"/>
        <a:ext cx="4012347" cy="940180"/>
      </dsp:txXfrm>
    </dsp:sp>
    <dsp:sp modelId="{CF447599-A62E-44C9-8724-F88723936B49}">
      <dsp:nvSpPr>
        <dsp:cNvPr id="0" name=""/>
        <dsp:cNvSpPr/>
      </dsp:nvSpPr>
      <dsp:spPr>
        <a:xfrm>
          <a:off x="0" y="3530091"/>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5234C-554B-45C5-A6D4-0F4A12B77E67}">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D88B3-B58A-4309-B891-CA276097826B}">
      <dsp:nvSpPr>
        <dsp:cNvPr id="0" name=""/>
        <dsp:cNvSpPr/>
      </dsp:nvSpPr>
      <dsp:spPr>
        <a:xfrm>
          <a:off x="1085908" y="3530091"/>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Public housing agencies</a:t>
          </a:r>
        </a:p>
      </dsp:txBody>
      <dsp:txXfrm>
        <a:off x="1085908" y="3530091"/>
        <a:ext cx="4012347" cy="940180"/>
      </dsp:txXfrm>
    </dsp:sp>
    <dsp:sp modelId="{1B904EDF-A3E7-4498-B44F-3B8C712CB9CB}">
      <dsp:nvSpPr>
        <dsp:cNvPr id="0" name=""/>
        <dsp:cNvSpPr/>
      </dsp:nvSpPr>
      <dsp:spPr>
        <a:xfrm>
          <a:off x="0" y="4705317"/>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5F1FB-7433-4CB7-BB3F-CBD7363A02A5}">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A0276-518C-48D4-AD1E-5D0273A6D7AA}">
      <dsp:nvSpPr>
        <dsp:cNvPr id="0" name=""/>
        <dsp:cNvSpPr/>
      </dsp:nvSpPr>
      <dsp:spPr>
        <a:xfrm>
          <a:off x="1085908" y="4705317"/>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Local redevelopment authorities</a:t>
          </a:r>
        </a:p>
      </dsp:txBody>
      <dsp:txXfrm>
        <a:off x="1085908" y="4705317"/>
        <a:ext cx="4012347" cy="940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CF230-B1CF-4DBD-984C-CDD35BB7742C}">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113E9-0EB7-477D-B72A-688B6007E79A}">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Crisis interventions</a:t>
          </a:r>
        </a:p>
      </dsp:txBody>
      <dsp:txXfrm>
        <a:off x="0" y="0"/>
        <a:ext cx="5098256" cy="1412477"/>
      </dsp:txXfrm>
    </dsp:sp>
    <dsp:sp modelId="{A5E59DFF-85FF-4BE5-9BF7-8A24DB43A3CF}">
      <dsp:nvSpPr>
        <dsp:cNvPr id="0" name=""/>
        <dsp:cNvSpPr/>
      </dsp:nvSpPr>
      <dsp:spPr>
        <a:xfrm>
          <a:off x="0" y="1412478"/>
          <a:ext cx="5098256" cy="0"/>
        </a:xfrm>
        <a:prstGeom prst="line">
          <a:avLst/>
        </a:prstGeom>
        <a:solidFill>
          <a:schemeClr val="accent2">
            <a:hueOff val="-2185134"/>
            <a:satOff val="-2592"/>
            <a:lumOff val="-1372"/>
            <a:alphaOff val="0"/>
          </a:schemeClr>
        </a:solidFill>
        <a:ln w="15875" cap="flat" cmpd="sng" algn="ctr">
          <a:solidFill>
            <a:schemeClr val="accent2">
              <a:hueOff val="-2185134"/>
              <a:satOff val="-2592"/>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A5DAA-90B0-439C-8CD7-3DDDB9CC517D}">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Prescription of psychotropic medications</a:t>
          </a:r>
        </a:p>
      </dsp:txBody>
      <dsp:txXfrm>
        <a:off x="0" y="1412477"/>
        <a:ext cx="5098256" cy="1412477"/>
      </dsp:txXfrm>
    </dsp:sp>
    <dsp:sp modelId="{9431BD3A-B274-4109-BE73-6095F09BE7AC}">
      <dsp:nvSpPr>
        <dsp:cNvPr id="0" name=""/>
        <dsp:cNvSpPr/>
      </dsp:nvSpPr>
      <dsp:spPr>
        <a:xfrm>
          <a:off x="0" y="2824956"/>
          <a:ext cx="5098256" cy="0"/>
        </a:xfrm>
        <a:prstGeom prst="line">
          <a:avLst/>
        </a:prstGeom>
        <a:solidFill>
          <a:schemeClr val="accent2">
            <a:hueOff val="-4370269"/>
            <a:satOff val="-5184"/>
            <a:lumOff val="-2745"/>
            <a:alphaOff val="0"/>
          </a:schemeClr>
        </a:solidFill>
        <a:ln w="15875" cap="flat" cmpd="sng" algn="ctr">
          <a:solidFill>
            <a:schemeClr val="accent2">
              <a:hueOff val="-4370269"/>
              <a:satOff val="-5184"/>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369AE-FAB2-4796-BE2F-C985FAF9D609}">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Explain the use and management of medications</a:t>
          </a:r>
        </a:p>
      </dsp:txBody>
      <dsp:txXfrm>
        <a:off x="0" y="2824955"/>
        <a:ext cx="5098256" cy="1412477"/>
      </dsp:txXfrm>
    </dsp:sp>
    <dsp:sp modelId="{4FBBF939-7F50-43B3-AEA7-D0B2536FF1FE}">
      <dsp:nvSpPr>
        <dsp:cNvPr id="0" name=""/>
        <dsp:cNvSpPr/>
      </dsp:nvSpPr>
      <dsp:spPr>
        <a:xfrm>
          <a:off x="0" y="4237434"/>
          <a:ext cx="5098256" cy="0"/>
        </a:xfrm>
        <a:prstGeom prst="line">
          <a:avLst/>
        </a:prstGeom>
        <a:solidFill>
          <a:schemeClr val="accent2">
            <a:hueOff val="-6555403"/>
            <a:satOff val="-7776"/>
            <a:lumOff val="-4117"/>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EE4D0-45EA-489E-8024-7F9FEF126C7D}">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Combinations of therapeutic approaches to address multiple problems  </a:t>
          </a:r>
        </a:p>
      </dsp:txBody>
      <dsp:txXfrm>
        <a:off x="0" y="4237433"/>
        <a:ext cx="5098256" cy="14124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056E4-94E8-4E3B-AFA5-ECA9F9BD620C}">
      <dsp:nvSpPr>
        <dsp:cNvPr id="0" name=""/>
        <dsp:cNvSpPr/>
      </dsp:nvSpPr>
      <dsp:spPr>
        <a:xfrm>
          <a:off x="0" y="689"/>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37CC3-BC9C-43DE-9D65-2633EB1C01A9}">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C0787B-A0D6-402D-8E64-B6355876BECE}">
      <dsp:nvSpPr>
        <dsp:cNvPr id="0" name=""/>
        <dsp:cNvSpPr/>
      </dsp:nvSpPr>
      <dsp:spPr>
        <a:xfrm>
          <a:off x="1864015" y="689"/>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100000"/>
            </a:lnSpc>
            <a:spcBef>
              <a:spcPct val="0"/>
            </a:spcBef>
            <a:spcAft>
              <a:spcPct val="35000"/>
            </a:spcAft>
            <a:buNone/>
          </a:pPr>
          <a:r>
            <a:rPr lang="en-US" sz="2000" kern="1200" dirty="0"/>
            <a:t>Transporting unsheltered people to emergency shelters or other service facilities</a:t>
          </a:r>
        </a:p>
      </dsp:txBody>
      <dsp:txXfrm>
        <a:off x="1864015" y="689"/>
        <a:ext cx="3234240" cy="1613866"/>
      </dsp:txXfrm>
    </dsp:sp>
    <dsp:sp modelId="{F6734C6B-FDA8-4A8C-B654-478BE71FF665}">
      <dsp:nvSpPr>
        <dsp:cNvPr id="0" name=""/>
        <dsp:cNvSpPr/>
      </dsp:nvSpPr>
      <dsp:spPr>
        <a:xfrm>
          <a:off x="0" y="2018022"/>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563F6-8BA9-4C18-A1AC-D679DE43FCD6}">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E4312C-E4DD-4776-8A13-968AE1C44CD6}">
      <dsp:nvSpPr>
        <dsp:cNvPr id="0" name=""/>
        <dsp:cNvSpPr/>
      </dsp:nvSpPr>
      <dsp:spPr>
        <a:xfrm>
          <a:off x="1864015" y="2018022"/>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100000"/>
            </a:lnSpc>
            <a:spcBef>
              <a:spcPct val="0"/>
            </a:spcBef>
            <a:spcAft>
              <a:spcPct val="35000"/>
            </a:spcAft>
            <a:buNone/>
          </a:pPr>
          <a:r>
            <a:rPr lang="en-US" sz="2000" kern="1200" dirty="0"/>
            <a:t>Cost of a participant’s travel on public transit</a:t>
          </a:r>
        </a:p>
      </dsp:txBody>
      <dsp:txXfrm>
        <a:off x="1864015" y="2018022"/>
        <a:ext cx="3234240" cy="1613866"/>
      </dsp:txXfrm>
    </dsp:sp>
    <dsp:sp modelId="{868803ED-2BD3-483A-BA83-08DD97DCC825}">
      <dsp:nvSpPr>
        <dsp:cNvPr id="0" name=""/>
        <dsp:cNvSpPr/>
      </dsp:nvSpPr>
      <dsp:spPr>
        <a:xfrm>
          <a:off x="0" y="4035355"/>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858CC-45D4-44F4-A16E-B555D05060C2}">
      <dsp:nvSpPr>
        <dsp:cNvPr id="0" name=""/>
        <dsp:cNvSpPr/>
      </dsp:nvSpPr>
      <dsp:spPr>
        <a:xfrm>
          <a:off x="488194" y="4398475"/>
          <a:ext cx="887626" cy="88762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DD6B89-DCA9-4313-9F1B-B802927D3E65}">
      <dsp:nvSpPr>
        <dsp:cNvPr id="0" name=""/>
        <dsp:cNvSpPr/>
      </dsp:nvSpPr>
      <dsp:spPr>
        <a:xfrm>
          <a:off x="1864015" y="4035355"/>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89000">
            <a:lnSpc>
              <a:spcPct val="100000"/>
            </a:lnSpc>
            <a:spcBef>
              <a:spcPct val="0"/>
            </a:spcBef>
            <a:spcAft>
              <a:spcPct val="35000"/>
            </a:spcAft>
            <a:buNone/>
          </a:pPr>
          <a:r>
            <a:rPr lang="en-US" sz="2000" kern="1200"/>
            <a:t>Mileage allowance for outreach workers to visit participants                 </a:t>
          </a:r>
        </a:p>
      </dsp:txBody>
      <dsp:txXfrm>
        <a:off x="1864015" y="4035355"/>
        <a:ext cx="3234240" cy="16138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18F9E-521E-40A2-9892-C42AB1394733}">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81E6D-B995-43E6-AEC2-40EC27995635}">
      <dsp:nvSpPr>
        <dsp:cNvPr id="0" name=""/>
        <dsp:cNvSpPr/>
      </dsp:nvSpPr>
      <dsp:spPr>
        <a:xfrm>
          <a:off x="0" y="0"/>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cap="none" dirty="0"/>
            <a:t>Purchasing or leasing a vehicle for use in conducting outreach activities, including the cost of gas, insurance, taxes and maintenance for the vehicle</a:t>
          </a:r>
        </a:p>
      </dsp:txBody>
      <dsp:txXfrm>
        <a:off x="0" y="0"/>
        <a:ext cx="5098256" cy="2824955"/>
      </dsp:txXfrm>
    </dsp:sp>
    <dsp:sp modelId="{BE218933-7807-4853-B3A4-EE2D45FB3BCC}">
      <dsp:nvSpPr>
        <dsp:cNvPr id="0" name=""/>
        <dsp:cNvSpPr/>
      </dsp:nvSpPr>
      <dsp:spPr>
        <a:xfrm>
          <a:off x="0" y="2824955"/>
          <a:ext cx="5098256" cy="0"/>
        </a:xfrm>
        <a:prstGeom prst="line">
          <a:avLst/>
        </a:prstGeom>
        <a:solidFill>
          <a:schemeClr val="accent2">
            <a:hueOff val="-6555403"/>
            <a:satOff val="-7776"/>
            <a:lumOff val="-4117"/>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248FD-E992-4E0B-A9D9-DA13FCBFCF43}">
      <dsp:nvSpPr>
        <dsp:cNvPr id="0" name=""/>
        <dsp:cNvSpPr/>
      </dsp:nvSpPr>
      <dsp:spPr>
        <a:xfrm>
          <a:off x="0" y="2824955"/>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cap="none" dirty="0"/>
            <a:t>Train/bus tokens, taxi/rideshare for program participant travel to/from medical care</a:t>
          </a:r>
        </a:p>
      </dsp:txBody>
      <dsp:txXfrm>
        <a:off x="0" y="2824955"/>
        <a:ext cx="5098256" cy="28249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B0A03-89FB-4901-ADF4-7632676F2E3D}">
      <dsp:nvSpPr>
        <dsp:cNvPr id="0" name=""/>
        <dsp:cNvSpPr/>
      </dsp:nvSpPr>
      <dsp:spPr>
        <a:xfrm>
          <a:off x="4822" y="324032"/>
          <a:ext cx="880031" cy="880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052831-72EB-4E8B-B644-2A626827E913}">
      <dsp:nvSpPr>
        <dsp:cNvPr id="0" name=""/>
        <dsp:cNvSpPr/>
      </dsp:nvSpPr>
      <dsp:spPr>
        <a:xfrm>
          <a:off x="4822" y="1349621"/>
          <a:ext cx="2514375" cy="111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a:t>
          </a:r>
          <a:r>
            <a:rPr lang="en-US" sz="1600" i="1" kern="1200" dirty="0"/>
            <a:t>Transitional Housing Facilities </a:t>
          </a:r>
          <a:r>
            <a:rPr lang="en-US" sz="1600" b="1" i="1" kern="1200" dirty="0"/>
            <a:t>that did not receive FY2010 ESG funds</a:t>
          </a:r>
          <a:r>
            <a:rPr lang="en-US" sz="1600" i="1" kern="1200" dirty="0"/>
            <a:t> must meet both of the following criteria*</a:t>
          </a:r>
          <a:endParaRPr lang="en-US" sz="1600" kern="1200" dirty="0"/>
        </a:p>
      </dsp:txBody>
      <dsp:txXfrm>
        <a:off x="4822" y="1349621"/>
        <a:ext cx="2514375" cy="1118812"/>
      </dsp:txXfrm>
    </dsp:sp>
    <dsp:sp modelId="{F054A4C0-756B-4432-B96C-AE730C3B524D}">
      <dsp:nvSpPr>
        <dsp:cNvPr id="0" name=""/>
        <dsp:cNvSpPr/>
      </dsp:nvSpPr>
      <dsp:spPr>
        <a:xfrm>
          <a:off x="4822" y="2536134"/>
          <a:ext cx="2514375" cy="1172952"/>
        </a:xfrm>
        <a:prstGeom prst="rect">
          <a:avLst/>
        </a:prstGeom>
        <a:noFill/>
        <a:ln>
          <a:noFill/>
        </a:ln>
        <a:effectLst/>
      </dsp:spPr>
      <dsp:style>
        <a:lnRef idx="0">
          <a:scrgbClr r="0" g="0" b="0"/>
        </a:lnRef>
        <a:fillRef idx="0">
          <a:scrgbClr r="0" g="0" b="0"/>
        </a:fillRef>
        <a:effectRef idx="0">
          <a:scrgbClr r="0" g="0" b="0"/>
        </a:effectRef>
        <a:fontRef idx="minor"/>
      </dsp:style>
    </dsp:sp>
    <dsp:sp modelId="{01ED20E0-A70D-4D93-B380-6D7803BB7139}">
      <dsp:nvSpPr>
        <dsp:cNvPr id="0" name=""/>
        <dsp:cNvSpPr/>
      </dsp:nvSpPr>
      <dsp:spPr>
        <a:xfrm>
          <a:off x="6794089" y="223277"/>
          <a:ext cx="880031" cy="880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5DEE9E-D335-451D-8847-92A5E9E79410}">
      <dsp:nvSpPr>
        <dsp:cNvPr id="0" name=""/>
        <dsp:cNvSpPr/>
      </dsp:nvSpPr>
      <dsp:spPr>
        <a:xfrm>
          <a:off x="2959212" y="1349621"/>
          <a:ext cx="2514375" cy="111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dirty="0"/>
            <a:t>1. Its primary purpose is to provide a temporary shelter for the homeless in general or for specific populations of the homeless; </a:t>
          </a:r>
          <a:r>
            <a:rPr lang="en-US" sz="1600" b="1" kern="1200" dirty="0"/>
            <a:t>and</a:t>
          </a:r>
          <a:r>
            <a:rPr lang="en-US" sz="1600" kern="1200" dirty="0"/>
            <a:t> </a:t>
          </a:r>
        </a:p>
      </dsp:txBody>
      <dsp:txXfrm>
        <a:off x="2959212" y="1349621"/>
        <a:ext cx="2514375" cy="1118812"/>
      </dsp:txXfrm>
    </dsp:sp>
    <dsp:sp modelId="{4AF955ED-DA2B-4C30-8D8C-A6721E22D1BF}">
      <dsp:nvSpPr>
        <dsp:cNvPr id="0" name=""/>
        <dsp:cNvSpPr/>
      </dsp:nvSpPr>
      <dsp:spPr>
        <a:xfrm>
          <a:off x="2959212" y="2536134"/>
          <a:ext cx="2514375" cy="1172952"/>
        </a:xfrm>
        <a:prstGeom prst="rect">
          <a:avLst/>
        </a:prstGeom>
        <a:noFill/>
        <a:ln>
          <a:noFill/>
        </a:ln>
        <a:effectLst/>
      </dsp:spPr>
      <dsp:style>
        <a:lnRef idx="0">
          <a:scrgbClr r="0" g="0" b="0"/>
        </a:lnRef>
        <a:fillRef idx="0">
          <a:scrgbClr r="0" g="0" b="0"/>
        </a:fillRef>
        <a:effectRef idx="0">
          <a:scrgbClr r="0" g="0" b="0"/>
        </a:effectRef>
        <a:fontRef idx="minor"/>
      </dsp:style>
    </dsp:sp>
    <dsp:sp modelId="{FA094C8A-7235-49FD-B419-65819BE05EA8}">
      <dsp:nvSpPr>
        <dsp:cNvPr id="0" name=""/>
        <dsp:cNvSpPr/>
      </dsp:nvSpPr>
      <dsp:spPr>
        <a:xfrm>
          <a:off x="3338130" y="223277"/>
          <a:ext cx="880031" cy="880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D62EBC-4653-437F-939A-DCA6FE4878DF}">
      <dsp:nvSpPr>
        <dsp:cNvPr id="0" name=""/>
        <dsp:cNvSpPr/>
      </dsp:nvSpPr>
      <dsp:spPr>
        <a:xfrm>
          <a:off x="5913603" y="1349621"/>
          <a:ext cx="2514375" cy="111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dirty="0"/>
            <a:t>2. It does not require occupants to sign leases or occupancy agreements</a:t>
          </a:r>
        </a:p>
      </dsp:txBody>
      <dsp:txXfrm>
        <a:off x="5913603" y="1349621"/>
        <a:ext cx="2514375" cy="1118812"/>
      </dsp:txXfrm>
    </dsp:sp>
    <dsp:sp modelId="{FEAF4F71-745A-48CC-902A-1F5EC72F9789}">
      <dsp:nvSpPr>
        <dsp:cNvPr id="0" name=""/>
        <dsp:cNvSpPr/>
      </dsp:nvSpPr>
      <dsp:spPr>
        <a:xfrm>
          <a:off x="2730505" y="2787709"/>
          <a:ext cx="2514375" cy="1172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 </a:t>
          </a:r>
          <a:r>
            <a:rPr lang="en-US" sz="1400" b="1" kern="1200" dirty="0"/>
            <a:t>Prevention or Rapid Re-Housing funds CANNOT be used to pay for an individual’s/family’s stay in transitional housing facilities**</a:t>
          </a:r>
          <a:br>
            <a:rPr lang="en-US" sz="1400" b="1" kern="1200" dirty="0"/>
          </a:br>
          <a:endParaRPr lang="en-US" sz="1400" kern="1200" dirty="0"/>
        </a:p>
      </dsp:txBody>
      <dsp:txXfrm>
        <a:off x="2730505" y="2787709"/>
        <a:ext cx="2514375" cy="11729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D2996-5DB1-4B43-B2D0-36D2235B5ED5}">
      <dsp:nvSpPr>
        <dsp:cNvPr id="0" name=""/>
        <dsp:cNvSpPr/>
      </dsp:nvSpPr>
      <dsp:spPr>
        <a:xfrm>
          <a:off x="0" y="1827"/>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F7659-2AB8-4938-8E50-F8C4B7F29B6A}">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77E33D-782E-4D1B-81B1-DB575D63162F}">
      <dsp:nvSpPr>
        <dsp:cNvPr id="0" name=""/>
        <dsp:cNvSpPr/>
      </dsp:nvSpPr>
      <dsp:spPr>
        <a:xfrm>
          <a:off x="899507" y="1827"/>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100000"/>
            </a:lnSpc>
            <a:spcBef>
              <a:spcPct val="0"/>
            </a:spcBef>
            <a:spcAft>
              <a:spcPct val="35000"/>
            </a:spcAft>
            <a:buNone/>
          </a:pPr>
          <a:r>
            <a:rPr lang="en-US" sz="1900" kern="1200"/>
            <a:t>Case Management</a:t>
          </a:r>
        </a:p>
      </dsp:txBody>
      <dsp:txXfrm>
        <a:off x="899507" y="1827"/>
        <a:ext cx="4198748" cy="778794"/>
      </dsp:txXfrm>
    </dsp:sp>
    <dsp:sp modelId="{3EE14363-CACD-4836-9986-430763AA377B}">
      <dsp:nvSpPr>
        <dsp:cNvPr id="0" name=""/>
        <dsp:cNvSpPr/>
      </dsp:nvSpPr>
      <dsp:spPr>
        <a:xfrm>
          <a:off x="0" y="975320"/>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67CB6-4814-4E9B-8B23-EFD70CEBC9E5}">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7A4017-7E09-4978-A49D-4DCD3417DDBE}">
      <dsp:nvSpPr>
        <dsp:cNvPr id="0" name=""/>
        <dsp:cNvSpPr/>
      </dsp:nvSpPr>
      <dsp:spPr>
        <a:xfrm>
          <a:off x="899507" y="975320"/>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100000"/>
            </a:lnSpc>
            <a:spcBef>
              <a:spcPct val="0"/>
            </a:spcBef>
            <a:spcAft>
              <a:spcPct val="35000"/>
            </a:spcAft>
            <a:buNone/>
          </a:pPr>
          <a:r>
            <a:rPr lang="en-US" sz="1900" kern="1200"/>
            <a:t>Child Care</a:t>
          </a:r>
        </a:p>
      </dsp:txBody>
      <dsp:txXfrm>
        <a:off x="899507" y="975320"/>
        <a:ext cx="4198748" cy="778794"/>
      </dsp:txXfrm>
    </dsp:sp>
    <dsp:sp modelId="{EBB0C010-6EC1-43A4-BADF-25AA43D2EDF6}">
      <dsp:nvSpPr>
        <dsp:cNvPr id="0" name=""/>
        <dsp:cNvSpPr/>
      </dsp:nvSpPr>
      <dsp:spPr>
        <a:xfrm>
          <a:off x="0" y="1948812"/>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89AED-B6CE-442A-A6F9-D34BC2B11794}">
      <dsp:nvSpPr>
        <dsp:cNvPr id="0" name=""/>
        <dsp:cNvSpPr/>
      </dsp:nvSpPr>
      <dsp:spPr>
        <a:xfrm>
          <a:off x="235585" y="2124041"/>
          <a:ext cx="428336" cy="42833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3E3C8A-7D5F-4269-B7D5-4167B0740EFC}">
      <dsp:nvSpPr>
        <dsp:cNvPr id="0" name=""/>
        <dsp:cNvSpPr/>
      </dsp:nvSpPr>
      <dsp:spPr>
        <a:xfrm>
          <a:off x="899507" y="1948812"/>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100000"/>
            </a:lnSpc>
            <a:spcBef>
              <a:spcPct val="0"/>
            </a:spcBef>
            <a:spcAft>
              <a:spcPct val="35000"/>
            </a:spcAft>
            <a:buNone/>
          </a:pPr>
          <a:r>
            <a:rPr lang="en-US" sz="1900" kern="1200" dirty="0"/>
            <a:t>Education Services</a:t>
          </a:r>
        </a:p>
      </dsp:txBody>
      <dsp:txXfrm>
        <a:off x="899507" y="1948812"/>
        <a:ext cx="4198748" cy="778794"/>
      </dsp:txXfrm>
    </dsp:sp>
    <dsp:sp modelId="{D93ED8C1-2250-40DE-AB01-A3A36FEEAFE1}">
      <dsp:nvSpPr>
        <dsp:cNvPr id="0" name=""/>
        <dsp:cNvSpPr/>
      </dsp:nvSpPr>
      <dsp:spPr>
        <a:xfrm>
          <a:off x="0" y="2922305"/>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9F669-D9FB-4E7B-9A72-3E04F4CD19F9}">
      <dsp:nvSpPr>
        <dsp:cNvPr id="0" name=""/>
        <dsp:cNvSpPr/>
      </dsp:nvSpPr>
      <dsp:spPr>
        <a:xfrm>
          <a:off x="235585" y="3097533"/>
          <a:ext cx="428336" cy="42833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66BA4-98F3-4A23-95FD-735961A1D5ED}">
      <dsp:nvSpPr>
        <dsp:cNvPr id="0" name=""/>
        <dsp:cNvSpPr/>
      </dsp:nvSpPr>
      <dsp:spPr>
        <a:xfrm>
          <a:off x="899507" y="2922305"/>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100000"/>
            </a:lnSpc>
            <a:spcBef>
              <a:spcPct val="0"/>
            </a:spcBef>
            <a:spcAft>
              <a:spcPct val="35000"/>
            </a:spcAft>
            <a:buNone/>
          </a:pPr>
          <a:r>
            <a:rPr lang="en-US" sz="1900" kern="1200" dirty="0"/>
            <a:t>Employment Assistance and Job Training</a:t>
          </a:r>
        </a:p>
      </dsp:txBody>
      <dsp:txXfrm>
        <a:off x="899507" y="2922305"/>
        <a:ext cx="4198748" cy="778794"/>
      </dsp:txXfrm>
    </dsp:sp>
    <dsp:sp modelId="{B746A86B-9298-494F-A14D-093910BBBEA7}">
      <dsp:nvSpPr>
        <dsp:cNvPr id="0" name=""/>
        <dsp:cNvSpPr/>
      </dsp:nvSpPr>
      <dsp:spPr>
        <a:xfrm>
          <a:off x="0" y="3895797"/>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37AEB-80AB-43C3-9450-4DB52B923F47}">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D710F0-065D-4FF6-847C-9679181526D9}">
      <dsp:nvSpPr>
        <dsp:cNvPr id="0" name=""/>
        <dsp:cNvSpPr/>
      </dsp:nvSpPr>
      <dsp:spPr>
        <a:xfrm>
          <a:off x="899507" y="3895797"/>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100000"/>
            </a:lnSpc>
            <a:spcBef>
              <a:spcPct val="0"/>
            </a:spcBef>
            <a:spcAft>
              <a:spcPct val="35000"/>
            </a:spcAft>
            <a:buNone/>
          </a:pPr>
          <a:r>
            <a:rPr lang="en-US" sz="1900" kern="1200"/>
            <a:t>Outpatient Health Services</a:t>
          </a:r>
        </a:p>
      </dsp:txBody>
      <dsp:txXfrm>
        <a:off x="899507" y="3895797"/>
        <a:ext cx="4198748" cy="778794"/>
      </dsp:txXfrm>
    </dsp:sp>
    <dsp:sp modelId="{2B65D737-0077-4431-B24A-EA54CC7D8B2E}">
      <dsp:nvSpPr>
        <dsp:cNvPr id="0" name=""/>
        <dsp:cNvSpPr/>
      </dsp:nvSpPr>
      <dsp:spPr>
        <a:xfrm>
          <a:off x="0" y="4871117"/>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7047D-1709-432E-86E1-70C5D35CE7A6}">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BD642E-5B26-41FF-9B67-E9500F860272}">
      <dsp:nvSpPr>
        <dsp:cNvPr id="0" name=""/>
        <dsp:cNvSpPr/>
      </dsp:nvSpPr>
      <dsp:spPr>
        <a:xfrm>
          <a:off x="899507" y="4869290"/>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100000"/>
            </a:lnSpc>
            <a:spcBef>
              <a:spcPct val="0"/>
            </a:spcBef>
            <a:spcAft>
              <a:spcPct val="35000"/>
            </a:spcAft>
            <a:buNone/>
          </a:pPr>
          <a:r>
            <a:rPr lang="en-US" sz="1900" kern="1200" dirty="0"/>
            <a:t>Legal Services</a:t>
          </a:r>
        </a:p>
      </dsp:txBody>
      <dsp:txXfrm>
        <a:off x="899507" y="4869290"/>
        <a:ext cx="4198748" cy="7787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7C0E-87D8-4C30-914B-9A47AE16BD93}">
      <dsp:nvSpPr>
        <dsp:cNvPr id="0" name=""/>
        <dsp:cNvSpPr/>
      </dsp:nvSpPr>
      <dsp:spPr>
        <a:xfrm>
          <a:off x="0" y="4413"/>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F66CD-EE9F-423A-BF28-3D8B03D057F2}">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68FFBE-45AD-4877-81C0-D0A8D30BA69F}">
      <dsp:nvSpPr>
        <dsp:cNvPr id="0" name=""/>
        <dsp:cNvSpPr/>
      </dsp:nvSpPr>
      <dsp:spPr>
        <a:xfrm>
          <a:off x="1085908" y="4413"/>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a:t>Life Skills</a:t>
          </a:r>
        </a:p>
      </dsp:txBody>
      <dsp:txXfrm>
        <a:off x="1085908" y="4413"/>
        <a:ext cx="4012347" cy="940180"/>
      </dsp:txXfrm>
    </dsp:sp>
    <dsp:sp modelId="{A4DE9D2C-4E1A-4024-AF7D-4A286541C76C}">
      <dsp:nvSpPr>
        <dsp:cNvPr id="0" name=""/>
        <dsp:cNvSpPr/>
      </dsp:nvSpPr>
      <dsp:spPr>
        <a:xfrm>
          <a:off x="0" y="1179639"/>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23CA0-605D-4DDE-B7AE-66A7A7CA662F}">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A8C209-FF1D-4F97-AB3E-F3DE3533911B}">
      <dsp:nvSpPr>
        <dsp:cNvPr id="0" name=""/>
        <dsp:cNvSpPr/>
      </dsp:nvSpPr>
      <dsp:spPr>
        <a:xfrm>
          <a:off x="1085908" y="1179639"/>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a:t>Mental Health Services</a:t>
          </a:r>
        </a:p>
      </dsp:txBody>
      <dsp:txXfrm>
        <a:off x="1085908" y="1179639"/>
        <a:ext cx="4012347" cy="940180"/>
      </dsp:txXfrm>
    </dsp:sp>
    <dsp:sp modelId="{3A3AA43B-CC20-47D9-B62B-23C2B69F27CB}">
      <dsp:nvSpPr>
        <dsp:cNvPr id="0" name=""/>
        <dsp:cNvSpPr/>
      </dsp:nvSpPr>
      <dsp:spPr>
        <a:xfrm>
          <a:off x="0" y="2354865"/>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D85FC-B08D-4E27-BDA5-9FD7480677AB}">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CAE0B6-68A8-4769-A397-DF64388D19E0}">
      <dsp:nvSpPr>
        <dsp:cNvPr id="0" name=""/>
        <dsp:cNvSpPr/>
      </dsp:nvSpPr>
      <dsp:spPr>
        <a:xfrm>
          <a:off x="1085908" y="2354865"/>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a:t>Substance Abuse Treatment Services</a:t>
          </a:r>
        </a:p>
      </dsp:txBody>
      <dsp:txXfrm>
        <a:off x="1085908" y="2354865"/>
        <a:ext cx="4012347" cy="940180"/>
      </dsp:txXfrm>
    </dsp:sp>
    <dsp:sp modelId="{887F8011-E027-498D-8D9D-67C16EDCDCAD}">
      <dsp:nvSpPr>
        <dsp:cNvPr id="0" name=""/>
        <dsp:cNvSpPr/>
      </dsp:nvSpPr>
      <dsp:spPr>
        <a:xfrm>
          <a:off x="0" y="3530091"/>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6799F-6F68-4AAC-B888-DEBFEC25E4B3}">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BB5B2B-69A6-4A86-89AD-BE78659951CD}">
      <dsp:nvSpPr>
        <dsp:cNvPr id="0" name=""/>
        <dsp:cNvSpPr/>
      </dsp:nvSpPr>
      <dsp:spPr>
        <a:xfrm>
          <a:off x="1085908" y="3530091"/>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a:t>Transportation</a:t>
          </a:r>
        </a:p>
      </dsp:txBody>
      <dsp:txXfrm>
        <a:off x="1085908" y="3530091"/>
        <a:ext cx="4012347" cy="940180"/>
      </dsp:txXfrm>
    </dsp:sp>
    <dsp:sp modelId="{7C4A57A1-6D4E-4EB7-9210-35E4334CAD16}">
      <dsp:nvSpPr>
        <dsp:cNvPr id="0" name=""/>
        <dsp:cNvSpPr/>
      </dsp:nvSpPr>
      <dsp:spPr>
        <a:xfrm>
          <a:off x="0" y="4705317"/>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C1CFC-A78B-4F54-B375-79C99A549A7C}">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C322A6-74B7-40ED-9B66-EA3974B2F83E}">
      <dsp:nvSpPr>
        <dsp:cNvPr id="0" name=""/>
        <dsp:cNvSpPr/>
      </dsp:nvSpPr>
      <dsp:spPr>
        <a:xfrm>
          <a:off x="1085908" y="4705317"/>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Services for Special Populations</a:t>
          </a:r>
        </a:p>
      </dsp:txBody>
      <dsp:txXfrm>
        <a:off x="1085908" y="4705317"/>
        <a:ext cx="4012347" cy="9401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E9D9-1E7C-448A-B383-1D671C5B0DE3}">
      <dsp:nvSpPr>
        <dsp:cNvPr id="0" name=""/>
        <dsp:cNvSpPr/>
      </dsp:nvSpPr>
      <dsp:spPr>
        <a:xfrm>
          <a:off x="1210883" y="112114"/>
          <a:ext cx="741181" cy="741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E5A415-C06E-4074-8C57-A5C083F47929}">
      <dsp:nvSpPr>
        <dsp:cNvPr id="0" name=""/>
        <dsp:cNvSpPr/>
      </dsp:nvSpPr>
      <dsp:spPr>
        <a:xfrm>
          <a:off x="757939" y="1229356"/>
          <a:ext cx="1647070" cy="13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Using the centralized or coordinated assessment system</a:t>
          </a:r>
        </a:p>
      </dsp:txBody>
      <dsp:txXfrm>
        <a:off x="757939" y="1229356"/>
        <a:ext cx="1647070" cy="1389715"/>
      </dsp:txXfrm>
    </dsp:sp>
    <dsp:sp modelId="{6C4A61DE-2CBA-48FE-B4B8-863917AE3A25}">
      <dsp:nvSpPr>
        <dsp:cNvPr id="0" name=""/>
        <dsp:cNvSpPr/>
      </dsp:nvSpPr>
      <dsp:spPr>
        <a:xfrm>
          <a:off x="3146190" y="112114"/>
          <a:ext cx="741181" cy="741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70F4FA-451B-48CE-ACE4-E16C79D3DCA3}">
      <dsp:nvSpPr>
        <dsp:cNvPr id="0" name=""/>
        <dsp:cNvSpPr/>
      </dsp:nvSpPr>
      <dsp:spPr>
        <a:xfrm>
          <a:off x="2693246" y="1229356"/>
          <a:ext cx="1647070" cy="13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Initial evaluation including verifying and documenting eligibility</a:t>
          </a:r>
        </a:p>
      </dsp:txBody>
      <dsp:txXfrm>
        <a:off x="2693246" y="1229356"/>
        <a:ext cx="1647070" cy="1389715"/>
      </dsp:txXfrm>
    </dsp:sp>
    <dsp:sp modelId="{97EC5207-8151-4477-9BB3-FBDF1FDA6EC1}">
      <dsp:nvSpPr>
        <dsp:cNvPr id="0" name=""/>
        <dsp:cNvSpPr/>
      </dsp:nvSpPr>
      <dsp:spPr>
        <a:xfrm>
          <a:off x="1210883" y="3030839"/>
          <a:ext cx="741181" cy="741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DF32DE-BFCB-4593-BA71-0F2099EF997C}">
      <dsp:nvSpPr>
        <dsp:cNvPr id="0" name=""/>
        <dsp:cNvSpPr/>
      </dsp:nvSpPr>
      <dsp:spPr>
        <a:xfrm>
          <a:off x="757939" y="4148082"/>
          <a:ext cx="1647070" cy="13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Counseling</a:t>
          </a:r>
        </a:p>
      </dsp:txBody>
      <dsp:txXfrm>
        <a:off x="757939" y="4148082"/>
        <a:ext cx="1647070" cy="1389715"/>
      </dsp:txXfrm>
    </dsp:sp>
    <dsp:sp modelId="{9BBF875C-F8A1-4D90-99BC-17C5B4178597}">
      <dsp:nvSpPr>
        <dsp:cNvPr id="0" name=""/>
        <dsp:cNvSpPr/>
      </dsp:nvSpPr>
      <dsp:spPr>
        <a:xfrm>
          <a:off x="3146190" y="3030839"/>
          <a:ext cx="741181" cy="741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CB2627-7E55-449D-88EE-EA5F3F081024}">
      <dsp:nvSpPr>
        <dsp:cNvPr id="0" name=""/>
        <dsp:cNvSpPr/>
      </dsp:nvSpPr>
      <dsp:spPr>
        <a:xfrm>
          <a:off x="2693246" y="4148082"/>
          <a:ext cx="1647070" cy="13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Developing, securing and coordinating services including federal, state, and local benefits</a:t>
          </a:r>
        </a:p>
      </dsp:txBody>
      <dsp:txXfrm>
        <a:off x="2693246" y="4148082"/>
        <a:ext cx="1647070" cy="13897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9B54F-BDC0-4AF8-A552-ED1E5C3A5075}">
      <dsp:nvSpPr>
        <dsp:cNvPr id="0" name=""/>
        <dsp:cNvSpPr/>
      </dsp:nvSpPr>
      <dsp:spPr>
        <a:xfrm>
          <a:off x="1019651" y="2607"/>
          <a:ext cx="4078604" cy="135040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136" tIns="343003" rIns="79136" bIns="343003" numCol="1" spcCol="1270" anchor="ctr" anchorCtr="0">
          <a:noAutofit/>
        </a:bodyPr>
        <a:lstStyle/>
        <a:p>
          <a:pPr marL="0" lvl="0" indent="0" algn="l" defTabSz="622300">
            <a:lnSpc>
              <a:spcPct val="90000"/>
            </a:lnSpc>
            <a:spcBef>
              <a:spcPct val="0"/>
            </a:spcBef>
            <a:spcAft>
              <a:spcPct val="35000"/>
            </a:spcAft>
            <a:buNone/>
          </a:pPr>
          <a:r>
            <a:rPr lang="en-US" sz="1400" kern="1200" dirty="0"/>
            <a:t>Monitoring and evaluating program participants’ progress</a:t>
          </a:r>
        </a:p>
      </dsp:txBody>
      <dsp:txXfrm>
        <a:off x="1019651" y="2607"/>
        <a:ext cx="4078604" cy="1350406"/>
      </dsp:txXfrm>
    </dsp:sp>
    <dsp:sp modelId="{BCD9459D-1F06-44FC-ABDE-64048FCB3F7E}">
      <dsp:nvSpPr>
        <dsp:cNvPr id="0" name=""/>
        <dsp:cNvSpPr/>
      </dsp:nvSpPr>
      <dsp:spPr>
        <a:xfrm>
          <a:off x="0" y="2607"/>
          <a:ext cx="1019651" cy="135040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57" tIns="133390" rIns="53957" bIns="133390" numCol="1" spcCol="1270" anchor="ctr" anchorCtr="0">
          <a:noAutofit/>
        </a:bodyPr>
        <a:lstStyle/>
        <a:p>
          <a:pPr marL="0" lvl="0" indent="0" algn="ctr" defTabSz="666750">
            <a:lnSpc>
              <a:spcPct val="90000"/>
            </a:lnSpc>
            <a:spcBef>
              <a:spcPct val="0"/>
            </a:spcBef>
            <a:spcAft>
              <a:spcPct val="35000"/>
            </a:spcAft>
            <a:buNone/>
          </a:pPr>
          <a:r>
            <a:rPr lang="en-US" sz="1500" kern="1200" dirty="0"/>
            <a:t>Monitoring and evaluating</a:t>
          </a:r>
        </a:p>
      </dsp:txBody>
      <dsp:txXfrm>
        <a:off x="0" y="2607"/>
        <a:ext cx="1019651" cy="1350406"/>
      </dsp:txXfrm>
    </dsp:sp>
    <dsp:sp modelId="{4D4282D2-EEF8-4FAA-AA3D-F9F9CC889FDD}">
      <dsp:nvSpPr>
        <dsp:cNvPr id="0" name=""/>
        <dsp:cNvSpPr/>
      </dsp:nvSpPr>
      <dsp:spPr>
        <a:xfrm>
          <a:off x="1019651" y="1434037"/>
          <a:ext cx="4078604" cy="1350406"/>
        </a:xfrm>
        <a:prstGeom prst="rect">
          <a:avLst/>
        </a:prstGeom>
        <a:solidFill>
          <a:schemeClr val="accent2">
            <a:tint val="40000"/>
            <a:alpha val="90000"/>
            <a:hueOff val="-2139641"/>
            <a:satOff val="-3575"/>
            <a:lumOff val="-328"/>
            <a:alphaOff val="0"/>
          </a:schemeClr>
        </a:solidFill>
        <a:ln w="15875" cap="flat" cmpd="sng" algn="ctr">
          <a:solidFill>
            <a:schemeClr val="accent2">
              <a:tint val="40000"/>
              <a:alpha val="90000"/>
              <a:hueOff val="-2139641"/>
              <a:satOff val="-3575"/>
              <a:lumOff val="-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136" tIns="343003" rIns="79136" bIns="343003" numCol="1" spcCol="1270" anchor="ctr" anchorCtr="0">
          <a:noAutofit/>
        </a:bodyPr>
        <a:lstStyle/>
        <a:p>
          <a:pPr marL="0" lvl="0" indent="0" algn="l" defTabSz="622300">
            <a:lnSpc>
              <a:spcPct val="90000"/>
            </a:lnSpc>
            <a:spcBef>
              <a:spcPct val="0"/>
            </a:spcBef>
            <a:spcAft>
              <a:spcPct val="35000"/>
            </a:spcAft>
            <a:buNone/>
          </a:pPr>
          <a:r>
            <a:rPr lang="en-US" sz="1400" kern="1200" dirty="0"/>
            <a:t>Providing information and referrals to other providers</a:t>
          </a:r>
        </a:p>
      </dsp:txBody>
      <dsp:txXfrm>
        <a:off x="1019651" y="1434037"/>
        <a:ext cx="4078604" cy="1350406"/>
      </dsp:txXfrm>
    </dsp:sp>
    <dsp:sp modelId="{415E0B87-C1EF-4F46-A277-C22214873ABF}">
      <dsp:nvSpPr>
        <dsp:cNvPr id="0" name=""/>
        <dsp:cNvSpPr/>
      </dsp:nvSpPr>
      <dsp:spPr>
        <a:xfrm>
          <a:off x="0" y="1434037"/>
          <a:ext cx="1019651" cy="1350406"/>
        </a:xfrm>
        <a:prstGeom prst="rect">
          <a:avLst/>
        </a:prstGeom>
        <a:solidFill>
          <a:schemeClr val="accent2">
            <a:hueOff val="-2185134"/>
            <a:satOff val="-2592"/>
            <a:lumOff val="-1372"/>
            <a:alphaOff val="0"/>
          </a:schemeClr>
        </a:solidFill>
        <a:ln w="15875" cap="flat" cmpd="sng" algn="ctr">
          <a:solidFill>
            <a:schemeClr val="accent2">
              <a:hueOff val="-2185134"/>
              <a:satOff val="-2592"/>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57" tIns="133390" rIns="53957" bIns="133390" numCol="1" spcCol="1270" anchor="ctr" anchorCtr="0">
          <a:noAutofit/>
        </a:bodyPr>
        <a:lstStyle/>
        <a:p>
          <a:pPr marL="0" lvl="0" indent="0" algn="ctr" defTabSz="666750">
            <a:lnSpc>
              <a:spcPct val="90000"/>
            </a:lnSpc>
            <a:spcBef>
              <a:spcPct val="0"/>
            </a:spcBef>
            <a:spcAft>
              <a:spcPct val="35000"/>
            </a:spcAft>
            <a:buNone/>
          </a:pPr>
          <a:r>
            <a:rPr lang="en-US" sz="1500" kern="1200" dirty="0"/>
            <a:t>Providing</a:t>
          </a:r>
        </a:p>
      </dsp:txBody>
      <dsp:txXfrm>
        <a:off x="0" y="1434037"/>
        <a:ext cx="1019651" cy="1350406"/>
      </dsp:txXfrm>
    </dsp:sp>
    <dsp:sp modelId="{7B020863-3F05-480D-9974-2DE65CA12354}">
      <dsp:nvSpPr>
        <dsp:cNvPr id="0" name=""/>
        <dsp:cNvSpPr/>
      </dsp:nvSpPr>
      <dsp:spPr>
        <a:xfrm>
          <a:off x="1019651" y="2865468"/>
          <a:ext cx="4078604" cy="1350406"/>
        </a:xfrm>
        <a:prstGeom prst="rect">
          <a:avLst/>
        </a:prstGeom>
        <a:solidFill>
          <a:schemeClr val="accent2">
            <a:tint val="40000"/>
            <a:alpha val="90000"/>
            <a:hueOff val="-4279282"/>
            <a:satOff val="-7151"/>
            <a:lumOff val="-655"/>
            <a:alphaOff val="0"/>
          </a:schemeClr>
        </a:solidFill>
        <a:ln w="15875" cap="flat" cmpd="sng" algn="ctr">
          <a:solidFill>
            <a:schemeClr val="accent2">
              <a:tint val="40000"/>
              <a:alpha val="90000"/>
              <a:hueOff val="-4279282"/>
              <a:satOff val="-7151"/>
              <a:lumOff val="-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136" tIns="343003" rIns="79136" bIns="343003" numCol="1" spcCol="1270" anchor="ctr" anchorCtr="0">
          <a:noAutofit/>
        </a:bodyPr>
        <a:lstStyle/>
        <a:p>
          <a:pPr marL="0" lvl="0" indent="0" algn="l" defTabSz="622300">
            <a:lnSpc>
              <a:spcPct val="90000"/>
            </a:lnSpc>
            <a:spcBef>
              <a:spcPct val="0"/>
            </a:spcBef>
            <a:spcAft>
              <a:spcPct val="35000"/>
            </a:spcAft>
            <a:buNone/>
          </a:pPr>
          <a:r>
            <a:rPr lang="en-US" sz="1400" kern="1200" dirty="0"/>
            <a:t>Providing ongoing risk assessment and safety planning with victims of domestic violence, dating violence, sexual assault, and stalking</a:t>
          </a:r>
        </a:p>
      </dsp:txBody>
      <dsp:txXfrm>
        <a:off x="1019651" y="2865468"/>
        <a:ext cx="4078604" cy="1350406"/>
      </dsp:txXfrm>
    </dsp:sp>
    <dsp:sp modelId="{67624530-AAC6-42B9-8EE8-41C3908BCD28}">
      <dsp:nvSpPr>
        <dsp:cNvPr id="0" name=""/>
        <dsp:cNvSpPr/>
      </dsp:nvSpPr>
      <dsp:spPr>
        <a:xfrm>
          <a:off x="0" y="2865468"/>
          <a:ext cx="1019651" cy="1350406"/>
        </a:xfrm>
        <a:prstGeom prst="rect">
          <a:avLst/>
        </a:prstGeom>
        <a:solidFill>
          <a:schemeClr val="accent2">
            <a:hueOff val="-4370269"/>
            <a:satOff val="-5184"/>
            <a:lumOff val="-2745"/>
            <a:alphaOff val="0"/>
          </a:schemeClr>
        </a:solidFill>
        <a:ln w="15875" cap="flat" cmpd="sng" algn="ctr">
          <a:solidFill>
            <a:schemeClr val="accent2">
              <a:hueOff val="-4370269"/>
              <a:satOff val="-5184"/>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57" tIns="133390" rIns="53957" bIns="133390" numCol="1" spcCol="1270" anchor="ctr" anchorCtr="0">
          <a:noAutofit/>
        </a:bodyPr>
        <a:lstStyle/>
        <a:p>
          <a:pPr marL="0" lvl="0" indent="0" algn="ctr" defTabSz="666750">
            <a:lnSpc>
              <a:spcPct val="90000"/>
            </a:lnSpc>
            <a:spcBef>
              <a:spcPct val="0"/>
            </a:spcBef>
            <a:spcAft>
              <a:spcPct val="35000"/>
            </a:spcAft>
            <a:buNone/>
          </a:pPr>
          <a:r>
            <a:rPr lang="en-US" sz="1500" kern="1200"/>
            <a:t>Providing</a:t>
          </a:r>
        </a:p>
      </dsp:txBody>
      <dsp:txXfrm>
        <a:off x="0" y="2865468"/>
        <a:ext cx="1019651" cy="1350406"/>
      </dsp:txXfrm>
    </dsp:sp>
    <dsp:sp modelId="{8FFCA8BD-9A0C-479D-9E58-00C8CACD6C44}">
      <dsp:nvSpPr>
        <dsp:cNvPr id="0" name=""/>
        <dsp:cNvSpPr/>
      </dsp:nvSpPr>
      <dsp:spPr>
        <a:xfrm>
          <a:off x="1019651" y="4296898"/>
          <a:ext cx="4078604" cy="1350406"/>
        </a:xfrm>
        <a:prstGeom prst="rect">
          <a:avLst/>
        </a:prstGeom>
        <a:solidFill>
          <a:schemeClr val="accent2">
            <a:tint val="40000"/>
            <a:alpha val="90000"/>
            <a:hueOff val="-6418923"/>
            <a:satOff val="-10726"/>
            <a:lumOff val="-983"/>
            <a:alphaOff val="0"/>
          </a:schemeClr>
        </a:solidFill>
        <a:ln w="15875" cap="flat" cmpd="sng" algn="ctr">
          <a:solidFill>
            <a:schemeClr val="accent2">
              <a:tint val="40000"/>
              <a:alpha val="90000"/>
              <a:hueOff val="-6418923"/>
              <a:satOff val="-10726"/>
              <a:lumOff val="-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136" tIns="343003" rIns="79136" bIns="343003" numCol="1" spcCol="1270" anchor="ctr" anchorCtr="0">
          <a:noAutofit/>
        </a:bodyPr>
        <a:lstStyle/>
        <a:p>
          <a:pPr marL="0" lvl="0" indent="0" algn="l" defTabSz="622300">
            <a:lnSpc>
              <a:spcPct val="90000"/>
            </a:lnSpc>
            <a:spcBef>
              <a:spcPct val="0"/>
            </a:spcBef>
            <a:spcAft>
              <a:spcPct val="35000"/>
            </a:spcAft>
            <a:buNone/>
          </a:pPr>
          <a:r>
            <a:rPr lang="en-US" sz="1400" kern="1200" dirty="0"/>
            <a:t>Developing an individualized housing and service plan</a:t>
          </a:r>
        </a:p>
      </dsp:txBody>
      <dsp:txXfrm>
        <a:off x="1019651" y="4296898"/>
        <a:ext cx="4078604" cy="1350406"/>
      </dsp:txXfrm>
    </dsp:sp>
    <dsp:sp modelId="{6FF3F207-C1E8-4279-951E-5C6ABFDC3C2D}">
      <dsp:nvSpPr>
        <dsp:cNvPr id="0" name=""/>
        <dsp:cNvSpPr/>
      </dsp:nvSpPr>
      <dsp:spPr>
        <a:xfrm>
          <a:off x="0" y="4296898"/>
          <a:ext cx="1019651" cy="1350406"/>
        </a:xfrm>
        <a:prstGeom prst="rect">
          <a:avLst/>
        </a:prstGeom>
        <a:solidFill>
          <a:schemeClr val="accent2">
            <a:hueOff val="-6555403"/>
            <a:satOff val="-7776"/>
            <a:lumOff val="-4117"/>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57" tIns="133390" rIns="53957" bIns="133390" numCol="1" spcCol="1270" anchor="ctr" anchorCtr="0">
          <a:noAutofit/>
        </a:bodyPr>
        <a:lstStyle/>
        <a:p>
          <a:pPr marL="0" lvl="0" indent="0" algn="ctr" defTabSz="666750">
            <a:lnSpc>
              <a:spcPct val="90000"/>
            </a:lnSpc>
            <a:spcBef>
              <a:spcPct val="0"/>
            </a:spcBef>
            <a:spcAft>
              <a:spcPct val="35000"/>
            </a:spcAft>
            <a:buNone/>
          </a:pPr>
          <a:r>
            <a:rPr lang="en-US" sz="1500" kern="1200" dirty="0"/>
            <a:t>Developing</a:t>
          </a:r>
        </a:p>
      </dsp:txBody>
      <dsp:txXfrm>
        <a:off x="0" y="4296898"/>
        <a:ext cx="1019651" cy="13504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92224-C653-4AE0-87E8-9D5CC8873425}">
      <dsp:nvSpPr>
        <dsp:cNvPr id="0" name=""/>
        <dsp:cNvSpPr/>
      </dsp:nvSpPr>
      <dsp:spPr>
        <a:xfrm>
          <a:off x="1088056" y="167049"/>
          <a:ext cx="809208" cy="8092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D1A8FD-5C1E-47AB-BE8A-B7310C51C6A5}">
      <dsp:nvSpPr>
        <dsp:cNvPr id="0" name=""/>
        <dsp:cNvSpPr/>
      </dsp:nvSpPr>
      <dsp:spPr>
        <a:xfrm>
          <a:off x="593539" y="1341406"/>
          <a:ext cx="1798242" cy="1258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Childcare costs</a:t>
          </a:r>
        </a:p>
      </dsp:txBody>
      <dsp:txXfrm>
        <a:off x="593539" y="1341406"/>
        <a:ext cx="1798242" cy="1258769"/>
      </dsp:txXfrm>
    </dsp:sp>
    <dsp:sp modelId="{CC976DD1-B930-4052-8335-DCEA037CA8C8}">
      <dsp:nvSpPr>
        <dsp:cNvPr id="0" name=""/>
        <dsp:cNvSpPr/>
      </dsp:nvSpPr>
      <dsp:spPr>
        <a:xfrm>
          <a:off x="3200990" y="167049"/>
          <a:ext cx="809208" cy="8092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9C97D5-5A13-4AD1-9494-729CA5F5841D}">
      <dsp:nvSpPr>
        <dsp:cNvPr id="0" name=""/>
        <dsp:cNvSpPr/>
      </dsp:nvSpPr>
      <dsp:spPr>
        <a:xfrm>
          <a:off x="2706474" y="1341406"/>
          <a:ext cx="1798242" cy="1258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Meals and snacks</a:t>
          </a:r>
        </a:p>
      </dsp:txBody>
      <dsp:txXfrm>
        <a:off x="2706474" y="1341406"/>
        <a:ext cx="1798242" cy="1258769"/>
      </dsp:txXfrm>
    </dsp:sp>
    <dsp:sp modelId="{8B93DA3B-4175-4F1C-9A59-6508671E546C}">
      <dsp:nvSpPr>
        <dsp:cNvPr id="0" name=""/>
        <dsp:cNvSpPr/>
      </dsp:nvSpPr>
      <dsp:spPr>
        <a:xfrm>
          <a:off x="2144523" y="3049736"/>
          <a:ext cx="809208" cy="8092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B99C4E-3A6E-4A33-A980-2C9165325303}">
      <dsp:nvSpPr>
        <dsp:cNvPr id="0" name=""/>
        <dsp:cNvSpPr/>
      </dsp:nvSpPr>
      <dsp:spPr>
        <a:xfrm>
          <a:off x="1650006" y="4224092"/>
          <a:ext cx="1798242" cy="1258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Comprehensive and coordinated sets of appropriate developmental activities </a:t>
          </a:r>
        </a:p>
      </dsp:txBody>
      <dsp:txXfrm>
        <a:off x="1650006" y="4224092"/>
        <a:ext cx="1798242" cy="12587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0AEEF-39D7-4837-8D34-1B146CED2F3F}">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CAF78-81F1-4301-A391-9962B0CB83FB}">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B4F58A-9496-480E-BD60-8988B0B77628}">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Educational services/skill-building</a:t>
          </a:r>
        </a:p>
      </dsp:txBody>
      <dsp:txXfrm>
        <a:off x="1372680" y="2344"/>
        <a:ext cx="3725575" cy="1188467"/>
      </dsp:txXfrm>
    </dsp:sp>
    <dsp:sp modelId="{2FE0C48A-2249-4E9E-BBCC-90EBF522868B}">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5186C-4328-407B-BAE1-9CBB37079B8A}">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34B637-C421-42A1-AE97-5CAC5C4F53BB}">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Screening, assessment and testing</a:t>
          </a:r>
        </a:p>
      </dsp:txBody>
      <dsp:txXfrm>
        <a:off x="1372680" y="1487929"/>
        <a:ext cx="3725575" cy="1188467"/>
      </dsp:txXfrm>
    </dsp:sp>
    <dsp:sp modelId="{72305B97-8E4C-478E-A575-AFBC9D113423}">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77003-0431-4C88-B1A9-880C1246AFD2}">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EFF14E-DFF3-4E44-B837-7DB633BC860B}">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Individual or group instruction</a:t>
          </a:r>
        </a:p>
      </dsp:txBody>
      <dsp:txXfrm>
        <a:off x="1372680" y="2973514"/>
        <a:ext cx="3725575" cy="1188467"/>
      </dsp:txXfrm>
    </dsp:sp>
    <dsp:sp modelId="{5B38FD4E-8AD3-49FC-8DFE-51EF4699D385}">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F0735-5CE8-487D-BF0E-B161D36EF31C}">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9B760-4D75-4AAB-87CF-99AD3EA94253}">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Tutoring  </a:t>
          </a:r>
        </a:p>
      </dsp:txBody>
      <dsp:txXfrm>
        <a:off x="1372680" y="4459099"/>
        <a:ext cx="3725575" cy="1188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DFA19-F90D-4A72-8BA3-FF1B0A1BF9BA}">
      <dsp:nvSpPr>
        <dsp:cNvPr id="0" name=""/>
        <dsp:cNvSpPr/>
      </dsp:nvSpPr>
      <dsp:spPr>
        <a:xfrm>
          <a:off x="0" y="63981"/>
          <a:ext cx="5098256" cy="13922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Must meet the following criteria:</a:t>
          </a:r>
        </a:p>
      </dsp:txBody>
      <dsp:txXfrm>
        <a:off x="67966" y="131947"/>
        <a:ext cx="4962324" cy="1256367"/>
      </dsp:txXfrm>
    </dsp:sp>
    <dsp:sp modelId="{C3FDC4FB-4CC9-4670-AEB6-8D66931665C6}">
      <dsp:nvSpPr>
        <dsp:cNvPr id="0" name=""/>
        <dsp:cNvSpPr/>
      </dsp:nvSpPr>
      <dsp:spPr>
        <a:xfrm>
          <a:off x="0" y="1456281"/>
          <a:ext cx="5098256" cy="412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Is a secular or religious organization described in section 501 (c) of the Internal Revenue Code of 1986;</a:t>
          </a:r>
        </a:p>
        <a:p>
          <a:pPr marL="228600" lvl="1" indent="-228600" algn="l" defTabSz="1200150">
            <a:lnSpc>
              <a:spcPct val="90000"/>
            </a:lnSpc>
            <a:spcBef>
              <a:spcPct val="0"/>
            </a:spcBef>
            <a:spcAft>
              <a:spcPct val="20000"/>
            </a:spcAft>
            <a:buChar char="•"/>
          </a:pPr>
          <a:r>
            <a:rPr lang="en-US" sz="2700" kern="1200"/>
            <a:t>Is exempt from taxation under subtitle A of the Code;</a:t>
          </a:r>
        </a:p>
        <a:p>
          <a:pPr marL="228600" lvl="1" indent="-228600" algn="l" defTabSz="1200150">
            <a:lnSpc>
              <a:spcPct val="90000"/>
            </a:lnSpc>
            <a:spcBef>
              <a:spcPct val="0"/>
            </a:spcBef>
            <a:spcAft>
              <a:spcPct val="20000"/>
            </a:spcAft>
            <a:buChar char="•"/>
          </a:pPr>
          <a:r>
            <a:rPr lang="en-US" sz="2700" kern="1200"/>
            <a:t>Has an accounting system and a voluntary board; and</a:t>
          </a:r>
        </a:p>
        <a:p>
          <a:pPr marL="228600" lvl="1" indent="-228600" algn="l" defTabSz="1200150">
            <a:lnSpc>
              <a:spcPct val="90000"/>
            </a:lnSpc>
            <a:spcBef>
              <a:spcPct val="0"/>
            </a:spcBef>
            <a:spcAft>
              <a:spcPct val="20000"/>
            </a:spcAft>
            <a:buChar char="•"/>
          </a:pPr>
          <a:r>
            <a:rPr lang="en-US" sz="2700" kern="1200"/>
            <a:t>Practices nondiscrimination in the provision of assistance</a:t>
          </a:r>
        </a:p>
      </dsp:txBody>
      <dsp:txXfrm>
        <a:off x="0" y="1456281"/>
        <a:ext cx="5098256" cy="41296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9D32-EEE9-43AD-95D4-F5E66FFD7453}">
      <dsp:nvSpPr>
        <dsp:cNvPr id="0" name=""/>
        <dsp:cNvSpPr/>
      </dsp:nvSpPr>
      <dsp:spPr>
        <a:xfrm>
          <a:off x="0" y="689"/>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51717-6EAB-49B1-9C10-CEDDF567DEA4}">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03E75A-0294-4C6C-ACFE-638D4F57D095}">
      <dsp:nvSpPr>
        <dsp:cNvPr id="0" name=""/>
        <dsp:cNvSpPr/>
      </dsp:nvSpPr>
      <dsp:spPr>
        <a:xfrm>
          <a:off x="1864015" y="689"/>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Provision of books, supplies and instructional material</a:t>
          </a:r>
        </a:p>
      </dsp:txBody>
      <dsp:txXfrm>
        <a:off x="1864015" y="689"/>
        <a:ext cx="3234240" cy="1613866"/>
      </dsp:txXfrm>
    </dsp:sp>
    <dsp:sp modelId="{D0D14C05-9129-4405-BA37-84371199CA84}">
      <dsp:nvSpPr>
        <dsp:cNvPr id="0" name=""/>
        <dsp:cNvSpPr/>
      </dsp:nvSpPr>
      <dsp:spPr>
        <a:xfrm>
          <a:off x="0" y="2018022"/>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3FF04-0CEB-4ECD-A071-585AB690B70A}">
      <dsp:nvSpPr>
        <dsp:cNvPr id="0" name=""/>
        <dsp:cNvSpPr/>
      </dsp:nvSpPr>
      <dsp:spPr>
        <a:xfrm>
          <a:off x="488194" y="2381142"/>
          <a:ext cx="887626" cy="8876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2131AD-C75A-4239-A722-F268C214CD49}">
      <dsp:nvSpPr>
        <dsp:cNvPr id="0" name=""/>
        <dsp:cNvSpPr/>
      </dsp:nvSpPr>
      <dsp:spPr>
        <a:xfrm>
          <a:off x="1864015" y="2018022"/>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Counseling</a:t>
          </a:r>
        </a:p>
      </dsp:txBody>
      <dsp:txXfrm>
        <a:off x="1864015" y="2018022"/>
        <a:ext cx="3234240" cy="1613866"/>
      </dsp:txXfrm>
    </dsp:sp>
    <dsp:sp modelId="{6AB835A2-2D9E-4CAE-89E2-208C5075B096}">
      <dsp:nvSpPr>
        <dsp:cNvPr id="0" name=""/>
        <dsp:cNvSpPr/>
      </dsp:nvSpPr>
      <dsp:spPr>
        <a:xfrm>
          <a:off x="0" y="4035355"/>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15029-8C4F-41BF-95A1-1FC70130888E}">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278361-8094-425D-B6E4-07ECFBC2AA3C}">
      <dsp:nvSpPr>
        <dsp:cNvPr id="0" name=""/>
        <dsp:cNvSpPr/>
      </dsp:nvSpPr>
      <dsp:spPr>
        <a:xfrm>
          <a:off x="1864015" y="4035355"/>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Referral to community resources</a:t>
          </a:r>
        </a:p>
      </dsp:txBody>
      <dsp:txXfrm>
        <a:off x="1864015" y="4035355"/>
        <a:ext cx="3234240" cy="16138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BFDB6-2E42-430C-BE0E-F1617BC6CA81}">
      <dsp:nvSpPr>
        <dsp:cNvPr id="0" name=""/>
        <dsp:cNvSpPr/>
      </dsp:nvSpPr>
      <dsp:spPr>
        <a:xfrm>
          <a:off x="0" y="4413"/>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45412-A1D2-40E7-A778-F7B5E56B0FE4}">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095EE2-31E6-4D67-8C6D-11FA82D42C38}">
      <dsp:nvSpPr>
        <dsp:cNvPr id="0" name=""/>
        <dsp:cNvSpPr/>
      </dsp:nvSpPr>
      <dsp:spPr>
        <a:xfrm>
          <a:off x="1085908" y="4413"/>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Classroom, online and/or computer instruction</a:t>
          </a:r>
        </a:p>
      </dsp:txBody>
      <dsp:txXfrm>
        <a:off x="1085908" y="4413"/>
        <a:ext cx="4012347" cy="940180"/>
      </dsp:txXfrm>
    </dsp:sp>
    <dsp:sp modelId="{8D463A59-5EEB-4F74-9479-BFDC5C268A01}">
      <dsp:nvSpPr>
        <dsp:cNvPr id="0" name=""/>
        <dsp:cNvSpPr/>
      </dsp:nvSpPr>
      <dsp:spPr>
        <a:xfrm>
          <a:off x="0" y="1179639"/>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097E7-CF5E-4229-A6EE-7E1823A886AA}">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B02913-6103-471E-A28A-A107CB9C6F09}">
      <dsp:nvSpPr>
        <dsp:cNvPr id="0" name=""/>
        <dsp:cNvSpPr/>
      </dsp:nvSpPr>
      <dsp:spPr>
        <a:xfrm>
          <a:off x="1085908" y="1179639"/>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Employment screening, assessment, or testing</a:t>
          </a:r>
        </a:p>
      </dsp:txBody>
      <dsp:txXfrm>
        <a:off x="1085908" y="1179639"/>
        <a:ext cx="4012347" cy="940180"/>
      </dsp:txXfrm>
    </dsp:sp>
    <dsp:sp modelId="{B7D7ACCD-B195-49B6-80CC-410FA2EA7A50}">
      <dsp:nvSpPr>
        <dsp:cNvPr id="0" name=""/>
        <dsp:cNvSpPr/>
      </dsp:nvSpPr>
      <dsp:spPr>
        <a:xfrm>
          <a:off x="0" y="2354865"/>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0D433-49E2-41DC-A080-F83D60463635}">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30ACA5-5C94-431F-B295-874D39108023}">
      <dsp:nvSpPr>
        <dsp:cNvPr id="0" name=""/>
        <dsp:cNvSpPr/>
      </dsp:nvSpPr>
      <dsp:spPr>
        <a:xfrm>
          <a:off x="1085908" y="2354865"/>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On-the-job instruction</a:t>
          </a:r>
        </a:p>
      </dsp:txBody>
      <dsp:txXfrm>
        <a:off x="1085908" y="2354865"/>
        <a:ext cx="4012347" cy="940180"/>
      </dsp:txXfrm>
    </dsp:sp>
    <dsp:sp modelId="{D5F3214E-56DB-46FC-9B59-558B4A87C2F5}">
      <dsp:nvSpPr>
        <dsp:cNvPr id="0" name=""/>
        <dsp:cNvSpPr/>
      </dsp:nvSpPr>
      <dsp:spPr>
        <a:xfrm>
          <a:off x="0" y="3530091"/>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41F75-0FEF-48F2-B2B9-A655E9AF5DAF}">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699BE1-DE24-4E37-94B2-018D2A400284}">
      <dsp:nvSpPr>
        <dsp:cNvPr id="0" name=""/>
        <dsp:cNvSpPr/>
      </dsp:nvSpPr>
      <dsp:spPr>
        <a:xfrm>
          <a:off x="1085908" y="3530091"/>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Job finding, skill-building</a:t>
          </a:r>
        </a:p>
      </dsp:txBody>
      <dsp:txXfrm>
        <a:off x="1085908" y="3530091"/>
        <a:ext cx="4012347" cy="940180"/>
      </dsp:txXfrm>
    </dsp:sp>
    <dsp:sp modelId="{69B01EAD-61EA-4B60-8578-01909D0EA31B}">
      <dsp:nvSpPr>
        <dsp:cNvPr id="0" name=""/>
        <dsp:cNvSpPr/>
      </dsp:nvSpPr>
      <dsp:spPr>
        <a:xfrm>
          <a:off x="0" y="4705317"/>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6A718-E2B9-4A73-8E23-FEA10D4E9177}">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90D451-4922-40C4-97A6-B849045F10A4}">
      <dsp:nvSpPr>
        <dsp:cNvPr id="0" name=""/>
        <dsp:cNvSpPr/>
      </dsp:nvSpPr>
      <dsp:spPr>
        <a:xfrm>
          <a:off x="1085908" y="4705317"/>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Reasonable stipends in employment assistance and job training programs</a:t>
          </a:r>
        </a:p>
      </dsp:txBody>
      <dsp:txXfrm>
        <a:off x="1085908" y="4705317"/>
        <a:ext cx="4012347" cy="9401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6DD36-F7E1-4A43-82B7-BA6D629F3667}">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6DD74-ACBD-4EE9-AE53-254F4209CD45}">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Books and instructional material</a:t>
          </a:r>
        </a:p>
      </dsp:txBody>
      <dsp:txXfrm>
        <a:off x="0" y="689"/>
        <a:ext cx="5098256" cy="1129706"/>
      </dsp:txXfrm>
    </dsp:sp>
    <dsp:sp modelId="{7A010CFE-F12C-4866-BCFE-E689AFCD16E8}">
      <dsp:nvSpPr>
        <dsp:cNvPr id="0" name=""/>
        <dsp:cNvSpPr/>
      </dsp:nvSpPr>
      <dsp:spPr>
        <a:xfrm>
          <a:off x="0" y="1130396"/>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AD0A2-130C-42EB-B37D-B61FEECA39E8}">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Structured job-seeking support</a:t>
          </a:r>
        </a:p>
      </dsp:txBody>
      <dsp:txXfrm>
        <a:off x="0" y="1130396"/>
        <a:ext cx="5098256" cy="1129706"/>
      </dsp:txXfrm>
    </dsp:sp>
    <dsp:sp modelId="{A5EDB645-E39A-4268-9F39-6D3DE0F9CF43}">
      <dsp:nvSpPr>
        <dsp:cNvPr id="0" name=""/>
        <dsp:cNvSpPr/>
      </dsp:nvSpPr>
      <dsp:spPr>
        <a:xfrm>
          <a:off x="0" y="2260102"/>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A0D51-BB5F-4E2E-A87C-CBFFADE83E93}">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Special training and tutoring, including literacy training and pre-vocational training</a:t>
          </a:r>
        </a:p>
      </dsp:txBody>
      <dsp:txXfrm>
        <a:off x="0" y="2260102"/>
        <a:ext cx="5098256" cy="1129706"/>
      </dsp:txXfrm>
    </dsp:sp>
    <dsp:sp modelId="{525772FA-7DA1-4181-BA4C-01C9E0931059}">
      <dsp:nvSpPr>
        <dsp:cNvPr id="0" name=""/>
        <dsp:cNvSpPr/>
      </dsp:nvSpPr>
      <dsp:spPr>
        <a:xfrm>
          <a:off x="0" y="3389809"/>
          <a:ext cx="509825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B4606-990A-40FC-AC4B-DBBB2B7B444D}">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Counseling or job coaching</a:t>
          </a:r>
        </a:p>
      </dsp:txBody>
      <dsp:txXfrm>
        <a:off x="0" y="3389809"/>
        <a:ext cx="5098256" cy="1129706"/>
      </dsp:txXfrm>
    </dsp:sp>
    <dsp:sp modelId="{EAAA03BC-28D0-4927-B2EE-2806F14654EF}">
      <dsp:nvSpPr>
        <dsp:cNvPr id="0" name=""/>
        <dsp:cNvSpPr/>
      </dsp:nvSpPr>
      <dsp:spPr>
        <a:xfrm>
          <a:off x="0" y="4519515"/>
          <a:ext cx="5098256"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E4F54-9DD6-4264-9BF3-FB62A9757573}">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Referral to community resources</a:t>
          </a:r>
        </a:p>
      </dsp:txBody>
      <dsp:txXfrm>
        <a:off x="0" y="4519515"/>
        <a:ext cx="5098256" cy="11297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1F81-BBA2-4FA0-BD82-582C81C245A2}">
      <dsp:nvSpPr>
        <dsp:cNvPr id="0" name=""/>
        <dsp:cNvSpPr/>
      </dsp:nvSpPr>
      <dsp:spPr>
        <a:xfrm>
          <a:off x="751648" y="185839"/>
          <a:ext cx="995526" cy="995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E1CAC7-ED66-4685-AAC5-2DF03CDC2F4E}">
      <dsp:nvSpPr>
        <dsp:cNvPr id="0" name=""/>
        <dsp:cNvSpPr/>
      </dsp:nvSpPr>
      <dsp:spPr>
        <a:xfrm>
          <a:off x="143271" y="1535920"/>
          <a:ext cx="2212282"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Assessing health problems and developing a treatment plan</a:t>
          </a:r>
        </a:p>
      </dsp:txBody>
      <dsp:txXfrm>
        <a:off x="143271" y="1535920"/>
        <a:ext cx="2212282" cy="1012500"/>
      </dsp:txXfrm>
    </dsp:sp>
    <dsp:sp modelId="{2AFE85E2-5964-4461-981D-5C7C1CE93B7A}">
      <dsp:nvSpPr>
        <dsp:cNvPr id="0" name=""/>
        <dsp:cNvSpPr/>
      </dsp:nvSpPr>
      <dsp:spPr>
        <a:xfrm>
          <a:off x="3351080" y="185839"/>
          <a:ext cx="995526" cy="995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7F2573-14E4-41D1-B4C9-28092EC9508F}">
      <dsp:nvSpPr>
        <dsp:cNvPr id="0" name=""/>
        <dsp:cNvSpPr/>
      </dsp:nvSpPr>
      <dsp:spPr>
        <a:xfrm>
          <a:off x="2742702" y="1535920"/>
          <a:ext cx="2212282"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Assisting program participants to understand their health needs</a:t>
          </a:r>
        </a:p>
      </dsp:txBody>
      <dsp:txXfrm>
        <a:off x="2742702" y="1535920"/>
        <a:ext cx="2212282" cy="1012500"/>
      </dsp:txXfrm>
    </dsp:sp>
    <dsp:sp modelId="{9BABD2E1-5AD3-4C6E-B40F-81E2FF177C72}">
      <dsp:nvSpPr>
        <dsp:cNvPr id="0" name=""/>
        <dsp:cNvSpPr/>
      </dsp:nvSpPr>
      <dsp:spPr>
        <a:xfrm>
          <a:off x="2051364" y="3101491"/>
          <a:ext cx="995526" cy="995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FBA2F1-6812-41A8-B081-77549BC1DD67}">
      <dsp:nvSpPr>
        <dsp:cNvPr id="0" name=""/>
        <dsp:cNvSpPr/>
      </dsp:nvSpPr>
      <dsp:spPr>
        <a:xfrm>
          <a:off x="1442986" y="4451572"/>
          <a:ext cx="2212282"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Providing preventive and non-cosmetic dental care    </a:t>
          </a:r>
        </a:p>
      </dsp:txBody>
      <dsp:txXfrm>
        <a:off x="1442986" y="4451572"/>
        <a:ext cx="2212282" cy="10125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F868C-4C55-4563-BCD3-F6A387DD2569}">
      <dsp:nvSpPr>
        <dsp:cNvPr id="0" name=""/>
        <dsp:cNvSpPr/>
      </dsp:nvSpPr>
      <dsp:spPr>
        <a:xfrm>
          <a:off x="1930004" y="350840"/>
          <a:ext cx="1022625" cy="1022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7F8F03-F217-4A3C-93AF-DFB07DCDC152}">
      <dsp:nvSpPr>
        <dsp:cNvPr id="0" name=""/>
        <dsp:cNvSpPr/>
      </dsp:nvSpPr>
      <dsp:spPr>
        <a:xfrm>
          <a:off x="1244213" y="1570036"/>
          <a:ext cx="2272500" cy="9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Providing or helping participants obtain appropriate medical treatment, preventive medical care, and health maintenance services, including emergency medical services</a:t>
          </a:r>
        </a:p>
      </dsp:txBody>
      <dsp:txXfrm>
        <a:off x="1244213" y="1570036"/>
        <a:ext cx="2272500" cy="925369"/>
      </dsp:txXfrm>
    </dsp:sp>
    <dsp:sp modelId="{AD3C1645-D99D-4E5C-8AA9-786DDAC3AFDE}">
      <dsp:nvSpPr>
        <dsp:cNvPr id="0" name=""/>
        <dsp:cNvSpPr/>
      </dsp:nvSpPr>
      <dsp:spPr>
        <a:xfrm>
          <a:off x="2020283" y="3322641"/>
          <a:ext cx="1022625" cy="1022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780DAD-2B60-45E3-BF79-45FFFDAC6C1E}">
      <dsp:nvSpPr>
        <dsp:cNvPr id="0" name=""/>
        <dsp:cNvSpPr/>
      </dsp:nvSpPr>
      <dsp:spPr>
        <a:xfrm>
          <a:off x="1474826" y="4389440"/>
          <a:ext cx="2272500" cy="621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Providing medication and follow-up services</a:t>
          </a:r>
        </a:p>
      </dsp:txBody>
      <dsp:txXfrm>
        <a:off x="1474826" y="4389440"/>
        <a:ext cx="2272500" cy="6213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84D79-FDC1-494F-9D8C-AD37BFCCA976}">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22FF5-4551-4F00-8361-42E53C393F81}">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solidFill>
                <a:srgbClr val="FF0000"/>
              </a:solidFill>
            </a:rPr>
            <a:t>*Must be necessary to obtain or retain housing*</a:t>
          </a:r>
          <a:endParaRPr lang="en-US" sz="2200" kern="1200" dirty="0"/>
        </a:p>
      </dsp:txBody>
      <dsp:txXfrm>
        <a:off x="0" y="0"/>
        <a:ext cx="5098256" cy="1412477"/>
      </dsp:txXfrm>
    </dsp:sp>
    <dsp:sp modelId="{724B2452-469A-41FA-8A5A-D9915A34A0A0}">
      <dsp:nvSpPr>
        <dsp:cNvPr id="0" name=""/>
        <dsp:cNvSpPr/>
      </dsp:nvSpPr>
      <dsp:spPr>
        <a:xfrm>
          <a:off x="0" y="1412478"/>
          <a:ext cx="5098256" cy="0"/>
        </a:xfrm>
        <a:prstGeom prst="line">
          <a:avLst/>
        </a:prstGeom>
        <a:solidFill>
          <a:schemeClr val="accent2">
            <a:hueOff val="-2185134"/>
            <a:satOff val="-2592"/>
            <a:lumOff val="-1372"/>
            <a:alphaOff val="0"/>
          </a:schemeClr>
        </a:solidFill>
        <a:ln w="15875" cap="flat" cmpd="sng" algn="ctr">
          <a:solidFill>
            <a:schemeClr val="accent2">
              <a:hueOff val="-2185134"/>
              <a:satOff val="-2592"/>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66710-783E-4037-B541-D7E2BFEA49DA}">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Hourly fees for legal advice and representation by licensed attorneys and certain other fees-for-service</a:t>
          </a:r>
        </a:p>
      </dsp:txBody>
      <dsp:txXfrm>
        <a:off x="0" y="1412477"/>
        <a:ext cx="5098256" cy="1412477"/>
      </dsp:txXfrm>
    </dsp:sp>
    <dsp:sp modelId="{E96B010C-5191-4FF2-ADA2-33B147BA9FBC}">
      <dsp:nvSpPr>
        <dsp:cNvPr id="0" name=""/>
        <dsp:cNvSpPr/>
      </dsp:nvSpPr>
      <dsp:spPr>
        <a:xfrm>
          <a:off x="0" y="2824956"/>
          <a:ext cx="5098256" cy="0"/>
        </a:xfrm>
        <a:prstGeom prst="line">
          <a:avLst/>
        </a:prstGeom>
        <a:solidFill>
          <a:schemeClr val="accent2">
            <a:hueOff val="-4370269"/>
            <a:satOff val="-5184"/>
            <a:lumOff val="-2745"/>
            <a:alphaOff val="0"/>
          </a:schemeClr>
        </a:solidFill>
        <a:ln w="15875" cap="flat" cmpd="sng" algn="ctr">
          <a:solidFill>
            <a:schemeClr val="accent2">
              <a:hueOff val="-4370269"/>
              <a:satOff val="-5184"/>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C5D5C-AE7D-43F6-855E-E7546DF01F08}">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Client intake, preparation of cases for trial, provision of legal advice, representation at hearings, and counseling</a:t>
          </a:r>
        </a:p>
      </dsp:txBody>
      <dsp:txXfrm>
        <a:off x="0" y="2824955"/>
        <a:ext cx="5098256" cy="1412477"/>
      </dsp:txXfrm>
    </dsp:sp>
    <dsp:sp modelId="{5796841A-40DF-4621-904E-16905337A1B7}">
      <dsp:nvSpPr>
        <dsp:cNvPr id="0" name=""/>
        <dsp:cNvSpPr/>
      </dsp:nvSpPr>
      <dsp:spPr>
        <a:xfrm>
          <a:off x="0" y="4237434"/>
          <a:ext cx="5098256" cy="0"/>
        </a:xfrm>
        <a:prstGeom prst="line">
          <a:avLst/>
        </a:prstGeom>
        <a:solidFill>
          <a:schemeClr val="accent2">
            <a:hueOff val="-6555403"/>
            <a:satOff val="-7776"/>
            <a:lumOff val="-4117"/>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5136A-6B4E-449F-90E0-9A7399636049}">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Filing fees and other necessary court costs</a:t>
          </a:r>
        </a:p>
      </dsp:txBody>
      <dsp:txXfrm>
        <a:off x="0" y="4237433"/>
        <a:ext cx="5098256" cy="14124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3BE31-AF73-4116-8B16-E0BF0DC4E073}">
      <dsp:nvSpPr>
        <dsp:cNvPr id="0" name=""/>
        <dsp:cNvSpPr/>
      </dsp:nvSpPr>
      <dsp:spPr>
        <a:xfrm>
          <a:off x="0" y="64611"/>
          <a:ext cx="5098256" cy="10073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Child support</a:t>
          </a:r>
        </a:p>
      </dsp:txBody>
      <dsp:txXfrm>
        <a:off x="49176" y="113787"/>
        <a:ext cx="4999904" cy="909018"/>
      </dsp:txXfrm>
    </dsp:sp>
    <dsp:sp modelId="{E4E68648-0800-49F0-B045-F8430E7DB5D3}">
      <dsp:nvSpPr>
        <dsp:cNvPr id="0" name=""/>
        <dsp:cNvSpPr/>
      </dsp:nvSpPr>
      <dsp:spPr>
        <a:xfrm>
          <a:off x="0" y="1192941"/>
          <a:ext cx="5098256" cy="1007370"/>
        </a:xfrm>
        <a:prstGeom prst="roundRect">
          <a:avLst/>
        </a:prstGeom>
        <a:solidFill>
          <a:schemeClr val="accent2">
            <a:hueOff val="-1638851"/>
            <a:satOff val="-1944"/>
            <a:lumOff val="-10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Guardianship</a:t>
          </a:r>
        </a:p>
      </dsp:txBody>
      <dsp:txXfrm>
        <a:off x="49176" y="1242117"/>
        <a:ext cx="4999904" cy="909018"/>
      </dsp:txXfrm>
    </dsp:sp>
    <dsp:sp modelId="{BDECDEFD-F963-40BD-B6CC-0039FD9563EA}">
      <dsp:nvSpPr>
        <dsp:cNvPr id="0" name=""/>
        <dsp:cNvSpPr/>
      </dsp:nvSpPr>
      <dsp:spPr>
        <a:xfrm>
          <a:off x="0" y="2321271"/>
          <a:ext cx="5098256" cy="1007370"/>
        </a:xfrm>
        <a:prstGeom prst="roundRect">
          <a:avLst/>
        </a:prstGeom>
        <a:solidFill>
          <a:schemeClr val="accent2">
            <a:hueOff val="-3277702"/>
            <a:satOff val="-388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Paternity</a:t>
          </a:r>
        </a:p>
      </dsp:txBody>
      <dsp:txXfrm>
        <a:off x="49176" y="2370447"/>
        <a:ext cx="4999904" cy="909018"/>
      </dsp:txXfrm>
    </dsp:sp>
    <dsp:sp modelId="{735F14CD-F3EE-47D4-BE76-0E79B6224770}">
      <dsp:nvSpPr>
        <dsp:cNvPr id="0" name=""/>
        <dsp:cNvSpPr/>
      </dsp:nvSpPr>
      <dsp:spPr>
        <a:xfrm>
          <a:off x="0" y="3449601"/>
          <a:ext cx="5098256" cy="1007370"/>
        </a:xfrm>
        <a:prstGeom prst="roundRect">
          <a:avLst/>
        </a:prstGeom>
        <a:solidFill>
          <a:schemeClr val="accent2">
            <a:hueOff val="-4916553"/>
            <a:satOff val="-5832"/>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Emancipation</a:t>
          </a:r>
        </a:p>
      </dsp:txBody>
      <dsp:txXfrm>
        <a:off x="49176" y="3498777"/>
        <a:ext cx="4999904" cy="909018"/>
      </dsp:txXfrm>
    </dsp:sp>
    <dsp:sp modelId="{C10E5C04-24F4-4701-8952-2D02D8276D3F}">
      <dsp:nvSpPr>
        <dsp:cNvPr id="0" name=""/>
        <dsp:cNvSpPr/>
      </dsp:nvSpPr>
      <dsp:spPr>
        <a:xfrm>
          <a:off x="0" y="4577931"/>
          <a:ext cx="5098256" cy="1007370"/>
        </a:xfrm>
        <a:prstGeom prst="roundRect">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Legal separation</a:t>
          </a:r>
        </a:p>
      </dsp:txBody>
      <dsp:txXfrm>
        <a:off x="49176" y="4627107"/>
        <a:ext cx="4999904" cy="90901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77B26-BB89-4F61-A515-D3ACFB6B27A2}">
      <dsp:nvSpPr>
        <dsp:cNvPr id="0" name=""/>
        <dsp:cNvSpPr/>
      </dsp:nvSpPr>
      <dsp:spPr>
        <a:xfrm>
          <a:off x="649606" y="122239"/>
          <a:ext cx="727734" cy="727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D0EFD4-42DC-494D-9F7E-7C55095DA2C4}">
      <dsp:nvSpPr>
        <dsp:cNvPr id="0" name=""/>
        <dsp:cNvSpPr/>
      </dsp:nvSpPr>
      <dsp:spPr>
        <a:xfrm>
          <a:off x="489607" y="1189033"/>
          <a:ext cx="1617187" cy="141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Resolution of outstanding criminal warrants</a:t>
          </a:r>
        </a:p>
      </dsp:txBody>
      <dsp:txXfrm>
        <a:off x="489607" y="1189033"/>
        <a:ext cx="1617187" cy="1415039"/>
      </dsp:txXfrm>
    </dsp:sp>
    <dsp:sp modelId="{4905368A-185E-4760-99E5-4E66A2AB8542}">
      <dsp:nvSpPr>
        <dsp:cNvPr id="0" name=""/>
        <dsp:cNvSpPr/>
      </dsp:nvSpPr>
      <dsp:spPr>
        <a:xfrm>
          <a:off x="3530205" y="122239"/>
          <a:ext cx="727734" cy="727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D1330A-2AE8-4EFC-85B1-2D4E17AA46E0}">
      <dsp:nvSpPr>
        <dsp:cNvPr id="0" name=""/>
        <dsp:cNvSpPr/>
      </dsp:nvSpPr>
      <dsp:spPr>
        <a:xfrm>
          <a:off x="3072999" y="1175095"/>
          <a:ext cx="1617187" cy="141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Appeal of veterans and public benefit claim denials</a:t>
          </a:r>
        </a:p>
      </dsp:txBody>
      <dsp:txXfrm>
        <a:off x="3072999" y="1175095"/>
        <a:ext cx="1617187" cy="1415039"/>
      </dsp:txXfrm>
    </dsp:sp>
    <dsp:sp modelId="{180548F6-9358-439F-9B8D-61B13A6EA0DA}">
      <dsp:nvSpPr>
        <dsp:cNvPr id="0" name=""/>
        <dsp:cNvSpPr/>
      </dsp:nvSpPr>
      <dsp:spPr>
        <a:xfrm>
          <a:off x="2156129" y="2484069"/>
          <a:ext cx="727734" cy="727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60F4E1-E814-4C49-91F7-D67E5791F09E}">
      <dsp:nvSpPr>
        <dsp:cNvPr id="0" name=""/>
        <dsp:cNvSpPr/>
      </dsp:nvSpPr>
      <dsp:spPr>
        <a:xfrm>
          <a:off x="1694379" y="3324208"/>
          <a:ext cx="1617187" cy="141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Orders of protection and other civil remedies for victims of domestic violence, dating violence, sexual assault, and stalking</a:t>
          </a:r>
        </a:p>
      </dsp:txBody>
      <dsp:txXfrm>
        <a:off x="1694379" y="3324208"/>
        <a:ext cx="1617187" cy="141503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78CC8-3652-4A7E-9874-7BF3747E5B26}">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D96DD-6B43-49B5-BE5A-D34DAAB7186B}">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BD3929-F965-4EF5-8F5D-2D6846581D3C}">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Budgeting resources</a:t>
          </a:r>
        </a:p>
      </dsp:txBody>
      <dsp:txXfrm>
        <a:off x="1372680" y="2344"/>
        <a:ext cx="3725575" cy="1188467"/>
      </dsp:txXfrm>
    </dsp:sp>
    <dsp:sp modelId="{68F5170C-271A-40D7-94AF-1856C2DCF6B7}">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6072F-2247-47D4-A9B4-4A757685EECB}">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DE13D2-8EE7-4B82-B68F-C0F2F45513B8}">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Managing money</a:t>
          </a:r>
        </a:p>
      </dsp:txBody>
      <dsp:txXfrm>
        <a:off x="1372680" y="1487929"/>
        <a:ext cx="3725575" cy="1188467"/>
      </dsp:txXfrm>
    </dsp:sp>
    <dsp:sp modelId="{AE2650FC-F98F-438F-B0D4-D6BA1C41F529}">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FF346-3645-4DCE-9AAE-B5576DD7CA6E}">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6E7F5A-E881-404A-844E-49D242010AAA}">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Managing a household</a:t>
          </a:r>
        </a:p>
      </dsp:txBody>
      <dsp:txXfrm>
        <a:off x="1372680" y="2973514"/>
        <a:ext cx="3725575" cy="1188467"/>
      </dsp:txXfrm>
    </dsp:sp>
    <dsp:sp modelId="{7353E54C-52FF-46A7-A850-82AA71D4A22A}">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1A09-4924-4352-9804-A618771CE3AD}">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FD98B9-1FB7-4D42-BE88-D88D31158189}">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Resolving conflict</a:t>
          </a:r>
        </a:p>
      </dsp:txBody>
      <dsp:txXfrm>
        <a:off x="1372680" y="4459099"/>
        <a:ext cx="3725575" cy="11884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76912-AE9B-401C-A20F-82DA9EDC8972}">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0C999A-37AA-47B8-BEA9-F689339BB236}">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0FCB9-D399-446A-B707-96A5E173F92A}">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Shopping for food and needed items</a:t>
          </a:r>
        </a:p>
      </dsp:txBody>
      <dsp:txXfrm>
        <a:off x="1372680" y="2344"/>
        <a:ext cx="3725575" cy="1188467"/>
      </dsp:txXfrm>
    </dsp:sp>
    <dsp:sp modelId="{692F9BFD-AFD5-48E6-961A-3D51B492205A}">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62AFB-31A7-4DA7-BA81-DBC93F74ADAA}">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F1929-0FDF-4535-A0AD-C0C5089B4F98}">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Improving nutrition</a:t>
          </a:r>
        </a:p>
      </dsp:txBody>
      <dsp:txXfrm>
        <a:off x="1372680" y="1487929"/>
        <a:ext cx="3725575" cy="1188467"/>
      </dsp:txXfrm>
    </dsp:sp>
    <dsp:sp modelId="{19CB3F2E-8B90-4AFB-9368-080E04F989E1}">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D392A-F394-45B5-B852-EA0DC042850A}">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568CF4-5204-4EAD-8D0F-2D040219F65B}">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Using public transportation</a:t>
          </a:r>
        </a:p>
      </dsp:txBody>
      <dsp:txXfrm>
        <a:off x="1372680" y="2973514"/>
        <a:ext cx="3725575" cy="1188467"/>
      </dsp:txXfrm>
    </dsp:sp>
    <dsp:sp modelId="{A97CAAF6-F3C0-40C5-9206-EB582769616B}">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CA9F7-01F3-452C-A29A-027A7D16F6A4}">
      <dsp:nvSpPr>
        <dsp:cNvPr id="0" name=""/>
        <dsp:cNvSpPr/>
      </dsp:nvSpPr>
      <dsp:spPr>
        <a:xfrm>
          <a:off x="359511" y="4726504"/>
          <a:ext cx="653657" cy="65365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3B5975-E462-470A-B107-8729BDF69A02}">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Parenting</a:t>
          </a:r>
        </a:p>
      </dsp:txBody>
      <dsp:txXfrm>
        <a:off x="1372680" y="4459099"/>
        <a:ext cx="3725575" cy="1188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3348B-998E-4887-BF39-9DD0BA168453}">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988DE-9001-4945-8C02-CA8AEF519572}">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937DE5-058D-4EFE-A48D-A34EBAE86AB7}">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a:t>Street Outreach</a:t>
          </a:r>
        </a:p>
      </dsp:txBody>
      <dsp:txXfrm>
        <a:off x="1372680" y="2344"/>
        <a:ext cx="3725575" cy="1188467"/>
      </dsp:txXfrm>
    </dsp:sp>
    <dsp:sp modelId="{65CCC611-04E8-4267-A416-EED8BCE7BD20}">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F4344-94FF-41E3-B6E1-F42DD47223AC}">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DA0029-97E4-41D8-A1B6-68376566B87F}">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a:t>Emergency Shelter</a:t>
          </a:r>
        </a:p>
      </dsp:txBody>
      <dsp:txXfrm>
        <a:off x="1372680" y="1487929"/>
        <a:ext cx="3725575" cy="1188467"/>
      </dsp:txXfrm>
    </dsp:sp>
    <dsp:sp modelId="{412C0D0D-4DB3-4B1D-B3BF-17BE0A269DCA}">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06A3B-195C-41FB-9FFC-95DF4A453D22}">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02FF0B-42F3-47E8-B9A2-6635A5188760}">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t>Temporary Emergency Shelter</a:t>
          </a:r>
        </a:p>
      </dsp:txBody>
      <dsp:txXfrm>
        <a:off x="1372680" y="2973514"/>
        <a:ext cx="3725575" cy="1188467"/>
      </dsp:txXfrm>
    </dsp:sp>
    <dsp:sp modelId="{C7BA1F18-A13A-46AC-B0FE-B69F72624FF9}">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61C09-623C-487F-8753-CF09F6C75E71}">
      <dsp:nvSpPr>
        <dsp:cNvPr id="0" name=""/>
        <dsp:cNvSpPr/>
      </dsp:nvSpPr>
      <dsp:spPr>
        <a:xfrm>
          <a:off x="359511" y="4726504"/>
          <a:ext cx="653657" cy="65365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A4E60-9391-4A4B-B0C7-8AA0FB61FD58}">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t>Homelessness Prevention</a:t>
          </a:r>
        </a:p>
      </dsp:txBody>
      <dsp:txXfrm>
        <a:off x="1372680" y="4459099"/>
        <a:ext cx="3725575" cy="118846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20126-3372-4190-8C35-AD9BED91BF66}">
      <dsp:nvSpPr>
        <dsp:cNvPr id="0" name=""/>
        <dsp:cNvSpPr/>
      </dsp:nvSpPr>
      <dsp:spPr>
        <a:xfrm>
          <a:off x="0" y="0"/>
          <a:ext cx="509825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7E631-84FF-43AD-AB65-34A1AFFFC5A3}">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Crisis interventions</a:t>
          </a:r>
        </a:p>
      </dsp:txBody>
      <dsp:txXfrm>
        <a:off x="0" y="0"/>
        <a:ext cx="5098256" cy="1412477"/>
      </dsp:txXfrm>
    </dsp:sp>
    <dsp:sp modelId="{116200DB-4633-49AB-AF64-F385351CB773}">
      <dsp:nvSpPr>
        <dsp:cNvPr id="0" name=""/>
        <dsp:cNvSpPr/>
      </dsp:nvSpPr>
      <dsp:spPr>
        <a:xfrm>
          <a:off x="0" y="1412478"/>
          <a:ext cx="509825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DBB3C-09C4-4409-9F35-BAD5B840C4E9}">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Individual, family, or group therapy sessions</a:t>
          </a:r>
        </a:p>
      </dsp:txBody>
      <dsp:txXfrm>
        <a:off x="0" y="1412477"/>
        <a:ext cx="5098256" cy="1412477"/>
      </dsp:txXfrm>
    </dsp:sp>
    <dsp:sp modelId="{B06CFC1F-FD62-4DB0-9B91-DF447C82CF6D}">
      <dsp:nvSpPr>
        <dsp:cNvPr id="0" name=""/>
        <dsp:cNvSpPr/>
      </dsp:nvSpPr>
      <dsp:spPr>
        <a:xfrm>
          <a:off x="0" y="2824956"/>
          <a:ext cx="509825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5E711-8761-4209-8646-22E3FEF0FE3D}">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Prescription of psychotropic medications or explanations about the use and management of medications </a:t>
          </a:r>
        </a:p>
      </dsp:txBody>
      <dsp:txXfrm>
        <a:off x="0" y="2824955"/>
        <a:ext cx="5098256" cy="1412477"/>
      </dsp:txXfrm>
    </dsp:sp>
    <dsp:sp modelId="{EBA87ED6-A8E5-48F5-BD4D-0E78647DA2E5}">
      <dsp:nvSpPr>
        <dsp:cNvPr id="0" name=""/>
        <dsp:cNvSpPr/>
      </dsp:nvSpPr>
      <dsp:spPr>
        <a:xfrm>
          <a:off x="0" y="4237434"/>
          <a:ext cx="509825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26898-CFCB-495F-B920-1E6BFD005548}">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Combinations of therapeutic approaches to address multiple problems</a:t>
          </a:r>
        </a:p>
      </dsp:txBody>
      <dsp:txXfrm>
        <a:off x="0" y="4237433"/>
        <a:ext cx="5098256" cy="141247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389A3-7D7F-437C-9FAE-8415B8C004C4}">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373AE-31DE-402E-AABD-5C8ECAB2CBEA}">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76CABD-AFB5-454B-B985-F274B85503FD}">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Client intake and assessment</a:t>
          </a:r>
        </a:p>
      </dsp:txBody>
      <dsp:txXfrm>
        <a:off x="1372680" y="2344"/>
        <a:ext cx="3725575" cy="1188467"/>
      </dsp:txXfrm>
    </dsp:sp>
    <dsp:sp modelId="{FA4F9383-77A8-438B-A33E-A1726D344A8C}">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56CC8-A7D9-459F-B30E-682A0E9F1653}">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129F89-B2E8-4AEA-919D-AF228E76721A}">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Outpatient treatment for up to thirty days</a:t>
          </a:r>
        </a:p>
      </dsp:txBody>
      <dsp:txXfrm>
        <a:off x="1372680" y="1487929"/>
        <a:ext cx="3725575" cy="1188467"/>
      </dsp:txXfrm>
    </dsp:sp>
    <dsp:sp modelId="{792373BF-B7AB-49DD-B0E6-B44F7F1451A2}">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C3147-2C3E-4A0A-A995-6097DF082714}">
      <dsp:nvSpPr>
        <dsp:cNvPr id="0" name=""/>
        <dsp:cNvSpPr/>
      </dsp:nvSpPr>
      <dsp:spPr>
        <a:xfrm>
          <a:off x="359511" y="3240919"/>
          <a:ext cx="653657" cy="65365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5A32B3-FA90-4DAF-B3DA-E727A400698C}">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Group and individual counseling</a:t>
          </a:r>
        </a:p>
      </dsp:txBody>
      <dsp:txXfrm>
        <a:off x="1372680" y="2973514"/>
        <a:ext cx="3725575" cy="1188467"/>
      </dsp:txXfrm>
    </dsp:sp>
    <dsp:sp modelId="{671C9EC7-BD79-42AF-A11C-2550B8F3840C}">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65520-8242-464D-8BB0-2E8AEE226292}">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B10AED-DA8D-4B91-8B40-3FE15C561CEA}">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Drug testing</a:t>
          </a:r>
        </a:p>
      </dsp:txBody>
      <dsp:txXfrm>
        <a:off x="1372680" y="4459099"/>
        <a:ext cx="3725575" cy="11884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8094F-93C3-459D-BACE-BED140D7FA93}">
      <dsp:nvSpPr>
        <dsp:cNvPr id="0" name=""/>
        <dsp:cNvSpPr/>
      </dsp:nvSpPr>
      <dsp:spPr>
        <a:xfrm>
          <a:off x="0" y="2758"/>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01215-5BE9-4496-B1F6-F54D390187E9}">
      <dsp:nvSpPr>
        <dsp:cNvPr id="0" name=""/>
        <dsp:cNvSpPr/>
      </dsp:nvSpPr>
      <dsp:spPr>
        <a:xfrm>
          <a:off x="0" y="275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dirty="0"/>
            <a:t>Cost of a program participant’s travel on public transportation</a:t>
          </a:r>
        </a:p>
      </dsp:txBody>
      <dsp:txXfrm>
        <a:off x="0" y="2758"/>
        <a:ext cx="5098256" cy="1881464"/>
      </dsp:txXfrm>
    </dsp:sp>
    <dsp:sp modelId="{C89AACFC-8E71-4725-A20D-B15404AE221D}">
      <dsp:nvSpPr>
        <dsp:cNvPr id="0" name=""/>
        <dsp:cNvSpPr/>
      </dsp:nvSpPr>
      <dsp:spPr>
        <a:xfrm>
          <a:off x="0" y="1884223"/>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DA4D2-EF1A-40F8-96C4-57CF63C664B1}">
      <dsp:nvSpPr>
        <dsp:cNvPr id="0" name=""/>
        <dsp:cNvSpPr/>
      </dsp:nvSpPr>
      <dsp:spPr>
        <a:xfrm>
          <a:off x="0" y="1884223"/>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dirty="0"/>
            <a:t>Mileage allowance for service workers to visit participants</a:t>
          </a:r>
        </a:p>
      </dsp:txBody>
      <dsp:txXfrm>
        <a:off x="0" y="1884223"/>
        <a:ext cx="5098256" cy="1881464"/>
      </dsp:txXfrm>
    </dsp:sp>
    <dsp:sp modelId="{7E106465-1BAF-4659-BD41-9D940A5D46EE}">
      <dsp:nvSpPr>
        <dsp:cNvPr id="0" name=""/>
        <dsp:cNvSpPr/>
      </dsp:nvSpPr>
      <dsp:spPr>
        <a:xfrm>
          <a:off x="0" y="3765688"/>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2BEBB-84D6-4231-93B7-242BDDF94C47}">
      <dsp:nvSpPr>
        <dsp:cNvPr id="0" name=""/>
        <dsp:cNvSpPr/>
      </dsp:nvSpPr>
      <dsp:spPr>
        <a:xfrm>
          <a:off x="0" y="376568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a:t>Travel costs of staff to accompany or assist program participants to use public transportation</a:t>
          </a:r>
        </a:p>
      </dsp:txBody>
      <dsp:txXfrm>
        <a:off x="0" y="3765688"/>
        <a:ext cx="5098256" cy="188146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AB892-2F45-4987-A036-2191A55D7464}">
      <dsp:nvSpPr>
        <dsp:cNvPr id="0" name=""/>
        <dsp:cNvSpPr/>
      </dsp:nvSpPr>
      <dsp:spPr>
        <a:xfrm>
          <a:off x="0" y="1827"/>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1BD59-7FA9-46AB-BD35-5E6AEA30FB55}">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40328D-5129-4F5F-83AD-E13F9E6EBAD4}">
      <dsp:nvSpPr>
        <dsp:cNvPr id="0" name=""/>
        <dsp:cNvSpPr/>
      </dsp:nvSpPr>
      <dsp:spPr>
        <a:xfrm>
          <a:off x="899507" y="1827"/>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a:t>Labor</a:t>
          </a:r>
        </a:p>
      </dsp:txBody>
      <dsp:txXfrm>
        <a:off x="899507" y="1827"/>
        <a:ext cx="4198748" cy="778794"/>
      </dsp:txXfrm>
    </dsp:sp>
    <dsp:sp modelId="{9AB34E33-88EC-40FE-B11F-FEB43211B3DF}">
      <dsp:nvSpPr>
        <dsp:cNvPr id="0" name=""/>
        <dsp:cNvSpPr/>
      </dsp:nvSpPr>
      <dsp:spPr>
        <a:xfrm>
          <a:off x="0" y="975320"/>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AB7B3-E55E-4798-AC8B-03F21A5D83E9}">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D6B425-C8D8-492C-A7E5-209CBC7EAD08}">
      <dsp:nvSpPr>
        <dsp:cNvPr id="0" name=""/>
        <dsp:cNvSpPr/>
      </dsp:nvSpPr>
      <dsp:spPr>
        <a:xfrm>
          <a:off x="899507" y="975320"/>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a:t>Materials</a:t>
          </a:r>
        </a:p>
      </dsp:txBody>
      <dsp:txXfrm>
        <a:off x="899507" y="975320"/>
        <a:ext cx="4198748" cy="778794"/>
      </dsp:txXfrm>
    </dsp:sp>
    <dsp:sp modelId="{2EEBD434-E2B2-4FC2-82F3-CAF7890EB2D6}">
      <dsp:nvSpPr>
        <dsp:cNvPr id="0" name=""/>
        <dsp:cNvSpPr/>
      </dsp:nvSpPr>
      <dsp:spPr>
        <a:xfrm>
          <a:off x="0" y="1948812"/>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9E6FE-BBE5-4586-81A5-D523D707F526}">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877A3C-9F4C-4EAF-973D-1C41C31D85D0}">
      <dsp:nvSpPr>
        <dsp:cNvPr id="0" name=""/>
        <dsp:cNvSpPr/>
      </dsp:nvSpPr>
      <dsp:spPr>
        <a:xfrm>
          <a:off x="899507" y="1948812"/>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a:t>Tools</a:t>
          </a:r>
        </a:p>
      </dsp:txBody>
      <dsp:txXfrm>
        <a:off x="899507" y="1948812"/>
        <a:ext cx="4198748" cy="778794"/>
      </dsp:txXfrm>
    </dsp:sp>
    <dsp:sp modelId="{8F57E6C2-70CE-477C-81D2-65D5A5E946A9}">
      <dsp:nvSpPr>
        <dsp:cNvPr id="0" name=""/>
        <dsp:cNvSpPr/>
      </dsp:nvSpPr>
      <dsp:spPr>
        <a:xfrm>
          <a:off x="0" y="2922305"/>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4A905-3F34-47BE-ABF8-ED752EE70FC8}">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13EEC2-E7CD-4832-AEDD-51FBB0B0C985}">
      <dsp:nvSpPr>
        <dsp:cNvPr id="0" name=""/>
        <dsp:cNvSpPr/>
      </dsp:nvSpPr>
      <dsp:spPr>
        <a:xfrm>
          <a:off x="899507" y="2922305"/>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a:t>Other costs for renovation, including soft costs</a:t>
          </a:r>
        </a:p>
      </dsp:txBody>
      <dsp:txXfrm>
        <a:off x="899507" y="2922305"/>
        <a:ext cx="4198748" cy="778794"/>
      </dsp:txXfrm>
    </dsp:sp>
    <dsp:sp modelId="{8827B08E-AD5E-4F69-8257-171FD6DD9E9C}">
      <dsp:nvSpPr>
        <dsp:cNvPr id="0" name=""/>
        <dsp:cNvSpPr/>
      </dsp:nvSpPr>
      <dsp:spPr>
        <a:xfrm>
          <a:off x="0" y="3895797"/>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48224-FF95-474D-B221-03F0DB32C830}">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FEE1BD-7082-4AD9-8966-0FB62BA36015}">
      <dsp:nvSpPr>
        <dsp:cNvPr id="0" name=""/>
        <dsp:cNvSpPr/>
      </dsp:nvSpPr>
      <dsp:spPr>
        <a:xfrm>
          <a:off x="899507" y="3895797"/>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a:t>Major rehabilitation of an emergency shelter</a:t>
          </a:r>
        </a:p>
      </dsp:txBody>
      <dsp:txXfrm>
        <a:off x="899507" y="3895797"/>
        <a:ext cx="4198748" cy="778794"/>
      </dsp:txXfrm>
    </dsp:sp>
    <dsp:sp modelId="{F9C455F8-4B4E-4FD7-A67C-84A26DBB0DA3}">
      <dsp:nvSpPr>
        <dsp:cNvPr id="0" name=""/>
        <dsp:cNvSpPr/>
      </dsp:nvSpPr>
      <dsp:spPr>
        <a:xfrm>
          <a:off x="0" y="4869290"/>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61694-5C8F-4A3D-A081-61A2B49E1371}">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BFAC21-0DB9-4741-9892-FBB743A93CE3}">
      <dsp:nvSpPr>
        <dsp:cNvPr id="0" name=""/>
        <dsp:cNvSpPr/>
      </dsp:nvSpPr>
      <dsp:spPr>
        <a:xfrm>
          <a:off x="899507" y="4869290"/>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a:t>Conversion of a building into an emergency shelter</a:t>
          </a:r>
        </a:p>
      </dsp:txBody>
      <dsp:txXfrm>
        <a:off x="899507" y="4869290"/>
        <a:ext cx="4198748" cy="77879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476FB-2D80-421D-9C86-BF9EA605D992}">
      <dsp:nvSpPr>
        <dsp:cNvPr id="0" name=""/>
        <dsp:cNvSpPr/>
      </dsp:nvSpPr>
      <dsp:spPr>
        <a:xfrm>
          <a:off x="0" y="482"/>
          <a:ext cx="5098256" cy="6645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D9BFC-F71E-4FDE-9DED-C91B859F0237}">
      <dsp:nvSpPr>
        <dsp:cNvPr id="0" name=""/>
        <dsp:cNvSpPr/>
      </dsp:nvSpPr>
      <dsp:spPr>
        <a:xfrm>
          <a:off x="201036" y="150013"/>
          <a:ext cx="365520" cy="365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229254-A79A-4281-88D4-6B2414FFF0E2}">
      <dsp:nvSpPr>
        <dsp:cNvPr id="0" name=""/>
        <dsp:cNvSpPr/>
      </dsp:nvSpPr>
      <dsp:spPr>
        <a:xfrm>
          <a:off x="767592" y="482"/>
          <a:ext cx="4330663"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US" sz="1600" kern="1200"/>
            <a:t>Maintenance (including minor or routine repairs)</a:t>
          </a:r>
        </a:p>
      </dsp:txBody>
      <dsp:txXfrm>
        <a:off x="767592" y="482"/>
        <a:ext cx="4330663" cy="664581"/>
      </dsp:txXfrm>
    </dsp:sp>
    <dsp:sp modelId="{A796107D-27F4-4036-8A10-E95928958CCD}">
      <dsp:nvSpPr>
        <dsp:cNvPr id="0" name=""/>
        <dsp:cNvSpPr/>
      </dsp:nvSpPr>
      <dsp:spPr>
        <a:xfrm>
          <a:off x="0" y="831210"/>
          <a:ext cx="5098256" cy="6645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A420C-6001-42CA-9C1E-A3372E2F8334}">
      <dsp:nvSpPr>
        <dsp:cNvPr id="0" name=""/>
        <dsp:cNvSpPr/>
      </dsp:nvSpPr>
      <dsp:spPr>
        <a:xfrm>
          <a:off x="201036" y="980741"/>
          <a:ext cx="365520" cy="365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EC89EA-7F27-45D9-A0D5-BC54D66DEB03}">
      <dsp:nvSpPr>
        <dsp:cNvPr id="0" name=""/>
        <dsp:cNvSpPr/>
      </dsp:nvSpPr>
      <dsp:spPr>
        <a:xfrm>
          <a:off x="767592" y="831210"/>
          <a:ext cx="4330663"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US" sz="1600" kern="1200"/>
            <a:t>Rent</a:t>
          </a:r>
        </a:p>
      </dsp:txBody>
      <dsp:txXfrm>
        <a:off x="767592" y="831210"/>
        <a:ext cx="4330663" cy="664581"/>
      </dsp:txXfrm>
    </dsp:sp>
    <dsp:sp modelId="{054B4E2F-A42C-4086-A7DC-AA9653DBDC5D}">
      <dsp:nvSpPr>
        <dsp:cNvPr id="0" name=""/>
        <dsp:cNvSpPr/>
      </dsp:nvSpPr>
      <dsp:spPr>
        <a:xfrm>
          <a:off x="0" y="1661937"/>
          <a:ext cx="5098256" cy="6645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8C9E3-A08E-4DF6-9988-1025359A5D96}">
      <dsp:nvSpPr>
        <dsp:cNvPr id="0" name=""/>
        <dsp:cNvSpPr/>
      </dsp:nvSpPr>
      <dsp:spPr>
        <a:xfrm>
          <a:off x="201036" y="1811468"/>
          <a:ext cx="365520" cy="365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9E9E75-CD58-442A-A9D6-0A52AA1A325C}">
      <dsp:nvSpPr>
        <dsp:cNvPr id="0" name=""/>
        <dsp:cNvSpPr/>
      </dsp:nvSpPr>
      <dsp:spPr>
        <a:xfrm>
          <a:off x="767592" y="1661937"/>
          <a:ext cx="4330663"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US" sz="1600" kern="1200"/>
            <a:t>Food</a:t>
          </a:r>
        </a:p>
      </dsp:txBody>
      <dsp:txXfrm>
        <a:off x="767592" y="1661937"/>
        <a:ext cx="4330663" cy="664581"/>
      </dsp:txXfrm>
    </dsp:sp>
    <dsp:sp modelId="{482F52C2-E169-43E1-9526-3DCE5B27D47F}">
      <dsp:nvSpPr>
        <dsp:cNvPr id="0" name=""/>
        <dsp:cNvSpPr/>
      </dsp:nvSpPr>
      <dsp:spPr>
        <a:xfrm>
          <a:off x="0" y="2492665"/>
          <a:ext cx="5098256" cy="6645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49766-A067-49DB-AADC-433943EBA6DA}">
      <dsp:nvSpPr>
        <dsp:cNvPr id="0" name=""/>
        <dsp:cNvSpPr/>
      </dsp:nvSpPr>
      <dsp:spPr>
        <a:xfrm>
          <a:off x="201036" y="2642195"/>
          <a:ext cx="365520" cy="365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19AC2E-44B8-4593-9A22-D41F987C0717}">
      <dsp:nvSpPr>
        <dsp:cNvPr id="0" name=""/>
        <dsp:cNvSpPr/>
      </dsp:nvSpPr>
      <dsp:spPr>
        <a:xfrm>
          <a:off x="767592" y="2492665"/>
          <a:ext cx="4330663"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US" sz="1600" kern="1200" dirty="0"/>
            <a:t>Furnishings – cots, room dividers</a:t>
          </a:r>
        </a:p>
      </dsp:txBody>
      <dsp:txXfrm>
        <a:off x="767592" y="2492665"/>
        <a:ext cx="4330663" cy="664581"/>
      </dsp:txXfrm>
    </dsp:sp>
    <dsp:sp modelId="{0E4E7F31-8BB4-448C-9B93-272FAEDFBC4E}">
      <dsp:nvSpPr>
        <dsp:cNvPr id="0" name=""/>
        <dsp:cNvSpPr/>
      </dsp:nvSpPr>
      <dsp:spPr>
        <a:xfrm>
          <a:off x="0" y="3323392"/>
          <a:ext cx="5098256" cy="6645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9C317-9117-47FA-9FBA-EC27381DACEC}">
      <dsp:nvSpPr>
        <dsp:cNvPr id="0" name=""/>
        <dsp:cNvSpPr/>
      </dsp:nvSpPr>
      <dsp:spPr>
        <a:xfrm>
          <a:off x="201036" y="3472923"/>
          <a:ext cx="365520" cy="3655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F44402-3440-43A9-A7A8-BA0C0E56D513}">
      <dsp:nvSpPr>
        <dsp:cNvPr id="0" name=""/>
        <dsp:cNvSpPr/>
      </dsp:nvSpPr>
      <dsp:spPr>
        <a:xfrm>
          <a:off x="767592" y="3323392"/>
          <a:ext cx="4330663"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US" sz="1600" kern="1200"/>
            <a:t>Security</a:t>
          </a:r>
        </a:p>
      </dsp:txBody>
      <dsp:txXfrm>
        <a:off x="767592" y="3323392"/>
        <a:ext cx="4330663" cy="664581"/>
      </dsp:txXfrm>
    </dsp:sp>
    <dsp:sp modelId="{C3384EBE-73FF-46D8-8D0C-2FD9300DB16D}">
      <dsp:nvSpPr>
        <dsp:cNvPr id="0" name=""/>
        <dsp:cNvSpPr/>
      </dsp:nvSpPr>
      <dsp:spPr>
        <a:xfrm>
          <a:off x="0" y="4154119"/>
          <a:ext cx="5098256" cy="6645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9EC0C-C1C4-43BF-B040-0F2DF1C98954}">
      <dsp:nvSpPr>
        <dsp:cNvPr id="0" name=""/>
        <dsp:cNvSpPr/>
      </dsp:nvSpPr>
      <dsp:spPr>
        <a:xfrm>
          <a:off x="201036" y="4303650"/>
          <a:ext cx="365520" cy="3655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6DB2F5-6F29-4667-B89A-951C8DF4F1CA}">
      <dsp:nvSpPr>
        <dsp:cNvPr id="0" name=""/>
        <dsp:cNvSpPr/>
      </dsp:nvSpPr>
      <dsp:spPr>
        <a:xfrm>
          <a:off x="767592" y="4154119"/>
          <a:ext cx="4330663"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US" sz="1600" kern="1200"/>
            <a:t>Fuel</a:t>
          </a:r>
        </a:p>
      </dsp:txBody>
      <dsp:txXfrm>
        <a:off x="767592" y="4154119"/>
        <a:ext cx="4330663" cy="664581"/>
      </dsp:txXfrm>
    </dsp:sp>
    <dsp:sp modelId="{AC138F8E-F7FE-44C6-A4F8-0EB9EA96A832}">
      <dsp:nvSpPr>
        <dsp:cNvPr id="0" name=""/>
        <dsp:cNvSpPr/>
      </dsp:nvSpPr>
      <dsp:spPr>
        <a:xfrm>
          <a:off x="0" y="4984847"/>
          <a:ext cx="5098256" cy="6645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BE88E-3E49-4950-B885-CE8146E9A839}">
      <dsp:nvSpPr>
        <dsp:cNvPr id="0" name=""/>
        <dsp:cNvSpPr/>
      </dsp:nvSpPr>
      <dsp:spPr>
        <a:xfrm>
          <a:off x="201036" y="5134378"/>
          <a:ext cx="365520" cy="3655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213C80-5062-491A-9CD8-DD26593040D8}">
      <dsp:nvSpPr>
        <dsp:cNvPr id="0" name=""/>
        <dsp:cNvSpPr/>
      </dsp:nvSpPr>
      <dsp:spPr>
        <a:xfrm>
          <a:off x="767592" y="4984847"/>
          <a:ext cx="4330663"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US" sz="1600" kern="1200"/>
            <a:t>Insurance</a:t>
          </a:r>
        </a:p>
      </dsp:txBody>
      <dsp:txXfrm>
        <a:off x="767592" y="4984847"/>
        <a:ext cx="4330663" cy="66458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34D36-CFC6-4A0E-BE33-719D266DE961}">
      <dsp:nvSpPr>
        <dsp:cNvPr id="0" name=""/>
        <dsp:cNvSpPr/>
      </dsp:nvSpPr>
      <dsp:spPr>
        <a:xfrm>
          <a:off x="0" y="689"/>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D6B33-E498-4DD6-A9EC-1D51848DB4FA}">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Utilities</a:t>
          </a:r>
        </a:p>
      </dsp:txBody>
      <dsp:txXfrm>
        <a:off x="0" y="689"/>
        <a:ext cx="5098256" cy="1129706"/>
      </dsp:txXfrm>
    </dsp:sp>
    <dsp:sp modelId="{A1919C1F-EF4F-4B88-93D7-65D902798F26}">
      <dsp:nvSpPr>
        <dsp:cNvPr id="0" name=""/>
        <dsp:cNvSpPr/>
      </dsp:nvSpPr>
      <dsp:spPr>
        <a:xfrm>
          <a:off x="0" y="1130396"/>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599D8-E019-4287-B62B-495D72180329}">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Equipment  </a:t>
          </a:r>
        </a:p>
      </dsp:txBody>
      <dsp:txXfrm>
        <a:off x="0" y="1130396"/>
        <a:ext cx="5098256" cy="1129706"/>
      </dsp:txXfrm>
    </dsp:sp>
    <dsp:sp modelId="{FF7CBCED-3B64-4003-BE09-B049072E11BE}">
      <dsp:nvSpPr>
        <dsp:cNvPr id="0" name=""/>
        <dsp:cNvSpPr/>
      </dsp:nvSpPr>
      <dsp:spPr>
        <a:xfrm>
          <a:off x="0" y="2260102"/>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41FAB-9DA3-49A2-8085-D34B86640CCB}">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Supplies – cleaning supplies, protective equipment (masks, disposable gloves), bed linens, towels, hand sanitizer, soap, tissue packets</a:t>
          </a:r>
        </a:p>
      </dsp:txBody>
      <dsp:txXfrm>
        <a:off x="0" y="2260102"/>
        <a:ext cx="5098256" cy="1129706"/>
      </dsp:txXfrm>
    </dsp:sp>
    <dsp:sp modelId="{E0757B0E-65F2-4AE9-A2A5-727CCAE0614D}">
      <dsp:nvSpPr>
        <dsp:cNvPr id="0" name=""/>
        <dsp:cNvSpPr/>
      </dsp:nvSpPr>
      <dsp:spPr>
        <a:xfrm>
          <a:off x="0" y="3389809"/>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A859E-F772-4AE1-9BDC-2CED3A834E77}">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Hotel/motel costs for families or individuals experiencing homelessness or receiving homelessness prevention or rapid re-housing assistance</a:t>
          </a:r>
        </a:p>
      </dsp:txBody>
      <dsp:txXfrm>
        <a:off x="0" y="3389809"/>
        <a:ext cx="5098256" cy="1129706"/>
      </dsp:txXfrm>
    </dsp:sp>
    <dsp:sp modelId="{1762F7F8-87F8-4056-BAFC-A3FDEB59E83F}">
      <dsp:nvSpPr>
        <dsp:cNvPr id="0" name=""/>
        <dsp:cNvSpPr/>
      </dsp:nvSpPr>
      <dsp:spPr>
        <a:xfrm>
          <a:off x="0" y="4519515"/>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B03C1-C14D-4AF2-AEB0-666D45335CCF}">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Transportation – train/bus tokens, taxi or rideshare for program participant travel to/from medical care</a:t>
          </a:r>
        </a:p>
      </dsp:txBody>
      <dsp:txXfrm>
        <a:off x="0" y="4519515"/>
        <a:ext cx="5098256" cy="112970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C4B1A-6906-4401-BA91-AD1120B0A1F9}">
      <dsp:nvSpPr>
        <dsp:cNvPr id="0" name=""/>
        <dsp:cNvSpPr/>
      </dsp:nvSpPr>
      <dsp:spPr>
        <a:xfrm>
          <a:off x="0" y="235102"/>
          <a:ext cx="7543800" cy="941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67CDA-03C4-42C5-BCDE-84756597269D}">
      <dsp:nvSpPr>
        <dsp:cNvPr id="0" name=""/>
        <dsp:cNvSpPr/>
      </dsp:nvSpPr>
      <dsp:spPr>
        <a:xfrm>
          <a:off x="284908" y="447017"/>
          <a:ext cx="518522" cy="518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26DD1D-ED61-4BB5-AC52-523218A14E6A}">
      <dsp:nvSpPr>
        <dsp:cNvPr id="0" name=""/>
        <dsp:cNvSpPr/>
      </dsp:nvSpPr>
      <dsp:spPr>
        <a:xfrm>
          <a:off x="1088339" y="235102"/>
          <a:ext cx="6270076" cy="94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76" tIns="99776" rIns="99776" bIns="99776" numCol="1" spcCol="1270" anchor="ctr" anchorCtr="0">
          <a:noAutofit/>
        </a:bodyPr>
        <a:lstStyle/>
        <a:p>
          <a:pPr marL="0" lvl="0" indent="0" algn="l" defTabSz="1066800">
            <a:lnSpc>
              <a:spcPct val="90000"/>
            </a:lnSpc>
            <a:spcBef>
              <a:spcPct val="0"/>
            </a:spcBef>
            <a:spcAft>
              <a:spcPct val="35000"/>
            </a:spcAft>
            <a:buNone/>
          </a:pPr>
          <a:r>
            <a:rPr lang="en-US" sz="2400" b="1" kern="1200" dirty="0"/>
            <a:t>Eligible Program Participants:</a:t>
          </a:r>
          <a:endParaRPr lang="en-US" sz="2400" kern="1200" dirty="0"/>
        </a:p>
      </dsp:txBody>
      <dsp:txXfrm>
        <a:off x="1088339" y="235102"/>
        <a:ext cx="6270076" cy="942767"/>
      </dsp:txXfrm>
    </dsp:sp>
    <dsp:sp modelId="{990F7A3B-43EB-4403-AE1E-2C774E3D2A24}">
      <dsp:nvSpPr>
        <dsp:cNvPr id="0" name=""/>
        <dsp:cNvSpPr/>
      </dsp:nvSpPr>
      <dsp:spPr>
        <a:xfrm>
          <a:off x="0" y="1421656"/>
          <a:ext cx="7543800" cy="941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EF715-287A-4CED-B32A-306E31328017}">
      <dsp:nvSpPr>
        <dsp:cNvPr id="0" name=""/>
        <dsp:cNvSpPr/>
      </dsp:nvSpPr>
      <dsp:spPr>
        <a:xfrm>
          <a:off x="284908" y="1633571"/>
          <a:ext cx="518522" cy="518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09241E-7442-4C64-B10F-055DDC55A7A6}">
      <dsp:nvSpPr>
        <dsp:cNvPr id="0" name=""/>
        <dsp:cNvSpPr/>
      </dsp:nvSpPr>
      <dsp:spPr>
        <a:xfrm>
          <a:off x="1088339" y="1421656"/>
          <a:ext cx="3394710" cy="94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76" tIns="99776" rIns="99776" bIns="99776" numCol="1" spcCol="1270" anchor="ctr" anchorCtr="0">
          <a:noAutofit/>
        </a:bodyPr>
        <a:lstStyle/>
        <a:p>
          <a:pPr marL="0" lvl="0" indent="0" algn="l" defTabSz="800100">
            <a:lnSpc>
              <a:spcPct val="90000"/>
            </a:lnSpc>
            <a:spcBef>
              <a:spcPct val="0"/>
            </a:spcBef>
            <a:spcAft>
              <a:spcPct val="35000"/>
            </a:spcAft>
            <a:buNone/>
          </a:pPr>
          <a:r>
            <a:rPr lang="en-US" sz="1800" b="1" kern="1200" dirty="0"/>
            <a:t>Homelessness Prevention: </a:t>
          </a:r>
          <a:r>
            <a:rPr lang="en-US" sz="1800" kern="1200" dirty="0"/>
            <a:t>Individuals and families who are </a:t>
          </a:r>
          <a:r>
            <a:rPr lang="en-US" sz="1800" i="1" kern="1200" dirty="0"/>
            <a:t>at imminent risk, or at risk, of homelessness</a:t>
          </a:r>
          <a:endParaRPr lang="en-US" sz="1800" kern="1200" dirty="0"/>
        </a:p>
      </dsp:txBody>
      <dsp:txXfrm>
        <a:off x="1088339" y="1421656"/>
        <a:ext cx="3394710" cy="942767"/>
      </dsp:txXfrm>
    </dsp:sp>
    <dsp:sp modelId="{7C85BE93-5B0E-4259-9FC2-987220EBB6EE}">
      <dsp:nvSpPr>
        <dsp:cNvPr id="0" name=""/>
        <dsp:cNvSpPr/>
      </dsp:nvSpPr>
      <dsp:spPr>
        <a:xfrm>
          <a:off x="4483049" y="1421656"/>
          <a:ext cx="2875366" cy="94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79" tIns="99679" rIns="99679" bIns="99679" numCol="1" spcCol="1270" anchor="ctr" anchorCtr="0">
          <a:noAutofit/>
        </a:bodyPr>
        <a:lstStyle/>
        <a:p>
          <a:pPr marL="0" lvl="0" indent="0" algn="l" defTabSz="800100">
            <a:lnSpc>
              <a:spcPct val="90000"/>
            </a:lnSpc>
            <a:spcBef>
              <a:spcPct val="0"/>
            </a:spcBef>
            <a:spcAft>
              <a:spcPct val="35000"/>
            </a:spcAft>
            <a:buNone/>
          </a:pPr>
          <a:r>
            <a:rPr lang="en-US" sz="1800" kern="1200" dirty="0"/>
            <a:t>Annual income below 50% of AMI at program entry</a:t>
          </a:r>
        </a:p>
      </dsp:txBody>
      <dsp:txXfrm>
        <a:off x="4483049" y="1421656"/>
        <a:ext cx="2875366" cy="941846"/>
      </dsp:txXfrm>
    </dsp:sp>
    <dsp:sp modelId="{7600B211-9F60-4AE3-8A17-7D21ADDFE621}">
      <dsp:nvSpPr>
        <dsp:cNvPr id="0" name=""/>
        <dsp:cNvSpPr/>
      </dsp:nvSpPr>
      <dsp:spPr>
        <a:xfrm>
          <a:off x="0" y="2608210"/>
          <a:ext cx="7543800" cy="941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5C9B4-78B2-40A4-AB18-66CAADFE7B82}">
      <dsp:nvSpPr>
        <dsp:cNvPr id="0" name=""/>
        <dsp:cNvSpPr/>
      </dsp:nvSpPr>
      <dsp:spPr>
        <a:xfrm>
          <a:off x="284908" y="2820125"/>
          <a:ext cx="518522" cy="518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E2F22F-2676-45FD-8982-0D8F226A4324}">
      <dsp:nvSpPr>
        <dsp:cNvPr id="0" name=""/>
        <dsp:cNvSpPr/>
      </dsp:nvSpPr>
      <dsp:spPr>
        <a:xfrm>
          <a:off x="1088339" y="2608210"/>
          <a:ext cx="3394710" cy="94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76" tIns="99776" rIns="99776" bIns="99776" numCol="1" spcCol="1270" anchor="ctr" anchorCtr="0">
          <a:noAutofit/>
        </a:bodyPr>
        <a:lstStyle/>
        <a:p>
          <a:pPr marL="0" lvl="0" indent="0" algn="l" defTabSz="800100">
            <a:lnSpc>
              <a:spcPct val="90000"/>
            </a:lnSpc>
            <a:spcBef>
              <a:spcPct val="0"/>
            </a:spcBef>
            <a:spcAft>
              <a:spcPct val="35000"/>
            </a:spcAft>
            <a:buNone/>
          </a:pPr>
          <a:r>
            <a:rPr lang="en-US" sz="1800" b="1" kern="1200" dirty="0"/>
            <a:t>Rapid Re-housing: </a:t>
          </a:r>
          <a:r>
            <a:rPr lang="en-US" sz="1800" kern="1200" dirty="0"/>
            <a:t>Individuals and families who are </a:t>
          </a:r>
          <a:r>
            <a:rPr lang="en-US" sz="1800" i="1" kern="1200" dirty="0"/>
            <a:t>literally homeless </a:t>
          </a:r>
          <a:endParaRPr lang="en-US" sz="1800" kern="1200" dirty="0"/>
        </a:p>
      </dsp:txBody>
      <dsp:txXfrm>
        <a:off x="1088339" y="2608210"/>
        <a:ext cx="3394710" cy="942767"/>
      </dsp:txXfrm>
    </dsp:sp>
    <dsp:sp modelId="{12397783-6FE6-4C1B-BB6A-F878A8B5DD83}">
      <dsp:nvSpPr>
        <dsp:cNvPr id="0" name=""/>
        <dsp:cNvSpPr/>
      </dsp:nvSpPr>
      <dsp:spPr>
        <a:xfrm>
          <a:off x="4483049" y="2608210"/>
          <a:ext cx="2875366" cy="94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79" tIns="99679" rIns="99679" bIns="99679" numCol="1" spcCol="1270" anchor="ctr" anchorCtr="0">
          <a:noAutofit/>
        </a:bodyPr>
        <a:lstStyle/>
        <a:p>
          <a:pPr marL="0" lvl="0" indent="0" algn="l" defTabSz="800100">
            <a:lnSpc>
              <a:spcPct val="90000"/>
            </a:lnSpc>
            <a:spcBef>
              <a:spcPct val="0"/>
            </a:spcBef>
            <a:spcAft>
              <a:spcPct val="35000"/>
            </a:spcAft>
            <a:buNone/>
          </a:pPr>
          <a:r>
            <a:rPr lang="en-US" sz="1800" kern="1200" dirty="0"/>
            <a:t>No income threshold at program entry </a:t>
          </a:r>
        </a:p>
      </dsp:txBody>
      <dsp:txXfrm>
        <a:off x="4483049" y="2608210"/>
        <a:ext cx="2875366" cy="94184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78651-7684-4E5E-BC33-110DA69A164C}">
      <dsp:nvSpPr>
        <dsp:cNvPr id="0" name=""/>
        <dsp:cNvSpPr/>
      </dsp:nvSpPr>
      <dsp:spPr>
        <a:xfrm>
          <a:off x="0" y="2758"/>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4EDAD-0D33-4215-A5A7-78907AF40ED5}">
      <dsp:nvSpPr>
        <dsp:cNvPr id="0" name=""/>
        <dsp:cNvSpPr/>
      </dsp:nvSpPr>
      <dsp:spPr>
        <a:xfrm>
          <a:off x="0" y="275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Purchasing or leasing computer hardware</a:t>
          </a:r>
        </a:p>
      </dsp:txBody>
      <dsp:txXfrm>
        <a:off x="0" y="2758"/>
        <a:ext cx="5098256" cy="1881464"/>
      </dsp:txXfrm>
    </dsp:sp>
    <dsp:sp modelId="{004B8C82-EC77-45D3-9AF9-F5D4C886405D}">
      <dsp:nvSpPr>
        <dsp:cNvPr id="0" name=""/>
        <dsp:cNvSpPr/>
      </dsp:nvSpPr>
      <dsp:spPr>
        <a:xfrm>
          <a:off x="0" y="1884223"/>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5BB57-4E9F-46B2-B87F-07B99F281BB5}">
      <dsp:nvSpPr>
        <dsp:cNvPr id="0" name=""/>
        <dsp:cNvSpPr/>
      </dsp:nvSpPr>
      <dsp:spPr>
        <a:xfrm>
          <a:off x="0" y="1884223"/>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Purchasing software or software licenses</a:t>
          </a:r>
        </a:p>
      </dsp:txBody>
      <dsp:txXfrm>
        <a:off x="0" y="1884223"/>
        <a:ext cx="5098256" cy="1881464"/>
      </dsp:txXfrm>
    </dsp:sp>
    <dsp:sp modelId="{C4B35351-59CE-4672-B989-95F873DB1D97}">
      <dsp:nvSpPr>
        <dsp:cNvPr id="0" name=""/>
        <dsp:cNvSpPr/>
      </dsp:nvSpPr>
      <dsp:spPr>
        <a:xfrm>
          <a:off x="0" y="3765688"/>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262FD-9367-4F32-ABAC-42201F993294}">
      <dsp:nvSpPr>
        <dsp:cNvPr id="0" name=""/>
        <dsp:cNvSpPr/>
      </dsp:nvSpPr>
      <dsp:spPr>
        <a:xfrm>
          <a:off x="0" y="376568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Purchasing or leasing equipment, including telephones, faxes, and furniture</a:t>
          </a:r>
        </a:p>
      </dsp:txBody>
      <dsp:txXfrm>
        <a:off x="0" y="3765688"/>
        <a:ext cx="5098256" cy="188146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B65CA-3C47-4592-AAD7-D56BC8045500}">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FD23F-4818-4776-811D-2630ED4D2370}">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Data collection</a:t>
          </a:r>
        </a:p>
      </dsp:txBody>
      <dsp:txXfrm>
        <a:off x="0" y="0"/>
        <a:ext cx="5098256" cy="1412477"/>
      </dsp:txXfrm>
    </dsp:sp>
    <dsp:sp modelId="{A485042C-8D48-420B-AB01-1CAB02911A79}">
      <dsp:nvSpPr>
        <dsp:cNvPr id="0" name=""/>
        <dsp:cNvSpPr/>
      </dsp:nvSpPr>
      <dsp:spPr>
        <a:xfrm>
          <a:off x="0" y="1412478"/>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327B9-0DB2-46B1-B7D5-D97B690BB97A}">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Completing data entry</a:t>
          </a:r>
        </a:p>
      </dsp:txBody>
      <dsp:txXfrm>
        <a:off x="0" y="1412477"/>
        <a:ext cx="5098256" cy="1412477"/>
      </dsp:txXfrm>
    </dsp:sp>
    <dsp:sp modelId="{14ABDF7B-511B-4889-93F5-D0F12CC954DA}">
      <dsp:nvSpPr>
        <dsp:cNvPr id="0" name=""/>
        <dsp:cNvSpPr/>
      </dsp:nvSpPr>
      <dsp:spPr>
        <a:xfrm>
          <a:off x="0" y="2824956"/>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C0A1A-8E16-4168-B9BA-531BB0321745}">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Monitoring and reviewing data quality</a:t>
          </a:r>
        </a:p>
      </dsp:txBody>
      <dsp:txXfrm>
        <a:off x="0" y="2824955"/>
        <a:ext cx="5098256" cy="1412477"/>
      </dsp:txXfrm>
    </dsp:sp>
    <dsp:sp modelId="{0478BA10-AC4D-46F2-AB76-CB5E667775C8}">
      <dsp:nvSpPr>
        <dsp:cNvPr id="0" name=""/>
        <dsp:cNvSpPr/>
      </dsp:nvSpPr>
      <dsp:spPr>
        <a:xfrm>
          <a:off x="0" y="4237434"/>
          <a:ext cx="509825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9E7FA-6F90-4CC4-8A5E-D8D342956CB3}">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Completing data analysis</a:t>
          </a:r>
        </a:p>
      </dsp:txBody>
      <dsp:txXfrm>
        <a:off x="0" y="4237433"/>
        <a:ext cx="5098256" cy="141247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B65CA-3C47-4592-AAD7-D56BC8045500}">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FD23F-4818-4776-811D-2630ED4D2370}">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Reporting to the HMIS Lead</a:t>
          </a:r>
        </a:p>
      </dsp:txBody>
      <dsp:txXfrm>
        <a:off x="0" y="0"/>
        <a:ext cx="5098256" cy="1412477"/>
      </dsp:txXfrm>
    </dsp:sp>
    <dsp:sp modelId="{A485042C-8D48-420B-AB01-1CAB02911A79}">
      <dsp:nvSpPr>
        <dsp:cNvPr id="0" name=""/>
        <dsp:cNvSpPr/>
      </dsp:nvSpPr>
      <dsp:spPr>
        <a:xfrm>
          <a:off x="0" y="1412478"/>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327B9-0DB2-46B1-B7D5-D97B690BB97A}">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Training staff on using the HMIS or comparable database</a:t>
          </a:r>
        </a:p>
      </dsp:txBody>
      <dsp:txXfrm>
        <a:off x="0" y="1412477"/>
        <a:ext cx="5098256" cy="1412477"/>
      </dsp:txXfrm>
    </dsp:sp>
    <dsp:sp modelId="{14ABDF7B-511B-4889-93F5-D0F12CC954DA}">
      <dsp:nvSpPr>
        <dsp:cNvPr id="0" name=""/>
        <dsp:cNvSpPr/>
      </dsp:nvSpPr>
      <dsp:spPr>
        <a:xfrm>
          <a:off x="0" y="2824956"/>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C0A1A-8E16-4168-B9BA-531BB0321745}">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Implementing and complying with HMIS requirements</a:t>
          </a:r>
        </a:p>
      </dsp:txBody>
      <dsp:txXfrm>
        <a:off x="0" y="2824955"/>
        <a:ext cx="5098256" cy="1412477"/>
      </dsp:txXfrm>
    </dsp:sp>
    <dsp:sp modelId="{0478BA10-AC4D-46F2-AB76-CB5E667775C8}">
      <dsp:nvSpPr>
        <dsp:cNvPr id="0" name=""/>
        <dsp:cNvSpPr/>
      </dsp:nvSpPr>
      <dsp:spPr>
        <a:xfrm>
          <a:off x="0" y="4237434"/>
          <a:ext cx="509825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9E7FA-6F90-4CC4-8A5E-D8D342956CB3}">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Hazard Pay</a:t>
          </a:r>
        </a:p>
      </dsp:txBody>
      <dsp:txXfrm>
        <a:off x="0" y="4237433"/>
        <a:ext cx="5098256" cy="1412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EDD32-2495-4B56-8CC1-230DD3C613A1}">
      <dsp:nvSpPr>
        <dsp:cNvPr id="0" name=""/>
        <dsp:cNvSpPr/>
      </dsp:nvSpPr>
      <dsp:spPr>
        <a:xfrm>
          <a:off x="0" y="689"/>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2D1B2-125B-4643-B1EB-1044AD2E322A}">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D91EA-8563-4449-A4A7-7B46B9FE737D}">
      <dsp:nvSpPr>
        <dsp:cNvPr id="0" name=""/>
        <dsp:cNvSpPr/>
      </dsp:nvSpPr>
      <dsp:spPr>
        <a:xfrm>
          <a:off x="1864015" y="689"/>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100000"/>
            </a:lnSpc>
            <a:spcBef>
              <a:spcPct val="0"/>
            </a:spcBef>
            <a:spcAft>
              <a:spcPct val="35000"/>
            </a:spcAft>
            <a:buNone/>
          </a:pPr>
          <a:r>
            <a:rPr lang="en-US" sz="2200" kern="1200" dirty="0"/>
            <a:t>Rapid Re-Housing</a:t>
          </a:r>
        </a:p>
      </dsp:txBody>
      <dsp:txXfrm>
        <a:off x="1864015" y="689"/>
        <a:ext cx="3234240" cy="1613866"/>
      </dsp:txXfrm>
    </dsp:sp>
    <dsp:sp modelId="{67D65D76-6064-4EB4-B71C-13D6029C42D9}">
      <dsp:nvSpPr>
        <dsp:cNvPr id="0" name=""/>
        <dsp:cNvSpPr/>
      </dsp:nvSpPr>
      <dsp:spPr>
        <a:xfrm>
          <a:off x="0" y="2018022"/>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6BC01-ED25-493B-810A-D9A79AB060B3}">
      <dsp:nvSpPr>
        <dsp:cNvPr id="0" name=""/>
        <dsp:cNvSpPr/>
      </dsp:nvSpPr>
      <dsp:spPr>
        <a:xfrm>
          <a:off x="488194" y="2381142"/>
          <a:ext cx="887626" cy="8876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C40669-D1BA-429D-A0CA-368A184B9135}">
      <dsp:nvSpPr>
        <dsp:cNvPr id="0" name=""/>
        <dsp:cNvSpPr/>
      </dsp:nvSpPr>
      <dsp:spPr>
        <a:xfrm>
          <a:off x="1864015" y="2018022"/>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100000"/>
            </a:lnSpc>
            <a:spcBef>
              <a:spcPct val="0"/>
            </a:spcBef>
            <a:spcAft>
              <a:spcPct val="35000"/>
            </a:spcAft>
            <a:buNone/>
          </a:pPr>
          <a:r>
            <a:rPr lang="en-US" sz="2200" kern="1200" dirty="0"/>
            <a:t>Homeless Management Information System (HMIS)</a:t>
          </a:r>
        </a:p>
      </dsp:txBody>
      <dsp:txXfrm>
        <a:off x="1864015" y="2018022"/>
        <a:ext cx="3234240" cy="1613866"/>
      </dsp:txXfrm>
    </dsp:sp>
    <dsp:sp modelId="{EE4E8307-A6FE-427A-96BA-88DCE5CB66EC}">
      <dsp:nvSpPr>
        <dsp:cNvPr id="0" name=""/>
        <dsp:cNvSpPr/>
      </dsp:nvSpPr>
      <dsp:spPr>
        <a:xfrm>
          <a:off x="0" y="4035355"/>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6FCD9-DA06-450F-95A8-4FCA7E029039}">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BD3FDC-DE53-49C4-8D7A-7B560DD851ED}">
      <dsp:nvSpPr>
        <dsp:cNvPr id="0" name=""/>
        <dsp:cNvSpPr/>
      </dsp:nvSpPr>
      <dsp:spPr>
        <a:xfrm>
          <a:off x="1864015" y="4035355"/>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100000"/>
            </a:lnSpc>
            <a:spcBef>
              <a:spcPct val="0"/>
            </a:spcBef>
            <a:spcAft>
              <a:spcPct val="35000"/>
            </a:spcAft>
            <a:buNone/>
          </a:pPr>
          <a:r>
            <a:rPr lang="en-US" sz="2200" kern="1200" dirty="0"/>
            <a:t>Administration</a:t>
          </a:r>
        </a:p>
      </dsp:txBody>
      <dsp:txXfrm>
        <a:off x="1864015" y="4035355"/>
        <a:ext cx="3234240" cy="161386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B65CA-3C47-4592-AAD7-D56BC8045500}">
      <dsp:nvSpPr>
        <dsp:cNvPr id="0" name=""/>
        <dsp:cNvSpPr/>
      </dsp:nvSpPr>
      <dsp:spPr>
        <a:xfrm>
          <a:off x="0" y="2201"/>
          <a:ext cx="543494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FD23F-4818-4776-811D-2630ED4D2370}">
      <dsp:nvSpPr>
        <dsp:cNvPr id="0" name=""/>
        <dsp:cNvSpPr/>
      </dsp:nvSpPr>
      <dsp:spPr>
        <a:xfrm>
          <a:off x="0" y="2201"/>
          <a:ext cx="5434941" cy="162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Obtaining technical support</a:t>
          </a:r>
        </a:p>
      </dsp:txBody>
      <dsp:txXfrm>
        <a:off x="0" y="2201"/>
        <a:ext cx="5434941" cy="1627042"/>
      </dsp:txXfrm>
    </dsp:sp>
    <dsp:sp modelId="{A485042C-8D48-420B-AB01-1CAB02911A79}">
      <dsp:nvSpPr>
        <dsp:cNvPr id="0" name=""/>
        <dsp:cNvSpPr/>
      </dsp:nvSpPr>
      <dsp:spPr>
        <a:xfrm>
          <a:off x="0" y="1629243"/>
          <a:ext cx="543494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327B9-0DB2-46B1-B7D5-D97B690BB97A}">
      <dsp:nvSpPr>
        <dsp:cNvPr id="0" name=""/>
        <dsp:cNvSpPr/>
      </dsp:nvSpPr>
      <dsp:spPr>
        <a:xfrm>
          <a:off x="0" y="1629243"/>
          <a:ext cx="5434941" cy="171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Leasing office space</a:t>
          </a:r>
        </a:p>
      </dsp:txBody>
      <dsp:txXfrm>
        <a:off x="0" y="1629243"/>
        <a:ext cx="5434941" cy="1710568"/>
      </dsp:txXfrm>
    </dsp:sp>
    <dsp:sp modelId="{14ABDF7B-511B-4889-93F5-D0F12CC954DA}">
      <dsp:nvSpPr>
        <dsp:cNvPr id="0" name=""/>
        <dsp:cNvSpPr/>
      </dsp:nvSpPr>
      <dsp:spPr>
        <a:xfrm>
          <a:off x="0" y="3339812"/>
          <a:ext cx="543494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C0A1A-8E16-4168-B9BA-531BB0321745}">
      <dsp:nvSpPr>
        <dsp:cNvPr id="0" name=""/>
        <dsp:cNvSpPr/>
      </dsp:nvSpPr>
      <dsp:spPr>
        <a:xfrm>
          <a:off x="0" y="3339812"/>
          <a:ext cx="5434941" cy="281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Paying charges for electricity, gas, water, phone service and high-speed data transmission necessary to operate or contribute data to the HMIS</a:t>
          </a:r>
        </a:p>
      </dsp:txBody>
      <dsp:txXfrm>
        <a:off x="0" y="3339812"/>
        <a:ext cx="5434941" cy="281297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8BA10-AC4D-46F2-AB76-CB5E667775C8}">
      <dsp:nvSpPr>
        <dsp:cNvPr id="0" name=""/>
        <dsp:cNvSpPr/>
      </dsp:nvSpPr>
      <dsp:spPr>
        <a:xfrm>
          <a:off x="0" y="2188"/>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9E7FA-6F90-4CC4-8A5E-D8D342956CB3}">
      <dsp:nvSpPr>
        <dsp:cNvPr id="0" name=""/>
        <dsp:cNvSpPr/>
      </dsp:nvSpPr>
      <dsp:spPr>
        <a:xfrm>
          <a:off x="0" y="2188"/>
          <a:ext cx="5098256" cy="109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Wingdings" panose="05000000000000000000" pitchFamily="2" charset="2"/>
            <a:buNone/>
          </a:pPr>
          <a:r>
            <a:rPr lang="en-US" sz="2800" kern="1200" dirty="0"/>
            <a:t>Paying staff travel costs to conduct intake</a:t>
          </a:r>
        </a:p>
      </dsp:txBody>
      <dsp:txXfrm>
        <a:off x="0" y="2188"/>
        <a:ext cx="5098256" cy="1096199"/>
      </dsp:txXfrm>
    </dsp:sp>
    <dsp:sp modelId="{10B1F572-E208-4FC4-9717-A1936490D5A3}">
      <dsp:nvSpPr>
        <dsp:cNvPr id="0" name=""/>
        <dsp:cNvSpPr/>
      </dsp:nvSpPr>
      <dsp:spPr>
        <a:xfrm>
          <a:off x="0" y="1098387"/>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DCF73-4A8C-48DE-9F82-E6A67EEEA2F7}">
      <dsp:nvSpPr>
        <dsp:cNvPr id="0" name=""/>
        <dsp:cNvSpPr/>
      </dsp:nvSpPr>
      <dsp:spPr>
        <a:xfrm>
          <a:off x="0" y="1098387"/>
          <a:ext cx="5098256" cy="302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Wingdings" panose="05000000000000000000" pitchFamily="2" charset="2"/>
            <a:buNone/>
          </a:pPr>
          <a:r>
            <a:rPr lang="en-US" sz="2800" kern="1200" dirty="0"/>
            <a:t>Paying costs of staff to travel to and attend HUD-sponsored and HUD-approved training on HMIS and programs authorized by Title IV of the McKinney-Vento Homeless Assistance Act</a:t>
          </a:r>
        </a:p>
      </dsp:txBody>
      <dsp:txXfrm>
        <a:off x="0" y="1098387"/>
        <a:ext cx="5098256" cy="3026359"/>
      </dsp:txXfrm>
    </dsp:sp>
    <dsp:sp modelId="{A19B5B03-C3A5-4A81-BE0A-5BE54DC99151}">
      <dsp:nvSpPr>
        <dsp:cNvPr id="0" name=""/>
        <dsp:cNvSpPr/>
      </dsp:nvSpPr>
      <dsp:spPr>
        <a:xfrm>
          <a:off x="0" y="4124747"/>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CA718-082B-40B8-BB68-6B4529C528ED}">
      <dsp:nvSpPr>
        <dsp:cNvPr id="0" name=""/>
        <dsp:cNvSpPr/>
      </dsp:nvSpPr>
      <dsp:spPr>
        <a:xfrm>
          <a:off x="0" y="4124747"/>
          <a:ext cx="5098256" cy="1522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Wingdings" panose="05000000000000000000" pitchFamily="2" charset="2"/>
            <a:buNone/>
          </a:pPr>
          <a:r>
            <a:rPr lang="en-US" sz="2800" kern="1200" dirty="0"/>
            <a:t>Paying participation fees charged by the HMIS Lead, if the subrecipient is not the HMIS Lead</a:t>
          </a:r>
        </a:p>
      </dsp:txBody>
      <dsp:txXfrm>
        <a:off x="0" y="4124747"/>
        <a:ext cx="5098256" cy="152297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C9C52-483A-41DF-AF10-8C4E1D91FAFC}">
      <dsp:nvSpPr>
        <dsp:cNvPr id="0" name=""/>
        <dsp:cNvSpPr/>
      </dsp:nvSpPr>
      <dsp:spPr>
        <a:xfrm>
          <a:off x="0" y="2758"/>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A1380-FFC0-458A-A877-106EF783375A}">
      <dsp:nvSpPr>
        <dsp:cNvPr id="0" name=""/>
        <dsp:cNvSpPr/>
      </dsp:nvSpPr>
      <dsp:spPr>
        <a:xfrm>
          <a:off x="0" y="275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State shares the Administration funds with the ESG subrecipients.</a:t>
          </a:r>
        </a:p>
      </dsp:txBody>
      <dsp:txXfrm>
        <a:off x="0" y="2758"/>
        <a:ext cx="5098256" cy="1881464"/>
      </dsp:txXfrm>
    </dsp:sp>
    <dsp:sp modelId="{56FE54CA-D361-4386-8785-993E7557236A}">
      <dsp:nvSpPr>
        <dsp:cNvPr id="0" name=""/>
        <dsp:cNvSpPr/>
      </dsp:nvSpPr>
      <dsp:spPr>
        <a:xfrm>
          <a:off x="0" y="1884223"/>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441BC-3FD5-45A0-99D6-4BAC25FD407D}">
      <dsp:nvSpPr>
        <dsp:cNvPr id="0" name=""/>
        <dsp:cNvSpPr/>
      </dsp:nvSpPr>
      <dsp:spPr>
        <a:xfrm>
          <a:off x="0" y="1884223"/>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Only the applicant may request funds for administration.</a:t>
          </a:r>
        </a:p>
      </dsp:txBody>
      <dsp:txXfrm>
        <a:off x="0" y="1884223"/>
        <a:ext cx="5098256" cy="1881464"/>
      </dsp:txXfrm>
    </dsp:sp>
    <dsp:sp modelId="{3AE84172-C31C-40DA-BE73-E49C8998720C}">
      <dsp:nvSpPr>
        <dsp:cNvPr id="0" name=""/>
        <dsp:cNvSpPr/>
      </dsp:nvSpPr>
      <dsp:spPr>
        <a:xfrm>
          <a:off x="0" y="3765688"/>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95D61-A43A-4B9B-91F9-19F4F1352508}">
      <dsp:nvSpPr>
        <dsp:cNvPr id="0" name=""/>
        <dsp:cNvSpPr/>
      </dsp:nvSpPr>
      <dsp:spPr>
        <a:xfrm>
          <a:off x="0" y="376568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rPr>
            <a:t>Second-tier subrecipients are not eligible to receive administration funds.</a:t>
          </a:r>
        </a:p>
      </dsp:txBody>
      <dsp:txXfrm>
        <a:off x="0" y="3765688"/>
        <a:ext cx="5098256" cy="188146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41E50-6A88-4322-B1C8-ED297266C6A6}">
      <dsp:nvSpPr>
        <dsp:cNvPr id="0" name=""/>
        <dsp:cNvSpPr/>
      </dsp:nvSpPr>
      <dsp:spPr>
        <a:xfrm>
          <a:off x="0" y="0"/>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94430-65EF-4580-804F-ABBB4842D40E}">
      <dsp:nvSpPr>
        <dsp:cNvPr id="0" name=""/>
        <dsp:cNvSpPr/>
      </dsp:nvSpPr>
      <dsp:spPr>
        <a:xfrm>
          <a:off x="0" y="0"/>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General Management/Oversight/ Coordination</a:t>
          </a:r>
        </a:p>
      </dsp:txBody>
      <dsp:txXfrm>
        <a:off x="0" y="0"/>
        <a:ext cx="5098256" cy="2824955"/>
      </dsp:txXfrm>
    </dsp:sp>
    <dsp:sp modelId="{95CE1B9E-4629-48A3-AB51-B4E02FD18505}">
      <dsp:nvSpPr>
        <dsp:cNvPr id="0" name=""/>
        <dsp:cNvSpPr/>
      </dsp:nvSpPr>
      <dsp:spPr>
        <a:xfrm>
          <a:off x="0" y="2824955"/>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6775D-6CA1-4B64-A93F-FC31ADA032C6}">
      <dsp:nvSpPr>
        <dsp:cNvPr id="0" name=""/>
        <dsp:cNvSpPr/>
      </dsp:nvSpPr>
      <dsp:spPr>
        <a:xfrm>
          <a:off x="0" y="2824955"/>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Training on ESG Requirements</a:t>
          </a:r>
        </a:p>
      </dsp:txBody>
      <dsp:txXfrm>
        <a:off x="0" y="2824955"/>
        <a:ext cx="5098256" cy="282495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51F59-DAB0-4D55-93D5-81B2EB3F124A}">
      <dsp:nvSpPr>
        <dsp:cNvPr id="0" name=""/>
        <dsp:cNvSpPr/>
      </dsp:nvSpPr>
      <dsp:spPr>
        <a:xfrm>
          <a:off x="0" y="0"/>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20520-4A05-4B4C-83A8-0D11149E27CF}">
      <dsp:nvSpPr>
        <dsp:cNvPr id="0" name=""/>
        <dsp:cNvSpPr/>
      </dsp:nvSpPr>
      <dsp:spPr>
        <a:xfrm>
          <a:off x="0" y="0"/>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Administrative services performed under third party contracts or agreements, including general legal services, accounting services, and audit services</a:t>
          </a:r>
        </a:p>
      </dsp:txBody>
      <dsp:txXfrm>
        <a:off x="0" y="0"/>
        <a:ext cx="5098256" cy="2824955"/>
      </dsp:txXfrm>
    </dsp:sp>
    <dsp:sp modelId="{2BF42EDF-3250-489C-81DB-1907565C5D91}">
      <dsp:nvSpPr>
        <dsp:cNvPr id="0" name=""/>
        <dsp:cNvSpPr/>
      </dsp:nvSpPr>
      <dsp:spPr>
        <a:xfrm>
          <a:off x="0" y="2824955"/>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A2197-E97E-4D41-A575-A039757D4423}">
      <dsp:nvSpPr>
        <dsp:cNvPr id="0" name=""/>
        <dsp:cNvSpPr/>
      </dsp:nvSpPr>
      <dsp:spPr>
        <a:xfrm>
          <a:off x="0" y="2824955"/>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Staff salaries, wages, and related costs of staff engaged in eligible program administration activities</a:t>
          </a:r>
        </a:p>
      </dsp:txBody>
      <dsp:txXfrm>
        <a:off x="0" y="2824955"/>
        <a:ext cx="5098256" cy="282495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D4B8F-3326-488F-9045-E5EECF6097C6}">
      <dsp:nvSpPr>
        <dsp:cNvPr id="0" name=""/>
        <dsp:cNvSpPr/>
      </dsp:nvSpPr>
      <dsp:spPr>
        <a:xfrm>
          <a:off x="0" y="359"/>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9035-1CED-48BC-BE65-087DEFC43141}">
      <dsp:nvSpPr>
        <dsp:cNvPr id="0" name=""/>
        <dsp:cNvSpPr/>
      </dsp:nvSpPr>
      <dsp:spPr>
        <a:xfrm>
          <a:off x="0" y="359"/>
          <a:ext cx="5098256" cy="183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Travel costs incurred for monitoring of second-tier subrecipients</a:t>
          </a:r>
        </a:p>
      </dsp:txBody>
      <dsp:txXfrm>
        <a:off x="0" y="359"/>
        <a:ext cx="5098256" cy="1838705"/>
      </dsp:txXfrm>
    </dsp:sp>
    <dsp:sp modelId="{32325EC9-779F-4B56-8667-DD09C7DB407F}">
      <dsp:nvSpPr>
        <dsp:cNvPr id="0" name=""/>
        <dsp:cNvSpPr/>
      </dsp:nvSpPr>
      <dsp:spPr>
        <a:xfrm>
          <a:off x="0" y="1839065"/>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5A808-C72D-4884-9442-9D87B1D406C6}">
      <dsp:nvSpPr>
        <dsp:cNvPr id="0" name=""/>
        <dsp:cNvSpPr/>
      </dsp:nvSpPr>
      <dsp:spPr>
        <a:xfrm>
          <a:off x="0" y="1839065"/>
          <a:ext cx="4286256" cy="113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Other costs for goods and services required for administration of the program, including rental or purchase of equipment, insurance, utilities, office supplies, and rental and maintenance (but not purchase) of office space</a:t>
          </a:r>
        </a:p>
      </dsp:txBody>
      <dsp:txXfrm>
        <a:off x="0" y="1839065"/>
        <a:ext cx="4286256" cy="1132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C9C78-2145-41CD-9E57-014B8EB5DA30}">
      <dsp:nvSpPr>
        <dsp:cNvPr id="0" name=""/>
        <dsp:cNvSpPr/>
      </dsp:nvSpPr>
      <dsp:spPr>
        <a:xfrm>
          <a:off x="1057371" y="427034"/>
          <a:ext cx="721406" cy="721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5DAE35-6BC8-4413-BCA2-55AA94BDE349}">
      <dsp:nvSpPr>
        <dsp:cNvPr id="0" name=""/>
        <dsp:cNvSpPr/>
      </dsp:nvSpPr>
      <dsp:spPr>
        <a:xfrm>
          <a:off x="670554" y="1341431"/>
          <a:ext cx="1603125" cy="1157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Initial assessment of needs and eligibility</a:t>
          </a:r>
        </a:p>
      </dsp:txBody>
      <dsp:txXfrm>
        <a:off x="670554" y="1341431"/>
        <a:ext cx="1603125" cy="1157255"/>
      </dsp:txXfrm>
    </dsp:sp>
    <dsp:sp modelId="{E6A84B47-48AB-42C5-BF3A-AE6C6A44B94B}">
      <dsp:nvSpPr>
        <dsp:cNvPr id="0" name=""/>
        <dsp:cNvSpPr/>
      </dsp:nvSpPr>
      <dsp:spPr>
        <a:xfrm>
          <a:off x="3314486" y="503238"/>
          <a:ext cx="721406" cy="721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48B013-834A-4892-9F3E-47C2B1BB34B3}">
      <dsp:nvSpPr>
        <dsp:cNvPr id="0" name=""/>
        <dsp:cNvSpPr/>
      </dsp:nvSpPr>
      <dsp:spPr>
        <a:xfrm>
          <a:off x="2841297" y="1340983"/>
          <a:ext cx="1603125" cy="144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Providing crisis counseling</a:t>
          </a:r>
        </a:p>
      </dsp:txBody>
      <dsp:txXfrm>
        <a:off x="2841297" y="1340983"/>
        <a:ext cx="1603125" cy="1445146"/>
      </dsp:txXfrm>
    </dsp:sp>
    <dsp:sp modelId="{2FD9232C-F4E4-4112-98EE-DA3E523AAF1C}">
      <dsp:nvSpPr>
        <dsp:cNvPr id="0" name=""/>
        <dsp:cNvSpPr/>
      </dsp:nvSpPr>
      <dsp:spPr>
        <a:xfrm>
          <a:off x="2148841" y="2763494"/>
          <a:ext cx="721406" cy="721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7ABF11-6548-4FE9-B476-0B4FACAD44D8}">
      <dsp:nvSpPr>
        <dsp:cNvPr id="0" name=""/>
        <dsp:cNvSpPr/>
      </dsp:nvSpPr>
      <dsp:spPr>
        <a:xfrm>
          <a:off x="1278547" y="3693073"/>
          <a:ext cx="2547894" cy="195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Addressing urgent physical needs (hand sanitizer, soap, tissue packets, masks)</a:t>
          </a:r>
        </a:p>
      </dsp:txBody>
      <dsp:txXfrm>
        <a:off x="1278547" y="3693073"/>
        <a:ext cx="2547894" cy="19568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C9C78-2145-41CD-9E57-014B8EB5DA30}">
      <dsp:nvSpPr>
        <dsp:cNvPr id="0" name=""/>
        <dsp:cNvSpPr/>
      </dsp:nvSpPr>
      <dsp:spPr>
        <a:xfrm>
          <a:off x="1113782" y="503236"/>
          <a:ext cx="716660" cy="7166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5DAE35-6BC8-4413-BCA2-55AA94BDE349}">
      <dsp:nvSpPr>
        <dsp:cNvPr id="0" name=""/>
        <dsp:cNvSpPr/>
      </dsp:nvSpPr>
      <dsp:spPr>
        <a:xfrm>
          <a:off x="721166" y="1202971"/>
          <a:ext cx="1592578" cy="1437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Actively connecting and providing information and referral</a:t>
          </a:r>
        </a:p>
      </dsp:txBody>
      <dsp:txXfrm>
        <a:off x="721166" y="1202971"/>
        <a:ext cx="1592578" cy="1437052"/>
      </dsp:txXfrm>
    </dsp:sp>
    <dsp:sp modelId="{1A9DCD9A-F06A-4184-85C7-00CA4BC19513}">
      <dsp:nvSpPr>
        <dsp:cNvPr id="0" name=""/>
        <dsp:cNvSpPr/>
      </dsp:nvSpPr>
      <dsp:spPr>
        <a:xfrm>
          <a:off x="3454001" y="427034"/>
          <a:ext cx="716660" cy="716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C42E6F-09C0-4524-B2BE-39794A7AA4FC}">
      <dsp:nvSpPr>
        <dsp:cNvPr id="0" name=""/>
        <dsp:cNvSpPr/>
      </dsp:nvSpPr>
      <dsp:spPr>
        <a:xfrm>
          <a:off x="3057749" y="1346877"/>
          <a:ext cx="1592578" cy="1437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Cell phone costs of outreach workers</a:t>
          </a:r>
        </a:p>
      </dsp:txBody>
      <dsp:txXfrm>
        <a:off x="3057749" y="1346877"/>
        <a:ext cx="1592578" cy="1437052"/>
      </dsp:txXfrm>
    </dsp:sp>
    <dsp:sp modelId="{92573584-E290-436E-9C7C-D263B7F22541}">
      <dsp:nvSpPr>
        <dsp:cNvPr id="0" name=""/>
        <dsp:cNvSpPr/>
      </dsp:nvSpPr>
      <dsp:spPr>
        <a:xfrm>
          <a:off x="2190797" y="3024028"/>
          <a:ext cx="716660" cy="716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76172-AB92-4F7B-81BE-36E7004651C5}">
      <dsp:nvSpPr>
        <dsp:cNvPr id="0" name=""/>
        <dsp:cNvSpPr/>
      </dsp:nvSpPr>
      <dsp:spPr>
        <a:xfrm>
          <a:off x="1244647" y="4121064"/>
          <a:ext cx="2608961" cy="1437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Equipping staff with masks, disposable gloves, hand sanitizer, and other protective equipment</a:t>
          </a:r>
        </a:p>
      </dsp:txBody>
      <dsp:txXfrm>
        <a:off x="1244647" y="4121064"/>
        <a:ext cx="2608961" cy="14370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4F54A-8C0B-4A80-844E-263DB5DAFC8F}">
      <dsp:nvSpPr>
        <dsp:cNvPr id="0" name=""/>
        <dsp:cNvSpPr/>
      </dsp:nvSpPr>
      <dsp:spPr>
        <a:xfrm>
          <a:off x="0" y="3447"/>
          <a:ext cx="5098256" cy="1192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5871F-1A58-4ACE-A7AE-B008E4920043}">
      <dsp:nvSpPr>
        <dsp:cNvPr id="0" name=""/>
        <dsp:cNvSpPr/>
      </dsp:nvSpPr>
      <dsp:spPr>
        <a:xfrm>
          <a:off x="360746" y="271771"/>
          <a:ext cx="656543" cy="6559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7835E6-B92B-4FCB-BCC5-2A7B59B04E4C}">
      <dsp:nvSpPr>
        <dsp:cNvPr id="0" name=""/>
        <dsp:cNvSpPr/>
      </dsp:nvSpPr>
      <dsp:spPr>
        <a:xfrm>
          <a:off x="1378035" y="3447"/>
          <a:ext cx="3413984" cy="119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35" tIns="126335" rIns="126335" bIns="126335" numCol="1" spcCol="1270" anchor="ctr" anchorCtr="0">
          <a:noAutofit/>
        </a:bodyPr>
        <a:lstStyle/>
        <a:p>
          <a:pPr marL="0" lvl="0" indent="0" algn="l" defTabSz="1066800">
            <a:lnSpc>
              <a:spcPct val="90000"/>
            </a:lnSpc>
            <a:spcBef>
              <a:spcPct val="0"/>
            </a:spcBef>
            <a:spcAft>
              <a:spcPct val="35000"/>
            </a:spcAft>
            <a:buNone/>
          </a:pPr>
          <a:r>
            <a:rPr lang="en-US" sz="2400" kern="1200" dirty="0"/>
            <a:t>Using the centralized or coordinated assessment system</a:t>
          </a:r>
        </a:p>
      </dsp:txBody>
      <dsp:txXfrm>
        <a:off x="1378035" y="3447"/>
        <a:ext cx="3413984" cy="1193715"/>
      </dsp:txXfrm>
    </dsp:sp>
    <dsp:sp modelId="{F9F2516D-640C-4ECC-9C61-FAED04E1B0E5}">
      <dsp:nvSpPr>
        <dsp:cNvPr id="0" name=""/>
        <dsp:cNvSpPr/>
      </dsp:nvSpPr>
      <dsp:spPr>
        <a:xfrm>
          <a:off x="0" y="1486548"/>
          <a:ext cx="5098256" cy="1192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339AE-4A03-4B62-A070-028D5C834B52}">
      <dsp:nvSpPr>
        <dsp:cNvPr id="0" name=""/>
        <dsp:cNvSpPr/>
      </dsp:nvSpPr>
      <dsp:spPr>
        <a:xfrm>
          <a:off x="360746" y="1754871"/>
          <a:ext cx="656543" cy="6559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2BC207-8008-42A4-B54C-CC7DA8A90243}">
      <dsp:nvSpPr>
        <dsp:cNvPr id="0" name=""/>
        <dsp:cNvSpPr/>
      </dsp:nvSpPr>
      <dsp:spPr>
        <a:xfrm>
          <a:off x="1378035" y="1486548"/>
          <a:ext cx="3413984" cy="119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35" tIns="126335" rIns="126335" bIns="126335" numCol="1" spcCol="1270" anchor="ctr" anchorCtr="0">
          <a:noAutofit/>
        </a:bodyPr>
        <a:lstStyle/>
        <a:p>
          <a:pPr marL="0" lvl="0" indent="0" algn="l" defTabSz="1066800">
            <a:lnSpc>
              <a:spcPct val="90000"/>
            </a:lnSpc>
            <a:spcBef>
              <a:spcPct val="0"/>
            </a:spcBef>
            <a:spcAft>
              <a:spcPct val="35000"/>
            </a:spcAft>
            <a:buNone/>
          </a:pPr>
          <a:r>
            <a:rPr lang="en-US" sz="2400" kern="1200" dirty="0"/>
            <a:t>Initial evaluation including verifying and documenting eligibility</a:t>
          </a:r>
        </a:p>
      </dsp:txBody>
      <dsp:txXfrm>
        <a:off x="1378035" y="1486548"/>
        <a:ext cx="3413984" cy="1193715"/>
      </dsp:txXfrm>
    </dsp:sp>
    <dsp:sp modelId="{D75EE9C4-6D4D-4A8E-9765-B7244FC5AF5B}">
      <dsp:nvSpPr>
        <dsp:cNvPr id="0" name=""/>
        <dsp:cNvSpPr/>
      </dsp:nvSpPr>
      <dsp:spPr>
        <a:xfrm>
          <a:off x="0" y="2969648"/>
          <a:ext cx="5098256" cy="1192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2772F-8A97-4F98-AEBE-FE50B9CAD61F}">
      <dsp:nvSpPr>
        <dsp:cNvPr id="0" name=""/>
        <dsp:cNvSpPr/>
      </dsp:nvSpPr>
      <dsp:spPr>
        <a:xfrm>
          <a:off x="360746" y="3237972"/>
          <a:ext cx="656543" cy="6559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914EC9-D09D-421F-98B4-3B852DA8CB66}">
      <dsp:nvSpPr>
        <dsp:cNvPr id="0" name=""/>
        <dsp:cNvSpPr/>
      </dsp:nvSpPr>
      <dsp:spPr>
        <a:xfrm>
          <a:off x="1378035" y="2969648"/>
          <a:ext cx="3413984" cy="119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35" tIns="126335" rIns="126335" bIns="126335" numCol="1" spcCol="1270" anchor="ctr" anchorCtr="0">
          <a:noAutofit/>
        </a:bodyPr>
        <a:lstStyle/>
        <a:p>
          <a:pPr marL="0" lvl="0" indent="0" algn="l" defTabSz="1066800">
            <a:lnSpc>
              <a:spcPct val="90000"/>
            </a:lnSpc>
            <a:spcBef>
              <a:spcPct val="0"/>
            </a:spcBef>
            <a:spcAft>
              <a:spcPct val="35000"/>
            </a:spcAft>
            <a:buNone/>
          </a:pPr>
          <a:r>
            <a:rPr lang="en-US" sz="2400" kern="1200" dirty="0"/>
            <a:t>Counseling</a:t>
          </a:r>
        </a:p>
      </dsp:txBody>
      <dsp:txXfrm>
        <a:off x="1378035" y="2969648"/>
        <a:ext cx="3413984" cy="1193715"/>
      </dsp:txXfrm>
    </dsp:sp>
    <dsp:sp modelId="{35D85F45-DC1B-4D66-8A0A-882F150312D2}">
      <dsp:nvSpPr>
        <dsp:cNvPr id="0" name=""/>
        <dsp:cNvSpPr/>
      </dsp:nvSpPr>
      <dsp:spPr>
        <a:xfrm>
          <a:off x="0" y="4452749"/>
          <a:ext cx="5098256" cy="1192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49026-1FA0-4592-9F26-480369B088D7}">
      <dsp:nvSpPr>
        <dsp:cNvPr id="0" name=""/>
        <dsp:cNvSpPr/>
      </dsp:nvSpPr>
      <dsp:spPr>
        <a:xfrm>
          <a:off x="360746" y="4721072"/>
          <a:ext cx="656543" cy="65590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C67D29-772F-48AB-9798-A5BEA5483869}">
      <dsp:nvSpPr>
        <dsp:cNvPr id="0" name=""/>
        <dsp:cNvSpPr/>
      </dsp:nvSpPr>
      <dsp:spPr>
        <a:xfrm>
          <a:off x="1378035" y="4452749"/>
          <a:ext cx="3413984" cy="119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35" tIns="126335" rIns="126335" bIns="126335" numCol="1" spcCol="1270" anchor="ctr" anchorCtr="0">
          <a:noAutofit/>
        </a:bodyPr>
        <a:lstStyle/>
        <a:p>
          <a:pPr marL="0" lvl="0" indent="0" algn="l" defTabSz="1066800">
            <a:lnSpc>
              <a:spcPct val="90000"/>
            </a:lnSpc>
            <a:spcBef>
              <a:spcPct val="0"/>
            </a:spcBef>
            <a:spcAft>
              <a:spcPct val="35000"/>
            </a:spcAft>
            <a:buNone/>
          </a:pPr>
          <a:r>
            <a:rPr lang="en-US" sz="2400" kern="1200" dirty="0"/>
            <a:t>Developing/securing/ coordinating services and medical care</a:t>
          </a:r>
        </a:p>
      </dsp:txBody>
      <dsp:txXfrm>
        <a:off x="1378035" y="4452749"/>
        <a:ext cx="3413984" cy="11937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A77A-89CE-47D9-A59D-7428E7AD3326}">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ABB87-FE52-47F2-ADAD-10DF077AF357}">
      <dsp:nvSpPr>
        <dsp:cNvPr id="0" name=""/>
        <dsp:cNvSpPr/>
      </dsp:nvSpPr>
      <dsp:spPr>
        <a:xfrm>
          <a:off x="359511" y="269750"/>
          <a:ext cx="653657" cy="65365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6C72EC-DAAB-4D3B-84DE-6AEE8A755ADB}">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Helping obtain federal, state, and local benefits</a:t>
          </a:r>
        </a:p>
      </dsp:txBody>
      <dsp:txXfrm>
        <a:off x="1372680" y="2344"/>
        <a:ext cx="3725575" cy="1188467"/>
      </dsp:txXfrm>
    </dsp:sp>
    <dsp:sp modelId="{8B09B773-565B-4F2A-B09A-B2B8D8F7A67D}">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E45B9-BC9F-4C64-ACA7-69EE29FB6467}">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AC089-F8B5-43F9-A051-64B69E46500D}">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Monitoring/evaluating participant progress</a:t>
          </a:r>
        </a:p>
      </dsp:txBody>
      <dsp:txXfrm>
        <a:off x="1372680" y="1487929"/>
        <a:ext cx="3725575" cy="1188467"/>
      </dsp:txXfrm>
    </dsp:sp>
    <dsp:sp modelId="{41BEBD53-04A2-4591-8EC4-DC98474D76BB}">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9A061-5F79-4D9C-BC22-16E6AB8F3AE7}">
      <dsp:nvSpPr>
        <dsp:cNvPr id="0" name=""/>
        <dsp:cNvSpPr/>
      </dsp:nvSpPr>
      <dsp:spPr>
        <a:xfrm>
          <a:off x="359511" y="3240919"/>
          <a:ext cx="653657" cy="65365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143E45-AB82-4034-9748-8ECEA9CED5B8}">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Providing information and referral to other providers</a:t>
          </a:r>
        </a:p>
      </dsp:txBody>
      <dsp:txXfrm>
        <a:off x="1372680" y="2973514"/>
        <a:ext cx="3725575" cy="1188467"/>
      </dsp:txXfrm>
    </dsp:sp>
    <dsp:sp modelId="{1E8AAB11-5CF6-40BF-AF57-72998A12965C}">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A8AD6-1BD9-45C9-ABBA-23DDE835A2FC}">
      <dsp:nvSpPr>
        <dsp:cNvPr id="0" name=""/>
        <dsp:cNvSpPr/>
      </dsp:nvSpPr>
      <dsp:spPr>
        <a:xfrm>
          <a:off x="359511" y="4726504"/>
          <a:ext cx="653657" cy="65365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ED88E6-8AFA-4C6A-88D7-68490CBB1C6C}">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Developing an individualized housing/service plan</a:t>
          </a:r>
        </a:p>
      </dsp:txBody>
      <dsp:txXfrm>
        <a:off x="1372680" y="4459099"/>
        <a:ext cx="3725575" cy="1188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CE7C1-36C4-4C2C-95F4-0850DA740114}">
      <dsp:nvSpPr>
        <dsp:cNvPr id="0" name=""/>
        <dsp:cNvSpPr/>
      </dsp:nvSpPr>
      <dsp:spPr>
        <a:xfrm>
          <a:off x="326605" y="278708"/>
          <a:ext cx="1016507" cy="1016507"/>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CEB61-F150-48B1-A78C-8956B355D4E3}">
      <dsp:nvSpPr>
        <dsp:cNvPr id="0" name=""/>
        <dsp:cNvSpPr/>
      </dsp:nvSpPr>
      <dsp:spPr>
        <a:xfrm>
          <a:off x="543237" y="495341"/>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D5EFE8-B7AE-4DDA-92FF-948B820164C4}">
      <dsp:nvSpPr>
        <dsp:cNvPr id="0" name=""/>
        <dsp:cNvSpPr/>
      </dsp:nvSpPr>
      <dsp:spPr>
        <a:xfrm>
          <a:off x="1655" y="1611833"/>
          <a:ext cx="1666406" cy="189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Assessing participants' health problems and developing treatment plans</a:t>
          </a:r>
        </a:p>
      </dsp:txBody>
      <dsp:txXfrm>
        <a:off x="1655" y="1611833"/>
        <a:ext cx="1666406" cy="1895537"/>
      </dsp:txXfrm>
    </dsp:sp>
    <dsp:sp modelId="{DA5F039E-87BF-40E1-BB60-298ED9F3540D}">
      <dsp:nvSpPr>
        <dsp:cNvPr id="0" name=""/>
        <dsp:cNvSpPr/>
      </dsp:nvSpPr>
      <dsp:spPr>
        <a:xfrm>
          <a:off x="2284632" y="278708"/>
          <a:ext cx="1016507" cy="1016507"/>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FE603-0C8F-4F88-A7D5-F0ED7DE3FB8E}">
      <dsp:nvSpPr>
        <dsp:cNvPr id="0" name=""/>
        <dsp:cNvSpPr/>
      </dsp:nvSpPr>
      <dsp:spPr>
        <a:xfrm>
          <a:off x="2501265" y="495341"/>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535BFE-E124-4B24-8376-3FCE502D7CBB}">
      <dsp:nvSpPr>
        <dsp:cNvPr id="0" name=""/>
        <dsp:cNvSpPr/>
      </dsp:nvSpPr>
      <dsp:spPr>
        <a:xfrm>
          <a:off x="1959683" y="1611833"/>
          <a:ext cx="1666406" cy="189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Assisting participants to understand their health needs</a:t>
          </a:r>
        </a:p>
      </dsp:txBody>
      <dsp:txXfrm>
        <a:off x="1959683" y="1611833"/>
        <a:ext cx="1666406" cy="1895537"/>
      </dsp:txXfrm>
    </dsp:sp>
    <dsp:sp modelId="{021D605D-16E1-4A62-86C2-9CADF3F4EEBC}">
      <dsp:nvSpPr>
        <dsp:cNvPr id="0" name=""/>
        <dsp:cNvSpPr/>
      </dsp:nvSpPr>
      <dsp:spPr>
        <a:xfrm>
          <a:off x="4242659" y="278708"/>
          <a:ext cx="1016507" cy="1016507"/>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008F9-F5BB-406C-A5C7-7D021BC67FD7}">
      <dsp:nvSpPr>
        <dsp:cNvPr id="0" name=""/>
        <dsp:cNvSpPr/>
      </dsp:nvSpPr>
      <dsp:spPr>
        <a:xfrm>
          <a:off x="4459292" y="495341"/>
          <a:ext cx="583242" cy="5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070C2D-3B96-4161-8CB3-9B05FEF921B6}">
      <dsp:nvSpPr>
        <dsp:cNvPr id="0" name=""/>
        <dsp:cNvSpPr/>
      </dsp:nvSpPr>
      <dsp:spPr>
        <a:xfrm>
          <a:off x="3917710" y="1611833"/>
          <a:ext cx="1666406" cy="189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Providing or helping participants obtain appropriate emergency medical treatment</a:t>
          </a:r>
        </a:p>
      </dsp:txBody>
      <dsp:txXfrm>
        <a:off x="3917710" y="1611833"/>
        <a:ext cx="1666406" cy="1895537"/>
      </dsp:txXfrm>
    </dsp:sp>
    <dsp:sp modelId="{988235D0-3757-4AD3-86C7-24534580768C}">
      <dsp:nvSpPr>
        <dsp:cNvPr id="0" name=""/>
        <dsp:cNvSpPr/>
      </dsp:nvSpPr>
      <dsp:spPr>
        <a:xfrm>
          <a:off x="6200687" y="278708"/>
          <a:ext cx="1016507" cy="1016507"/>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265265-4476-4954-8851-1410EFFFDD9B}">
      <dsp:nvSpPr>
        <dsp:cNvPr id="0" name=""/>
        <dsp:cNvSpPr/>
      </dsp:nvSpPr>
      <dsp:spPr>
        <a:xfrm>
          <a:off x="6417319" y="495341"/>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5C14CD-FBCC-4DC4-8432-99B5C544E529}">
      <dsp:nvSpPr>
        <dsp:cNvPr id="0" name=""/>
        <dsp:cNvSpPr/>
      </dsp:nvSpPr>
      <dsp:spPr>
        <a:xfrm>
          <a:off x="5875737" y="1611833"/>
          <a:ext cx="1666406" cy="189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Providing medication and follow-up services</a:t>
          </a:r>
        </a:p>
      </dsp:txBody>
      <dsp:txXfrm>
        <a:off x="5875737" y="1611833"/>
        <a:ext cx="1666406" cy="18955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3" rIns="93149" bIns="46573" rtlCol="0"/>
          <a:lstStyle>
            <a:lvl1pPr algn="l">
              <a:defRPr sz="1200"/>
            </a:lvl1pPr>
          </a:lstStyle>
          <a:p>
            <a:endParaRPr lang="en-US" dirty="0"/>
          </a:p>
        </p:txBody>
      </p:sp>
      <p:sp>
        <p:nvSpPr>
          <p:cNvPr id="3" name="Date Placeholder 2"/>
          <p:cNvSpPr>
            <a:spLocks noGrp="1"/>
          </p:cNvSpPr>
          <p:nvPr>
            <p:ph type="dt" sz="quarter" idx="1"/>
          </p:nvPr>
        </p:nvSpPr>
        <p:spPr>
          <a:xfrm>
            <a:off x="3970942" y="0"/>
            <a:ext cx="3037840" cy="464820"/>
          </a:xfrm>
          <a:prstGeom prst="rect">
            <a:avLst/>
          </a:prstGeom>
        </p:spPr>
        <p:txBody>
          <a:bodyPr vert="horz" lIns="93149" tIns="46573" rIns="93149" bIns="46573" rtlCol="0"/>
          <a:lstStyle>
            <a:lvl1pPr algn="r">
              <a:defRPr sz="1200"/>
            </a:lvl1pPr>
          </a:lstStyle>
          <a:p>
            <a:fld id="{2D8D3ADD-CF3C-4B57-8A12-6F2B76F59E29}" type="datetimeFigureOut">
              <a:rPr lang="en-US" smtClean="0"/>
              <a:pPr/>
              <a:t>1/11/2021</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49" tIns="46573" rIns="93149" bIns="465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2" y="8829969"/>
            <a:ext cx="3037840" cy="464820"/>
          </a:xfrm>
          <a:prstGeom prst="rect">
            <a:avLst/>
          </a:prstGeom>
        </p:spPr>
        <p:txBody>
          <a:bodyPr vert="horz" lIns="93149" tIns="46573" rIns="93149" bIns="46573" rtlCol="0" anchor="b"/>
          <a:lstStyle>
            <a:lvl1pPr algn="r">
              <a:defRPr sz="1200"/>
            </a:lvl1pPr>
          </a:lstStyle>
          <a:p>
            <a:fld id="{A378D63E-A22B-46A9-9602-EDBD951215BB}" type="slidenum">
              <a:rPr lang="en-US" smtClean="0"/>
              <a:pPr/>
              <a:t>‹#›</a:t>
            </a:fld>
            <a:endParaRPr lang="en-US" dirty="0"/>
          </a:p>
        </p:txBody>
      </p:sp>
    </p:spTree>
    <p:extLst>
      <p:ext uri="{BB962C8B-B14F-4D97-AF65-F5344CB8AC3E}">
        <p14:creationId xmlns:p14="http://schemas.microsoft.com/office/powerpoint/2010/main" val="195629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3" rIns="93149" bIns="46573"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49" tIns="46573" rIns="93149" bIns="46573" rtlCol="0"/>
          <a:lstStyle>
            <a:lvl1pPr algn="r">
              <a:defRPr sz="1200"/>
            </a:lvl1pPr>
          </a:lstStyle>
          <a:p>
            <a:fld id="{E55BB3A1-4166-4134-8C74-2B26DD845DA3}" type="datetimeFigureOut">
              <a:rPr lang="en-US" smtClean="0"/>
              <a:pPr/>
              <a:t>1/11/2021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9" tIns="46573" rIns="93149" bIns="46573"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49" tIns="46573" rIns="93149" bIns="465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49" tIns="46573" rIns="93149" bIns="465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9"/>
            <a:ext cx="3037840" cy="464820"/>
          </a:xfrm>
          <a:prstGeom prst="rect">
            <a:avLst/>
          </a:prstGeom>
        </p:spPr>
        <p:txBody>
          <a:bodyPr vert="horz" lIns="93149" tIns="46573" rIns="93149" bIns="46573" rtlCol="0" anchor="b"/>
          <a:lstStyle>
            <a:lvl1pPr algn="r">
              <a:defRPr sz="1200"/>
            </a:lvl1pPr>
          </a:lstStyle>
          <a:p>
            <a:fld id="{7B0635EB-6AB2-42CB-9BDB-95F79B19A2BD}" type="slidenum">
              <a:rPr lang="en-US" smtClean="0"/>
              <a:pPr/>
              <a:t>‹#›</a:t>
            </a:fld>
            <a:endParaRPr lang="en-US" dirty="0"/>
          </a:p>
        </p:txBody>
      </p:sp>
    </p:spTree>
    <p:extLst>
      <p:ext uri="{BB962C8B-B14F-4D97-AF65-F5344CB8AC3E}">
        <p14:creationId xmlns:p14="http://schemas.microsoft.com/office/powerpoint/2010/main" val="162032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Emergency Solutions Grants (ESG) Program is funded by the U. S. Department of Housing and Urban Development (HUD). The State’s ESG Program is administered by the Alabama Department of Economic and Community Affairs (ADECA).  The ESG Program is housed in the Community Services Unit of ADECA’s Community and Economic Development Division.</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a:t>
            </a:fld>
            <a:endParaRPr lang="en-US" dirty="0"/>
          </a:p>
        </p:txBody>
      </p:sp>
    </p:spTree>
    <p:extLst>
      <p:ext uri="{BB962C8B-B14F-4D97-AF65-F5344CB8AC3E}">
        <p14:creationId xmlns:p14="http://schemas.microsoft.com/office/powerpoint/2010/main" val="161064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 the coronavirus means an activity designed to prevent the initial or further spread of the virus to people experiencing homelessness, people at risk of homelessness, your staff, or other shelter or housing residents.</a:t>
            </a:r>
          </a:p>
        </p:txBody>
      </p:sp>
      <p:sp>
        <p:nvSpPr>
          <p:cNvPr id="4" name="Slide Number Placeholder 3"/>
          <p:cNvSpPr>
            <a:spLocks noGrp="1"/>
          </p:cNvSpPr>
          <p:nvPr>
            <p:ph type="sldNum" sz="quarter" idx="5"/>
          </p:nvPr>
        </p:nvSpPr>
        <p:spPr/>
        <p:txBody>
          <a:bodyPr/>
          <a:lstStyle/>
          <a:p>
            <a:fld id="{7B0635EB-6AB2-42CB-9BDB-95F79B19A2BD}" type="slidenum">
              <a:rPr lang="en-US" smtClean="0"/>
              <a:pPr/>
              <a:t>10</a:t>
            </a:fld>
            <a:endParaRPr lang="en-US" dirty="0"/>
          </a:p>
        </p:txBody>
      </p:sp>
    </p:spTree>
    <p:extLst>
      <p:ext uri="{BB962C8B-B14F-4D97-AF65-F5344CB8AC3E}">
        <p14:creationId xmlns:p14="http://schemas.microsoft.com/office/powerpoint/2010/main" val="7809021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slides are only meant to supplement the Application Form. </a:t>
            </a:r>
            <a:r>
              <a:rPr lang="en-US" b="1" dirty="0"/>
              <a:t>Please be sure to read the questions in the Application Form and completely answer all components of the questions. </a:t>
            </a:r>
          </a:p>
          <a:p>
            <a:endParaRPr lang="en-US" dirty="0"/>
          </a:p>
          <a:p>
            <a:r>
              <a:rPr lang="en-US" dirty="0"/>
              <a:t>In this section, tell us about the homeless needs in your service area.</a:t>
            </a:r>
          </a:p>
        </p:txBody>
      </p:sp>
      <p:sp>
        <p:nvSpPr>
          <p:cNvPr id="4" name="Slide Number Placeholder 3"/>
          <p:cNvSpPr>
            <a:spLocks noGrp="1"/>
          </p:cNvSpPr>
          <p:nvPr>
            <p:ph type="sldNum" sz="quarter" idx="10"/>
          </p:nvPr>
        </p:nvSpPr>
        <p:spPr/>
        <p:txBody>
          <a:bodyPr/>
          <a:lstStyle/>
          <a:p>
            <a:fld id="{7B0635EB-6AB2-42CB-9BDB-95F79B19A2BD}" type="slidenum">
              <a:rPr lang="en-US" smtClean="0"/>
              <a:pPr/>
              <a:t>100</a:t>
            </a:fld>
            <a:endParaRPr lang="en-US" dirty="0"/>
          </a:p>
        </p:txBody>
      </p:sp>
    </p:spTree>
    <p:extLst>
      <p:ext uri="{BB962C8B-B14F-4D97-AF65-F5344CB8AC3E}">
        <p14:creationId xmlns:p14="http://schemas.microsoft.com/office/powerpoint/2010/main" val="23772564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you should tell us how you propose to serve the homeless persons you identified</a:t>
            </a:r>
            <a:r>
              <a:rPr lang="en-US" baseline="0" dirty="0"/>
              <a:t> in the previous section. </a:t>
            </a:r>
          </a:p>
          <a:p>
            <a:endParaRPr lang="en-US" baseline="0" dirty="0"/>
          </a:p>
          <a:p>
            <a:pPr defTabSz="914299">
              <a:defRPr/>
            </a:pPr>
            <a:r>
              <a:rPr lang="en-US" dirty="0"/>
              <a:t>This section tells</a:t>
            </a:r>
            <a:r>
              <a:rPr lang="en-US" baseline="0" dirty="0"/>
              <a:t> you to submit sample intake forms.  The intake forms should address the person’s eligibility for </a:t>
            </a:r>
            <a:r>
              <a:rPr lang="en-US" b="1" baseline="0" dirty="0"/>
              <a:t>ESG</a:t>
            </a:r>
            <a:r>
              <a:rPr lang="en-US" baseline="0" dirty="0"/>
              <a:t> assistance. Your organization may have intake forms for other programs; however, we are only interested in how you will determine eligibility for ESG assistance.</a:t>
            </a:r>
          </a:p>
          <a:p>
            <a:pPr defTabSz="914299">
              <a:defRPr/>
            </a:pPr>
            <a:endParaRPr lang="en-US" baseline="0" dirty="0"/>
          </a:p>
          <a:p>
            <a:pPr defTabSz="914299">
              <a:defRPr/>
            </a:pPr>
            <a:r>
              <a:rPr lang="en-US" baseline="0" dirty="0"/>
              <a:t>Provide information regarding your plan to inform persons about the eligible ESG assistance (examples of outreach and engagement efforts).</a:t>
            </a:r>
          </a:p>
          <a:p>
            <a:endParaRPr lang="en-US" baseline="0"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101</a:t>
            </a:fld>
            <a:endParaRPr lang="en-US" dirty="0"/>
          </a:p>
        </p:txBody>
      </p:sp>
    </p:spTree>
    <p:extLst>
      <p:ext uri="{BB962C8B-B14F-4D97-AF65-F5344CB8AC3E}">
        <p14:creationId xmlns:p14="http://schemas.microsoft.com/office/powerpoint/2010/main" val="14362133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Be sure to include an estimate of the number of persons you propose to serve. If you identified homeless needs (in section B.1. of the application form) that this application will not address, please explain your reasoning for not addressing those needs.</a:t>
            </a:r>
            <a:endParaRPr lang="en-US"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102</a:t>
            </a:fld>
            <a:endParaRPr lang="en-US" dirty="0"/>
          </a:p>
        </p:txBody>
      </p:sp>
    </p:spTree>
    <p:extLst>
      <p:ext uri="{BB962C8B-B14F-4D97-AF65-F5344CB8AC3E}">
        <p14:creationId xmlns:p14="http://schemas.microsoft.com/office/powerpoint/2010/main" val="28247408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It will be helpful to include information regarding specific training or experience of the case managers. You may include resumes.</a:t>
            </a:r>
          </a:p>
          <a:p>
            <a:endParaRPr lang="en-US" baseline="0" dirty="0"/>
          </a:p>
          <a:p>
            <a:r>
              <a:rPr lang="en-US" baseline="0" dirty="0"/>
              <a:t>You may also include copies of any certifications provided by other state agencies or regulatory boards.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103</a:t>
            </a:fld>
            <a:endParaRPr lang="en-US" dirty="0"/>
          </a:p>
        </p:txBody>
      </p:sp>
    </p:spTree>
    <p:extLst>
      <p:ext uri="{BB962C8B-B14F-4D97-AF65-F5344CB8AC3E}">
        <p14:creationId xmlns:p14="http://schemas.microsoft.com/office/powerpoint/2010/main" val="5024170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Provide more detailed information than</a:t>
            </a:r>
            <a:r>
              <a:rPr lang="en-US" baseline="0" dirty="0"/>
              <a:t> just the number of meetings staff members have attended.</a:t>
            </a:r>
          </a:p>
          <a:p>
            <a:endParaRPr lang="en-US" baseline="0" dirty="0"/>
          </a:p>
          <a:p>
            <a:r>
              <a:rPr lang="en-US" baseline="0" dirty="0"/>
              <a:t>Tell us what types of projects the staff has participated in or committees the staff has served on.</a:t>
            </a:r>
          </a:p>
          <a:p>
            <a:endParaRPr lang="en-US" baseline="0" dirty="0"/>
          </a:p>
          <a:p>
            <a:r>
              <a:rPr lang="en-US" baseline="0" dirty="0"/>
              <a:t>How do the agencies utilize/plan to use the CoC’s coordinated assessment system.</a:t>
            </a:r>
          </a:p>
          <a:p>
            <a:endParaRPr lang="en-US" baseline="0" dirty="0"/>
          </a:p>
          <a:p>
            <a:r>
              <a:rPr lang="en-US" baseline="0" dirty="0"/>
              <a:t>Do the agencies utilize/plan to use the HMIS or comparable database?</a:t>
            </a:r>
          </a:p>
          <a:p>
            <a:endParaRPr lang="en-US" baseline="0" dirty="0"/>
          </a:p>
          <a:p>
            <a:r>
              <a:rPr lang="en-US" baseline="0" dirty="0"/>
              <a:t>Does the comparable database comply with HUD’s standards?</a:t>
            </a:r>
          </a:p>
          <a:p>
            <a:endParaRPr lang="en-US" baseline="0" dirty="0"/>
          </a:p>
          <a:p>
            <a:r>
              <a:rPr lang="en-US" baseline="0" dirty="0"/>
              <a:t>A list of the continuum of care groups, their contact information, and a map showing the coverage area of each CoC can be found online under the Application Form heading.</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104</a:t>
            </a:fld>
            <a:endParaRPr lang="en-US" dirty="0"/>
          </a:p>
        </p:txBody>
      </p:sp>
    </p:spTree>
    <p:extLst>
      <p:ext uri="{BB962C8B-B14F-4D97-AF65-F5344CB8AC3E}">
        <p14:creationId xmlns:p14="http://schemas.microsoft.com/office/powerpoint/2010/main" val="607242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document</a:t>
            </a:r>
            <a:r>
              <a:rPr lang="en-US" baseline="0" dirty="0"/>
              <a:t> the previous costs for shelter operations, please summarize the charges and provide the information in a chart. Don’t include copies of past invoices.</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105</a:t>
            </a:fld>
            <a:endParaRPr lang="en-US" dirty="0"/>
          </a:p>
        </p:txBody>
      </p:sp>
    </p:spTree>
    <p:extLst>
      <p:ext uri="{BB962C8B-B14F-4D97-AF65-F5344CB8AC3E}">
        <p14:creationId xmlns:p14="http://schemas.microsoft.com/office/powerpoint/2010/main" val="35490337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Budget Forms and instructions for completing them can be found online.</a:t>
            </a:r>
          </a:p>
          <a:p>
            <a:endParaRPr lang="en-US" dirty="0"/>
          </a:p>
          <a:p>
            <a:r>
              <a:rPr lang="en-US" dirty="0"/>
              <a:t>Submit this budget for each agency that</a:t>
            </a:r>
            <a:r>
              <a:rPr lang="en-US" baseline="0" dirty="0"/>
              <a:t> will provide services. </a:t>
            </a:r>
          </a:p>
          <a:p>
            <a:endParaRPr lang="en-US" baseline="0" dirty="0"/>
          </a:p>
          <a:p>
            <a:r>
              <a:rPr lang="en-US" baseline="0" dirty="0"/>
              <a:t>If the applicant will only provide administration services, document this form for the administration costs. </a:t>
            </a:r>
          </a:p>
          <a:p>
            <a:endParaRPr lang="en-US" baseline="0" dirty="0"/>
          </a:p>
          <a:p>
            <a:r>
              <a:rPr lang="en-US" baseline="0" dirty="0"/>
              <a:t>If the applicant will provide administration and programmatic services, amounts for all activities should be documented on one form.</a:t>
            </a:r>
          </a:p>
          <a:p>
            <a:endParaRPr lang="en-US" baseline="0" dirty="0"/>
          </a:p>
          <a:p>
            <a:r>
              <a:rPr lang="en-US" baseline="0" dirty="0"/>
              <a:t>You only need to document column 3  for all budgets. Formulas are built into the worksheet causing columns 1 &amp; 4 to automatically populate.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106</a:t>
            </a:fld>
            <a:endParaRPr lang="en-US" dirty="0"/>
          </a:p>
        </p:txBody>
      </p:sp>
    </p:spTree>
    <p:extLst>
      <p:ext uri="{BB962C8B-B14F-4D97-AF65-F5344CB8AC3E}">
        <p14:creationId xmlns:p14="http://schemas.microsoft.com/office/powerpoint/2010/main" val="17953377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form should be used by the applicant only. The individual second-tier subrecipient budgets should total the subrecipient budget line by line.</a:t>
            </a:r>
          </a:p>
          <a:p>
            <a:endParaRPr lang="en-US" baseline="0"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107</a:t>
            </a:fld>
            <a:endParaRPr lang="en-US" dirty="0"/>
          </a:p>
        </p:txBody>
      </p:sp>
    </p:spTree>
    <p:extLst>
      <p:ext uri="{BB962C8B-B14F-4D97-AF65-F5344CB8AC3E}">
        <p14:creationId xmlns:p14="http://schemas.microsoft.com/office/powerpoint/2010/main" val="42302989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read each form carefully and provide all requested information.</a:t>
            </a:r>
          </a:p>
        </p:txBody>
      </p:sp>
      <p:sp>
        <p:nvSpPr>
          <p:cNvPr id="4" name="Slide Number Placeholder 3"/>
          <p:cNvSpPr>
            <a:spLocks noGrp="1"/>
          </p:cNvSpPr>
          <p:nvPr>
            <p:ph type="sldNum" sz="quarter" idx="5"/>
          </p:nvPr>
        </p:nvSpPr>
        <p:spPr/>
        <p:txBody>
          <a:bodyPr/>
          <a:lstStyle/>
          <a:p>
            <a:fld id="{7B0635EB-6AB2-42CB-9BDB-95F79B19A2BD}" type="slidenum">
              <a:rPr lang="en-US" smtClean="0"/>
              <a:pPr/>
              <a:t>108</a:t>
            </a:fld>
            <a:endParaRPr lang="en-US" dirty="0"/>
          </a:p>
        </p:txBody>
      </p:sp>
    </p:spTree>
    <p:extLst>
      <p:ext uri="{BB962C8B-B14F-4D97-AF65-F5344CB8AC3E}">
        <p14:creationId xmlns:p14="http://schemas.microsoft.com/office/powerpoint/2010/main" val="17771100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Second-tier Subrecipients – Please include the address for each second-tier subrecipient.</a:t>
            </a:r>
          </a:p>
          <a:p>
            <a:endParaRPr lang="en-US" dirty="0"/>
          </a:p>
          <a:p>
            <a:r>
              <a:rPr lang="en-US" dirty="0"/>
              <a:t>Subrecipient Administration – This person must not be an elected official.</a:t>
            </a:r>
          </a:p>
          <a:p>
            <a:endParaRPr lang="en-US" dirty="0"/>
          </a:p>
          <a:p>
            <a:r>
              <a:rPr lang="en-US" dirty="0"/>
              <a:t>Certification – The person who attests the signatures must not be listed elsewhere on the form. You must list the Federal Employer Identification Number (FEIN) for the subrecipient.</a:t>
            </a:r>
          </a:p>
          <a:p>
            <a:endParaRPr lang="en-US" dirty="0"/>
          </a:p>
          <a:p>
            <a:r>
              <a:rPr lang="en-US" dirty="0"/>
              <a:t>The organization name listed on the Form W-9, www.SAM.gov registration, and IRS Letter 147C (for private nonprofit applicants) must be identical.</a:t>
            </a:r>
          </a:p>
          <a:p>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109</a:t>
            </a:fld>
            <a:endParaRPr lang="en-US" dirty="0"/>
          </a:p>
        </p:txBody>
      </p:sp>
    </p:spTree>
    <p:extLst>
      <p:ext uri="{BB962C8B-B14F-4D97-AF65-F5344CB8AC3E}">
        <p14:creationId xmlns:p14="http://schemas.microsoft.com/office/powerpoint/2010/main" val="98787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for the coronavirus means an activity carried out before or during a coronavirus outbreak in your area to plan to keep people healthy and reduce the risk of exposure to coronavirus and avoid or slow the spread of disease.</a:t>
            </a:r>
          </a:p>
          <a:p>
            <a:endParaRPr lang="en-US" dirty="0"/>
          </a:p>
          <a:p>
            <a:r>
              <a:rPr lang="en-US" dirty="0"/>
              <a:t>Your housing plans must be consistent with HUD’s fair housing and nondiscrimination requirements.</a:t>
            </a:r>
          </a:p>
        </p:txBody>
      </p:sp>
      <p:sp>
        <p:nvSpPr>
          <p:cNvPr id="4" name="Slide Number Placeholder 3"/>
          <p:cNvSpPr>
            <a:spLocks noGrp="1"/>
          </p:cNvSpPr>
          <p:nvPr>
            <p:ph type="sldNum" sz="quarter" idx="5"/>
          </p:nvPr>
        </p:nvSpPr>
        <p:spPr/>
        <p:txBody>
          <a:bodyPr/>
          <a:lstStyle/>
          <a:p>
            <a:fld id="{7B0635EB-6AB2-42CB-9BDB-95F79B19A2BD}" type="slidenum">
              <a:rPr lang="en-US" smtClean="0"/>
              <a:pPr/>
              <a:t>11</a:t>
            </a:fld>
            <a:endParaRPr lang="en-US" dirty="0"/>
          </a:p>
        </p:txBody>
      </p:sp>
    </p:spTree>
    <p:extLst>
      <p:ext uri="{BB962C8B-B14F-4D97-AF65-F5344CB8AC3E}">
        <p14:creationId xmlns:p14="http://schemas.microsoft.com/office/powerpoint/2010/main" val="35398568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Correspondence – You may also include the contact information for persons to receive regular emails regarding the implementation of the project. </a:t>
            </a:r>
          </a:p>
          <a:p>
            <a:endParaRPr lang="en-US" dirty="0"/>
          </a:p>
          <a:p>
            <a:r>
              <a:rPr lang="en-US" dirty="0"/>
              <a:t>Certifications by Chief Executive Officer – no match is required for the ESG-CV Program. Please leave this field blank.</a:t>
            </a:r>
          </a:p>
        </p:txBody>
      </p:sp>
      <p:sp>
        <p:nvSpPr>
          <p:cNvPr id="4" name="Slide Number Placeholder 3"/>
          <p:cNvSpPr>
            <a:spLocks noGrp="1"/>
          </p:cNvSpPr>
          <p:nvPr>
            <p:ph type="sldNum" sz="quarter" idx="5"/>
          </p:nvPr>
        </p:nvSpPr>
        <p:spPr/>
        <p:txBody>
          <a:bodyPr/>
          <a:lstStyle/>
          <a:p>
            <a:fld id="{7B0635EB-6AB2-42CB-9BDB-95F79B19A2BD}" type="slidenum">
              <a:rPr lang="en-US" smtClean="0"/>
              <a:pPr/>
              <a:t>110</a:t>
            </a:fld>
            <a:endParaRPr lang="en-US" dirty="0"/>
          </a:p>
        </p:txBody>
      </p:sp>
    </p:spTree>
    <p:extLst>
      <p:ext uri="{BB962C8B-B14F-4D97-AF65-F5344CB8AC3E}">
        <p14:creationId xmlns:p14="http://schemas.microsoft.com/office/powerpoint/2010/main" val="31497309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Certifications by the Authorized Official – no match is required for the ESG-CV Program. Please leave this field blank.</a:t>
            </a:r>
          </a:p>
          <a:p>
            <a:endParaRPr lang="en-US" dirty="0"/>
          </a:p>
          <a:p>
            <a:r>
              <a:rPr lang="en-US" dirty="0"/>
              <a:t>Certification of Local Government Approval for Nonprofit Organizations – required even if there are no facility-based emergency shelters in the jurisdiction where services are provided.  This form must be signed by the mayor or county commission chairman/chairperson for each jurisdiction in which Emergency Shelter services are provided.</a:t>
            </a:r>
          </a:p>
          <a:p>
            <a:endParaRPr lang="en-US" dirty="0"/>
          </a:p>
          <a:p>
            <a:r>
              <a:rPr lang="en-US" dirty="0"/>
              <a:t>Certificate of Compliance with the Beason-Hammon Act – you must select either “a” or “b” on the top of page 2.</a:t>
            </a:r>
          </a:p>
        </p:txBody>
      </p:sp>
      <p:sp>
        <p:nvSpPr>
          <p:cNvPr id="4" name="Slide Number Placeholder 3"/>
          <p:cNvSpPr>
            <a:spLocks noGrp="1"/>
          </p:cNvSpPr>
          <p:nvPr>
            <p:ph type="sldNum" sz="quarter" idx="5"/>
          </p:nvPr>
        </p:nvSpPr>
        <p:spPr/>
        <p:txBody>
          <a:bodyPr/>
          <a:lstStyle/>
          <a:p>
            <a:fld id="{7B0635EB-6AB2-42CB-9BDB-95F79B19A2BD}" type="slidenum">
              <a:rPr lang="en-US" smtClean="0"/>
              <a:pPr/>
              <a:t>111</a:t>
            </a:fld>
            <a:endParaRPr lang="en-US" dirty="0"/>
          </a:p>
        </p:txBody>
      </p:sp>
    </p:spTree>
    <p:extLst>
      <p:ext uri="{BB962C8B-B14F-4D97-AF65-F5344CB8AC3E}">
        <p14:creationId xmlns:p14="http://schemas.microsoft.com/office/powerpoint/2010/main" val="1447048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Certification of Election to Charge 10% Federal De Minimis Indirect Cost Rate – only required if the subrecipient will use the 10% de minimis indirect cost rate.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Submit all pages of the E-Verify Program for Employment Verification Memorandum of Understanding.</a:t>
            </a:r>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112</a:t>
            </a:fld>
            <a:endParaRPr lang="en-US" dirty="0"/>
          </a:p>
        </p:txBody>
      </p:sp>
    </p:spTree>
    <p:extLst>
      <p:ext uri="{BB962C8B-B14F-4D97-AF65-F5344CB8AC3E}">
        <p14:creationId xmlns:p14="http://schemas.microsoft.com/office/powerpoint/2010/main" val="1934946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Mr. Shabbir Olia is the Division Chief of ADECA’s Community and Economic Development (CED) Division.</a:t>
            </a:r>
          </a:p>
          <a:p>
            <a:endParaRPr lang="en-US" dirty="0"/>
          </a:p>
          <a:p>
            <a:r>
              <a:rPr lang="en-US" dirty="0"/>
              <a:t>Ms. Crystal Talley is the Unit Chief for the Community Services Unit of the CED division.</a:t>
            </a:r>
          </a:p>
        </p:txBody>
      </p:sp>
      <p:sp>
        <p:nvSpPr>
          <p:cNvPr id="4" name="Slide Number Placeholder 3"/>
          <p:cNvSpPr>
            <a:spLocks noGrp="1"/>
          </p:cNvSpPr>
          <p:nvPr>
            <p:ph type="sldNum" sz="quarter" idx="10"/>
          </p:nvPr>
        </p:nvSpPr>
        <p:spPr/>
        <p:txBody>
          <a:bodyPr/>
          <a:lstStyle/>
          <a:p>
            <a:fld id="{7B0635EB-6AB2-42CB-9BDB-95F79B19A2BD}" type="slidenum">
              <a:rPr lang="en-US" smtClean="0"/>
              <a:pPr/>
              <a:t>113</a:t>
            </a:fld>
            <a:endParaRPr lang="en-US" dirty="0"/>
          </a:p>
        </p:txBody>
      </p:sp>
    </p:spTree>
    <p:extLst>
      <p:ext uri="{BB962C8B-B14F-4D97-AF65-F5344CB8AC3E}">
        <p14:creationId xmlns:p14="http://schemas.microsoft.com/office/powerpoint/2010/main" val="3183539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 Shonda Gray is the ESG Program Manager.</a:t>
            </a:r>
          </a:p>
          <a:p>
            <a:endParaRPr lang="en-US" dirty="0"/>
          </a:p>
          <a:p>
            <a:r>
              <a:rPr lang="en-US" dirty="0"/>
              <a:t>Ms. Stephanie Rankins and Mr. Phillip Eubanks work with the ESG Program. </a:t>
            </a:r>
          </a:p>
        </p:txBody>
      </p:sp>
      <p:sp>
        <p:nvSpPr>
          <p:cNvPr id="4" name="Slide Number Placeholder 3"/>
          <p:cNvSpPr>
            <a:spLocks noGrp="1"/>
          </p:cNvSpPr>
          <p:nvPr>
            <p:ph type="sldNum" sz="quarter" idx="10"/>
          </p:nvPr>
        </p:nvSpPr>
        <p:spPr/>
        <p:txBody>
          <a:bodyPr/>
          <a:lstStyle/>
          <a:p>
            <a:fld id="{7B0635EB-6AB2-42CB-9BDB-95F79B19A2BD}" type="slidenum">
              <a:rPr lang="en-US" smtClean="0"/>
              <a:pPr/>
              <a:t>114</a:t>
            </a:fld>
            <a:endParaRPr lang="en-US" dirty="0"/>
          </a:p>
        </p:txBody>
      </p:sp>
    </p:spTree>
    <p:extLst>
      <p:ext uri="{BB962C8B-B14F-4D97-AF65-F5344CB8AC3E}">
        <p14:creationId xmlns:p14="http://schemas.microsoft.com/office/powerpoint/2010/main" val="25240542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link contains information specific to Homeless Assistance Programs.</a:t>
            </a:r>
          </a:p>
          <a:p>
            <a:endParaRPr lang="en-US" dirty="0"/>
          </a:p>
          <a:p>
            <a:r>
              <a:rPr lang="en-US" dirty="0"/>
              <a:t>https://www.hudexchange.info/homelessness-assistance/diseases/</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115</a:t>
            </a:fld>
            <a:endParaRPr lang="en-US" dirty="0"/>
          </a:p>
        </p:txBody>
      </p:sp>
    </p:spTree>
    <p:extLst>
      <p:ext uri="{BB962C8B-B14F-4D97-AF65-F5344CB8AC3E}">
        <p14:creationId xmlns:p14="http://schemas.microsoft.com/office/powerpoint/2010/main" val="63512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for the coronavirus means an activity carried out before or during a coronavirus outbreak in your area to plan to keep people healthy and reduce the risk of exposure to coronavirus and avoid or slow the spread of disease.</a:t>
            </a:r>
          </a:p>
          <a:p>
            <a:endParaRPr lang="en-US" dirty="0"/>
          </a:p>
          <a:p>
            <a:r>
              <a:rPr lang="en-US" dirty="0"/>
              <a:t>This includes updating your plans to reduce the number of persons in shelter to reduce the spread of coronavirus.</a:t>
            </a:r>
          </a:p>
          <a:p>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12</a:t>
            </a:fld>
            <a:endParaRPr lang="en-US" dirty="0"/>
          </a:p>
        </p:txBody>
      </p:sp>
    </p:spTree>
    <p:extLst>
      <p:ext uri="{BB962C8B-B14F-4D97-AF65-F5344CB8AC3E}">
        <p14:creationId xmlns:p14="http://schemas.microsoft.com/office/powerpoint/2010/main" val="428677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Responding to coronavirus means activities performed once coronavirus has spread to persons experiencing homelessness, provider staff, or once persons are at risk of losing their housing or actually lose their housing because of the economic downturn caused by coronavirus.</a:t>
            </a:r>
          </a:p>
          <a:p>
            <a:endParaRPr lang="en-US" dirty="0"/>
          </a:p>
          <a:p>
            <a:r>
              <a:rPr lang="en-US" dirty="0"/>
              <a:t>This includes: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Providing rental assistance to persons at risk of losing their homes, have already become homeless, or continue to experience homelessness due to the economic downturn caused by coronavirus; and</a:t>
            </a:r>
          </a:p>
          <a:p>
            <a:pPr marL="171450" indent="-171450">
              <a:buFont typeface="Arial" panose="020B0604020202020204" pitchFamily="34" charset="0"/>
              <a:buChar char="•"/>
            </a:pPr>
            <a:r>
              <a:rPr lang="en-US" dirty="0"/>
              <a:t>Providing hazard pay to staff who risk their own health to continue to provide services to persons experiencing and at risk of homeless.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13</a:t>
            </a:fld>
            <a:endParaRPr lang="en-US" dirty="0"/>
          </a:p>
        </p:txBody>
      </p:sp>
    </p:spTree>
    <p:extLst>
      <p:ext uri="{BB962C8B-B14F-4D97-AF65-F5344CB8AC3E}">
        <p14:creationId xmlns:p14="http://schemas.microsoft.com/office/powerpoint/2010/main" val="62370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Case management is an important aspect of every activity of the ESG-CV program.</a:t>
            </a:r>
          </a:p>
          <a:p>
            <a:endParaRPr lang="en-US" dirty="0"/>
          </a:p>
          <a:p>
            <a:r>
              <a:rPr lang="en-US" dirty="0"/>
              <a:t>We strongly encourage that your case managers refer the ESG program participants to other services they are eligible to receive. Case managers should be knowledgeable about other housing and mainstream services providers located in and near the service area and those agencies that are members of the local continuum of care.</a:t>
            </a:r>
          </a:p>
        </p:txBody>
      </p:sp>
      <p:sp>
        <p:nvSpPr>
          <p:cNvPr id="4" name="Slide Number Placeholder 3"/>
          <p:cNvSpPr>
            <a:spLocks noGrp="1"/>
          </p:cNvSpPr>
          <p:nvPr>
            <p:ph type="sldNum" sz="quarter" idx="10"/>
          </p:nvPr>
        </p:nvSpPr>
        <p:spPr/>
        <p:txBody>
          <a:bodyPr/>
          <a:lstStyle/>
          <a:p>
            <a:fld id="{7B0635EB-6AB2-42CB-9BDB-95F79B19A2BD}" type="slidenum">
              <a:rPr lang="en-US" smtClean="0"/>
              <a:pPr/>
              <a:t>14</a:t>
            </a:fld>
            <a:endParaRPr lang="en-US" dirty="0"/>
          </a:p>
        </p:txBody>
      </p:sp>
    </p:spTree>
    <p:extLst>
      <p:ext uri="{BB962C8B-B14F-4D97-AF65-F5344CB8AC3E}">
        <p14:creationId xmlns:p14="http://schemas.microsoft.com/office/powerpoint/2010/main" val="272788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15</a:t>
            </a:fld>
            <a:endParaRPr lang="en-US" dirty="0"/>
          </a:p>
        </p:txBody>
      </p:sp>
    </p:spTree>
    <p:extLst>
      <p:ext uri="{BB962C8B-B14F-4D97-AF65-F5344CB8AC3E}">
        <p14:creationId xmlns:p14="http://schemas.microsoft.com/office/powerpoint/2010/main" val="4224554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16</a:t>
            </a:fld>
            <a:endParaRPr lang="en-US" dirty="0"/>
          </a:p>
        </p:txBody>
      </p:sp>
    </p:spTree>
    <p:extLst>
      <p:ext uri="{BB962C8B-B14F-4D97-AF65-F5344CB8AC3E}">
        <p14:creationId xmlns:p14="http://schemas.microsoft.com/office/powerpoint/2010/main" val="4249849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example of a landlord incentive may be a payment of three times the amount of the security deposit.</a:t>
            </a:r>
          </a:p>
          <a:p>
            <a:pPr marL="171450" indent="-171450">
              <a:buFont typeface="Arial" panose="020B0604020202020204" pitchFamily="34" charset="0"/>
              <a:buChar char="•"/>
            </a:pPr>
            <a:r>
              <a:rPr lang="en-US" dirty="0"/>
              <a:t>An example of a volunteer incentive may be a gift card.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All incentives should be reasonable.</a:t>
            </a:r>
          </a:p>
        </p:txBody>
      </p:sp>
      <p:sp>
        <p:nvSpPr>
          <p:cNvPr id="4" name="Slide Number Placeholder 3"/>
          <p:cNvSpPr>
            <a:spLocks noGrp="1"/>
          </p:cNvSpPr>
          <p:nvPr>
            <p:ph type="sldNum" sz="quarter" idx="5"/>
          </p:nvPr>
        </p:nvSpPr>
        <p:spPr/>
        <p:txBody>
          <a:bodyPr/>
          <a:lstStyle/>
          <a:p>
            <a:fld id="{7B0635EB-6AB2-42CB-9BDB-95F79B19A2BD}" type="slidenum">
              <a:rPr lang="en-US" smtClean="0"/>
              <a:pPr/>
              <a:t>17</a:t>
            </a:fld>
            <a:endParaRPr lang="en-US" dirty="0"/>
          </a:p>
        </p:txBody>
      </p:sp>
    </p:spTree>
    <p:extLst>
      <p:ext uri="{BB962C8B-B14F-4D97-AF65-F5344CB8AC3E}">
        <p14:creationId xmlns:p14="http://schemas.microsoft.com/office/powerpoint/2010/main" val="946138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18</a:t>
            </a:fld>
            <a:endParaRPr lang="en-US" dirty="0"/>
          </a:p>
        </p:txBody>
      </p:sp>
    </p:spTree>
    <p:extLst>
      <p:ext uri="{BB962C8B-B14F-4D97-AF65-F5344CB8AC3E}">
        <p14:creationId xmlns:p14="http://schemas.microsoft.com/office/powerpoint/2010/main" val="412419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19</a:t>
            </a:fld>
            <a:endParaRPr lang="en-US" dirty="0"/>
          </a:p>
        </p:txBody>
      </p:sp>
    </p:spTree>
    <p:extLst>
      <p:ext uri="{BB962C8B-B14F-4D97-AF65-F5344CB8AC3E}">
        <p14:creationId xmlns:p14="http://schemas.microsoft.com/office/powerpoint/2010/main" val="226975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67">
              <a:defRPr/>
            </a:pPr>
            <a:r>
              <a:rPr lang="en-US" dirty="0"/>
              <a:t>Where you see the term “CV”, it refers to the coronavirus.</a:t>
            </a:r>
          </a:p>
          <a:p>
            <a:pPr defTabSz="921167">
              <a:defRPr/>
            </a:pPr>
            <a:endParaRPr lang="en-US" dirty="0"/>
          </a:p>
          <a:p>
            <a:pPr defTabSz="921167">
              <a:defRPr/>
            </a:pPr>
            <a:r>
              <a:rPr lang="en-US" dirty="0"/>
              <a:t>The ESG-CV (ESG-coronavirus) Program is designed to assist persons affected by the coronavirus pandemic.  ESG-CV funds should be targeted to prevent, prepare for, and respond to the coronavirus pandemic among individuals and families who are homeless or at risk of becoming homeless.</a:t>
            </a:r>
          </a:p>
          <a:p>
            <a:endParaRPr lang="en-US" dirty="0"/>
          </a:p>
          <a:p>
            <a:r>
              <a:rPr lang="en-US" dirty="0"/>
              <a:t>The State’s ESG-CV Program will follow the ESG Program Interim Rule at 24 CFR Part 576 except for the requirements specified in the Coronavirus Aid, Relief, and Economic Security (CARES) Act and the ESG-CV Notice.</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2</a:t>
            </a:fld>
            <a:endParaRPr lang="en-US" dirty="0"/>
          </a:p>
        </p:txBody>
      </p:sp>
    </p:spTree>
    <p:extLst>
      <p:ext uri="{BB962C8B-B14F-4D97-AF65-F5344CB8AC3E}">
        <p14:creationId xmlns:p14="http://schemas.microsoft.com/office/powerpoint/2010/main" val="286020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20</a:t>
            </a:fld>
            <a:endParaRPr lang="en-US" dirty="0"/>
          </a:p>
        </p:txBody>
      </p:sp>
    </p:spTree>
    <p:extLst>
      <p:ext uri="{BB962C8B-B14F-4D97-AF65-F5344CB8AC3E}">
        <p14:creationId xmlns:p14="http://schemas.microsoft.com/office/powerpoint/2010/main" val="2531722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Engagement consists of activities to locate, identify and build relationships with </a:t>
            </a:r>
            <a:r>
              <a:rPr lang="en-US" b="1" dirty="0"/>
              <a:t>unsheltered homeless people for the purpose of providing immediate support, </a:t>
            </a:r>
            <a:r>
              <a:rPr lang="en-US" dirty="0"/>
              <a:t>intervention, and connections with homeless assistance programs and/or mainstream social services and housing programs.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21</a:t>
            </a:fld>
            <a:endParaRPr lang="en-US" dirty="0"/>
          </a:p>
        </p:txBody>
      </p:sp>
    </p:spTree>
    <p:extLst>
      <p:ext uri="{BB962C8B-B14F-4D97-AF65-F5344CB8AC3E}">
        <p14:creationId xmlns:p14="http://schemas.microsoft.com/office/powerpoint/2010/main" val="3309355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22</a:t>
            </a:fld>
            <a:endParaRPr lang="en-US" dirty="0"/>
          </a:p>
        </p:txBody>
      </p:sp>
    </p:spTree>
    <p:extLst>
      <p:ext uri="{BB962C8B-B14F-4D97-AF65-F5344CB8AC3E}">
        <p14:creationId xmlns:p14="http://schemas.microsoft.com/office/powerpoint/2010/main" val="394736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Case management consists of assessing housing and service needs and arranging, coordinating, and monitoring the delivery of individualized services.</a:t>
            </a:r>
          </a:p>
          <a:p>
            <a:endParaRPr lang="en-US" dirty="0"/>
          </a:p>
          <a:p>
            <a:r>
              <a:rPr lang="en-US" dirty="0"/>
              <a:t>The centralized or coordinated assessment system (coordinated entry system) is developed by the local continuum of care. Each ESG subrecipient and second-tier subrecipient must coordinate with the local continuum of care to ensure they are properly using the system to screen, assess, and refer program participants for assistance.</a:t>
            </a:r>
          </a:p>
        </p:txBody>
      </p:sp>
      <p:sp>
        <p:nvSpPr>
          <p:cNvPr id="4" name="Slide Number Placeholder 3"/>
          <p:cNvSpPr>
            <a:spLocks noGrp="1"/>
          </p:cNvSpPr>
          <p:nvPr>
            <p:ph type="sldNum" sz="quarter" idx="10"/>
          </p:nvPr>
        </p:nvSpPr>
        <p:spPr/>
        <p:txBody>
          <a:bodyPr/>
          <a:lstStyle/>
          <a:p>
            <a:fld id="{7B0635EB-6AB2-42CB-9BDB-95F79B19A2BD}" type="slidenum">
              <a:rPr lang="en-US" smtClean="0"/>
              <a:pPr/>
              <a:t>23</a:t>
            </a:fld>
            <a:endParaRPr lang="en-US" dirty="0"/>
          </a:p>
        </p:txBody>
      </p:sp>
    </p:spTree>
    <p:extLst>
      <p:ext uri="{BB962C8B-B14F-4D97-AF65-F5344CB8AC3E}">
        <p14:creationId xmlns:p14="http://schemas.microsoft.com/office/powerpoint/2010/main" val="403057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ESG is a case management driven program. Each</a:t>
            </a:r>
            <a:r>
              <a:rPr lang="en-US" baseline="0" dirty="0"/>
              <a:t> program participant must receive case management services. Detailed case notes must be documented for each program participant.</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24</a:t>
            </a:fld>
            <a:endParaRPr lang="en-US" dirty="0"/>
          </a:p>
        </p:txBody>
      </p:sp>
    </p:spTree>
    <p:extLst>
      <p:ext uri="{BB962C8B-B14F-4D97-AF65-F5344CB8AC3E}">
        <p14:creationId xmlns:p14="http://schemas.microsoft.com/office/powerpoint/2010/main" val="2923917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a:t>
            </a:r>
            <a:r>
              <a:rPr lang="en-US" baseline="0" dirty="0"/>
              <a:t> emergency health services are listed. </a:t>
            </a:r>
            <a:r>
              <a:rPr lang="en-US" dirty="0"/>
              <a:t>They include outpatient treatment of urgent medical conditions by licensed medical professionals in community-based settings (e.g., streets, parks, and campgrounds) to those eligible participants unwilling or unable to access emergency shelter or an appropriate healthcare facility.</a:t>
            </a:r>
          </a:p>
        </p:txBody>
      </p:sp>
      <p:sp>
        <p:nvSpPr>
          <p:cNvPr id="4" name="Slide Number Placeholder 3"/>
          <p:cNvSpPr>
            <a:spLocks noGrp="1"/>
          </p:cNvSpPr>
          <p:nvPr>
            <p:ph type="sldNum" sz="quarter" idx="10"/>
          </p:nvPr>
        </p:nvSpPr>
        <p:spPr/>
        <p:txBody>
          <a:bodyPr/>
          <a:lstStyle/>
          <a:p>
            <a:fld id="{7B0635EB-6AB2-42CB-9BDB-95F79B19A2BD}" type="slidenum">
              <a:rPr lang="en-US" smtClean="0"/>
              <a:pPr/>
              <a:t>25</a:t>
            </a:fld>
            <a:endParaRPr lang="en-US" dirty="0"/>
          </a:p>
        </p:txBody>
      </p:sp>
    </p:spTree>
    <p:extLst>
      <p:ext uri="{BB962C8B-B14F-4D97-AF65-F5344CB8AC3E}">
        <p14:creationId xmlns:p14="http://schemas.microsoft.com/office/powerpoint/2010/main" val="4127301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includes outpatient treatment of urgent mental health conditions by licensed professionals in community-based settings (e.g., streets, parks, and campgrounds) to those eligible participants unable or unwilling to access emergency shelter or an appropriate healthcare facility.</a:t>
            </a:r>
          </a:p>
        </p:txBody>
      </p:sp>
      <p:sp>
        <p:nvSpPr>
          <p:cNvPr id="4" name="Slide Number Placeholder 3"/>
          <p:cNvSpPr>
            <a:spLocks noGrp="1"/>
          </p:cNvSpPr>
          <p:nvPr>
            <p:ph type="sldNum" sz="quarter" idx="10"/>
          </p:nvPr>
        </p:nvSpPr>
        <p:spPr/>
        <p:txBody>
          <a:bodyPr/>
          <a:lstStyle/>
          <a:p>
            <a:fld id="{7B0635EB-6AB2-42CB-9BDB-95F79B19A2BD}" type="slidenum">
              <a:rPr lang="en-US" smtClean="0"/>
              <a:pPr/>
              <a:t>26</a:t>
            </a:fld>
            <a:endParaRPr lang="en-US" dirty="0"/>
          </a:p>
        </p:txBody>
      </p:sp>
    </p:spTree>
    <p:extLst>
      <p:ext uri="{BB962C8B-B14F-4D97-AF65-F5344CB8AC3E}">
        <p14:creationId xmlns:p14="http://schemas.microsoft.com/office/powerpoint/2010/main" val="1595446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costs include travel by outreach workers, social workers, medical professionals or other service providers during the provision of eligible Street Outreach services.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27</a:t>
            </a:fld>
            <a:endParaRPr lang="en-US" dirty="0"/>
          </a:p>
        </p:txBody>
      </p:sp>
    </p:spTree>
    <p:extLst>
      <p:ext uri="{BB962C8B-B14F-4D97-AF65-F5344CB8AC3E}">
        <p14:creationId xmlns:p14="http://schemas.microsoft.com/office/powerpoint/2010/main" val="4032518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costs are only eligible for travel that takes place during the provision of eligible </a:t>
            </a:r>
          </a:p>
          <a:p>
            <a:r>
              <a:rPr lang="en-US" dirty="0"/>
              <a:t>Street Outreach services.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28</a:t>
            </a:fld>
            <a:endParaRPr lang="en-US" dirty="0"/>
          </a:p>
        </p:txBody>
      </p:sp>
    </p:spTree>
    <p:extLst>
      <p:ext uri="{BB962C8B-B14F-4D97-AF65-F5344CB8AC3E}">
        <p14:creationId xmlns:p14="http://schemas.microsoft.com/office/powerpoint/2010/main" val="2995960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Otherwise eligible Essential Services that have been tailored to address the special needs of </a:t>
            </a:r>
            <a:r>
              <a:rPr lang="en-US" b="1" dirty="0"/>
              <a:t>homeless youth, victims of domestic violence and related crimes/threats, and/or people living with HIV/AIDS who are literally homeless </a:t>
            </a:r>
            <a:r>
              <a:rPr lang="en-US" b="0" dirty="0"/>
              <a:t>are eligible costs of the Street Outreach activity</a:t>
            </a:r>
            <a:r>
              <a:rPr lang="en-US" b="1" dirty="0"/>
              <a:t>.</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29</a:t>
            </a:fld>
            <a:endParaRPr lang="en-US" dirty="0"/>
          </a:p>
        </p:txBody>
      </p:sp>
    </p:spTree>
    <p:extLst>
      <p:ext uri="{BB962C8B-B14F-4D97-AF65-F5344CB8AC3E}">
        <p14:creationId xmlns:p14="http://schemas.microsoft.com/office/powerpoint/2010/main" val="199975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The State’s ESG-CV Program will receive $9,376,200 through the first round of the CARES Act funding and $13,860,804 through the second round of the CARES Act funding .</a:t>
            </a:r>
          </a:p>
          <a:p>
            <a:endParaRPr lang="en-US" dirty="0"/>
          </a:p>
          <a:p>
            <a:r>
              <a:rPr lang="en-US" baseline="0" dirty="0"/>
              <a:t>You may apply for up to $1,000,000. You are strongly encouraged to carefully plan your budget and only apply for the amount that you will be able to spend.</a:t>
            </a:r>
          </a:p>
          <a:p>
            <a:endParaRPr lang="en-US" baseline="0" dirty="0"/>
          </a:p>
          <a:p>
            <a:r>
              <a:rPr lang="en-US" baseline="0" dirty="0"/>
              <a:t>You should budget your grant funds for an 18-month period.</a:t>
            </a:r>
          </a:p>
          <a:p>
            <a:endParaRPr lang="en-US" baseline="0" dirty="0"/>
          </a:p>
          <a:p>
            <a:r>
              <a:rPr lang="en-US" baseline="0" dirty="0">
                <a:solidFill>
                  <a:srgbClr val="C00000"/>
                </a:solidFill>
              </a:rPr>
              <a:t>This program does not require any matching funds.</a:t>
            </a:r>
          </a:p>
          <a:p>
            <a:endParaRPr lang="en-US" baseline="0" dirty="0">
              <a:solidFill>
                <a:srgbClr val="C00000"/>
              </a:solidFill>
            </a:endParaRPr>
          </a:p>
          <a:p>
            <a:r>
              <a:rPr lang="en-US" baseline="0" dirty="0">
                <a:solidFill>
                  <a:srgbClr val="C00000"/>
                </a:solidFill>
              </a:rPr>
              <a:t>ADECA will fund eligible projects from both rounds through this application process.</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3</a:t>
            </a:fld>
            <a:endParaRPr lang="en-US" dirty="0"/>
          </a:p>
        </p:txBody>
      </p:sp>
    </p:spTree>
    <p:extLst>
      <p:ext uri="{BB962C8B-B14F-4D97-AF65-F5344CB8AC3E}">
        <p14:creationId xmlns:p14="http://schemas.microsoft.com/office/powerpoint/2010/main" val="3530026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0635EB-6AB2-42CB-9BDB-95F79B19A2BD}" type="slidenum">
              <a:rPr lang="en-US" smtClean="0"/>
              <a:pPr/>
              <a:t>30</a:t>
            </a:fld>
            <a:endParaRPr lang="en-US" dirty="0"/>
          </a:p>
        </p:txBody>
      </p:sp>
    </p:spTree>
    <p:extLst>
      <p:ext uri="{BB962C8B-B14F-4D97-AF65-F5344CB8AC3E}">
        <p14:creationId xmlns:p14="http://schemas.microsoft.com/office/powerpoint/2010/main" val="2222055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31</a:t>
            </a:fld>
            <a:endParaRPr lang="en-US" dirty="0"/>
          </a:p>
        </p:txBody>
      </p:sp>
    </p:spTree>
    <p:extLst>
      <p:ext uri="{BB962C8B-B14F-4D97-AF65-F5344CB8AC3E}">
        <p14:creationId xmlns:p14="http://schemas.microsoft.com/office/powerpoint/2010/main" val="86532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services are only eligible when provided to individuals and families who are in an </a:t>
            </a:r>
            <a:r>
              <a:rPr lang="en-US" b="1" dirty="0"/>
              <a:t>emergency shelter.</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32</a:t>
            </a:fld>
            <a:endParaRPr lang="en-US" dirty="0"/>
          </a:p>
        </p:txBody>
      </p:sp>
    </p:spTree>
    <p:extLst>
      <p:ext uri="{BB962C8B-B14F-4D97-AF65-F5344CB8AC3E}">
        <p14:creationId xmlns:p14="http://schemas.microsoft.com/office/powerpoint/2010/main" val="4031105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33</a:t>
            </a:fld>
            <a:endParaRPr lang="en-US" dirty="0"/>
          </a:p>
        </p:txBody>
      </p:sp>
    </p:spTree>
    <p:extLst>
      <p:ext uri="{BB962C8B-B14F-4D97-AF65-F5344CB8AC3E}">
        <p14:creationId xmlns:p14="http://schemas.microsoft.com/office/powerpoint/2010/main" val="2110456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Case management consists of assessing, arranging, coordinating, and monitoring individualized services. Case notes must document the client’s initial assessment and all services received while in shelter and all referrals for outside services or assistance.</a:t>
            </a:r>
          </a:p>
        </p:txBody>
      </p:sp>
      <p:sp>
        <p:nvSpPr>
          <p:cNvPr id="4" name="Slide Number Placeholder 3"/>
          <p:cNvSpPr>
            <a:spLocks noGrp="1"/>
          </p:cNvSpPr>
          <p:nvPr>
            <p:ph type="sldNum" sz="quarter" idx="10"/>
          </p:nvPr>
        </p:nvSpPr>
        <p:spPr/>
        <p:txBody>
          <a:bodyPr/>
          <a:lstStyle/>
          <a:p>
            <a:fld id="{7B0635EB-6AB2-42CB-9BDB-95F79B19A2BD}" type="slidenum">
              <a:rPr lang="en-US" smtClean="0"/>
              <a:pPr/>
              <a:t>34</a:t>
            </a:fld>
            <a:endParaRPr lang="en-US" dirty="0"/>
          </a:p>
        </p:txBody>
      </p:sp>
    </p:spTree>
    <p:extLst>
      <p:ext uri="{BB962C8B-B14F-4D97-AF65-F5344CB8AC3E}">
        <p14:creationId xmlns:p14="http://schemas.microsoft.com/office/powerpoint/2010/main" val="3752037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in shelter should have an individualized housing and service plan. Case notes should document the program participant’s progress towards achieving stable housing. </a:t>
            </a:r>
          </a:p>
        </p:txBody>
      </p:sp>
      <p:sp>
        <p:nvSpPr>
          <p:cNvPr id="4" name="Slide Number Placeholder 3"/>
          <p:cNvSpPr>
            <a:spLocks noGrp="1"/>
          </p:cNvSpPr>
          <p:nvPr>
            <p:ph type="sldNum" sz="quarter" idx="10"/>
          </p:nvPr>
        </p:nvSpPr>
        <p:spPr/>
        <p:txBody>
          <a:bodyPr/>
          <a:lstStyle/>
          <a:p>
            <a:fld id="{7B0635EB-6AB2-42CB-9BDB-95F79B19A2BD}" type="slidenum">
              <a:rPr lang="en-US" smtClean="0"/>
              <a:pPr/>
              <a:t>35</a:t>
            </a:fld>
            <a:endParaRPr lang="en-US" dirty="0"/>
          </a:p>
        </p:txBody>
      </p:sp>
    </p:spTree>
    <p:extLst>
      <p:ext uri="{BB962C8B-B14F-4D97-AF65-F5344CB8AC3E}">
        <p14:creationId xmlns:p14="http://schemas.microsoft.com/office/powerpoint/2010/main" val="660118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Funds may be used to provide licensed childcare for program participants with children under the age of 13, or disabled children under the age of 18.</a:t>
            </a:r>
          </a:p>
        </p:txBody>
      </p:sp>
      <p:sp>
        <p:nvSpPr>
          <p:cNvPr id="4" name="Slide Number Placeholder 3"/>
          <p:cNvSpPr>
            <a:spLocks noGrp="1"/>
          </p:cNvSpPr>
          <p:nvPr>
            <p:ph type="sldNum" sz="quarter" idx="10"/>
          </p:nvPr>
        </p:nvSpPr>
        <p:spPr/>
        <p:txBody>
          <a:bodyPr/>
          <a:lstStyle/>
          <a:p>
            <a:fld id="{7B0635EB-6AB2-42CB-9BDB-95F79B19A2BD}" type="slidenum">
              <a:rPr lang="en-US" smtClean="0"/>
              <a:pPr/>
              <a:t>36</a:t>
            </a:fld>
            <a:endParaRPr lang="en-US" dirty="0"/>
          </a:p>
        </p:txBody>
      </p:sp>
    </p:spTree>
    <p:extLst>
      <p:ext uri="{BB962C8B-B14F-4D97-AF65-F5344CB8AC3E}">
        <p14:creationId xmlns:p14="http://schemas.microsoft.com/office/powerpoint/2010/main" val="3465920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Education services include instruction or training to enhance participants' ability to obtain and maintain housing.</a:t>
            </a:r>
          </a:p>
          <a:p>
            <a:endParaRPr lang="en-US" dirty="0"/>
          </a:p>
          <a:p>
            <a:r>
              <a:rPr lang="en-US" dirty="0"/>
              <a:t>Includes classes on:</a:t>
            </a:r>
          </a:p>
          <a:p>
            <a:r>
              <a:rPr lang="en-US" dirty="0"/>
              <a:t>literacy, English as a second language, GED (general educational development) preparation, consumer education, health education, and substance abuse prevention.</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37</a:t>
            </a:fld>
            <a:endParaRPr lang="en-US" dirty="0"/>
          </a:p>
        </p:txBody>
      </p:sp>
    </p:spTree>
    <p:extLst>
      <p:ext uri="{BB962C8B-B14F-4D97-AF65-F5344CB8AC3E}">
        <p14:creationId xmlns:p14="http://schemas.microsoft.com/office/powerpoint/2010/main" val="2375350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38</a:t>
            </a:fld>
            <a:endParaRPr lang="en-US" dirty="0"/>
          </a:p>
        </p:txBody>
      </p:sp>
    </p:spTree>
    <p:extLst>
      <p:ext uri="{BB962C8B-B14F-4D97-AF65-F5344CB8AC3E}">
        <p14:creationId xmlns:p14="http://schemas.microsoft.com/office/powerpoint/2010/main" val="969255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assistance and job training services must be designed to assist participants secure employment.</a:t>
            </a:r>
          </a:p>
        </p:txBody>
      </p:sp>
      <p:sp>
        <p:nvSpPr>
          <p:cNvPr id="4" name="Slide Number Placeholder 3"/>
          <p:cNvSpPr>
            <a:spLocks noGrp="1"/>
          </p:cNvSpPr>
          <p:nvPr>
            <p:ph type="sldNum" sz="quarter" idx="10"/>
          </p:nvPr>
        </p:nvSpPr>
        <p:spPr/>
        <p:txBody>
          <a:bodyPr/>
          <a:lstStyle/>
          <a:p>
            <a:fld id="{7B0635EB-6AB2-42CB-9BDB-95F79B19A2BD}" type="slidenum">
              <a:rPr lang="en-US" smtClean="0"/>
              <a:pPr/>
              <a:t>39</a:t>
            </a:fld>
            <a:endParaRPr lang="en-US" dirty="0"/>
          </a:p>
        </p:txBody>
      </p:sp>
    </p:spTree>
    <p:extLst>
      <p:ext uri="{BB962C8B-B14F-4D97-AF65-F5344CB8AC3E}">
        <p14:creationId xmlns:p14="http://schemas.microsoft.com/office/powerpoint/2010/main" val="8205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applicant may apply as a single service provider or include other organizations in its application. </a:t>
            </a:r>
          </a:p>
          <a:p>
            <a:endParaRPr lang="en-US" dirty="0"/>
          </a:p>
          <a:p>
            <a:pPr defTabSz="921167">
              <a:defRPr/>
            </a:pPr>
            <a:r>
              <a:rPr lang="en-US" baseline="0" dirty="0"/>
              <a:t>If multiple organizations are included in the application:</a:t>
            </a:r>
          </a:p>
          <a:p>
            <a:pPr marL="172719" indent="-172719" defTabSz="921167">
              <a:buFont typeface="Arial" panose="020B0604020202020204" pitchFamily="34" charset="0"/>
              <a:buChar char="•"/>
              <a:defRPr/>
            </a:pPr>
            <a:r>
              <a:rPr lang="en-US" baseline="0" dirty="0"/>
              <a:t>There is only one applicant.</a:t>
            </a:r>
          </a:p>
          <a:p>
            <a:pPr marL="172719" indent="-172719" defTabSz="921167">
              <a:buFont typeface="Arial" panose="020B0604020202020204" pitchFamily="34" charset="0"/>
              <a:buChar char="•"/>
              <a:defRPr/>
            </a:pPr>
            <a:r>
              <a:rPr lang="en-US" baseline="0" dirty="0"/>
              <a:t>The applicant may/may not provide direct assistance to program participants. (The applicant may only perform administrative functions while other organizations provide services.)</a:t>
            </a:r>
          </a:p>
          <a:p>
            <a:pPr marL="172719" indent="-172719" defTabSz="921167">
              <a:buFont typeface="Arial" panose="020B0604020202020204" pitchFamily="34" charset="0"/>
              <a:buChar char="•"/>
              <a:defRPr/>
            </a:pPr>
            <a:r>
              <a:rPr lang="en-US" baseline="0" dirty="0"/>
              <a:t>If the application is selected for funding, the applicant becomes the subrecipient. Other organizations included in the application are referred to as second-tier subrecipients.</a:t>
            </a:r>
          </a:p>
          <a:p>
            <a:pPr marL="172719" indent="-172719" defTabSz="921167">
              <a:buFont typeface="Arial" panose="020B0604020202020204" pitchFamily="34" charset="0"/>
              <a:buChar char="•"/>
              <a:defRPr/>
            </a:pPr>
            <a:r>
              <a:rPr lang="en-US" baseline="0" dirty="0"/>
              <a:t>The grant ceiling is shared between/among all organizations included in the application. </a:t>
            </a:r>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4</a:t>
            </a:fld>
            <a:endParaRPr lang="en-US" dirty="0"/>
          </a:p>
        </p:txBody>
      </p:sp>
    </p:spTree>
    <p:extLst>
      <p:ext uri="{BB962C8B-B14F-4D97-AF65-F5344CB8AC3E}">
        <p14:creationId xmlns:p14="http://schemas.microsoft.com/office/powerpoint/2010/main" val="4257105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40</a:t>
            </a:fld>
            <a:endParaRPr lang="en-US" dirty="0"/>
          </a:p>
        </p:txBody>
      </p:sp>
    </p:spTree>
    <p:extLst>
      <p:ext uri="{BB962C8B-B14F-4D97-AF65-F5344CB8AC3E}">
        <p14:creationId xmlns:p14="http://schemas.microsoft.com/office/powerpoint/2010/main" val="4077475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Direct outpatient treatment of medical conditions must be provided by licensed medical professionals.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41</a:t>
            </a:fld>
            <a:endParaRPr lang="en-US" dirty="0"/>
          </a:p>
        </p:txBody>
      </p:sp>
    </p:spTree>
    <p:extLst>
      <p:ext uri="{BB962C8B-B14F-4D97-AF65-F5344CB8AC3E}">
        <p14:creationId xmlns:p14="http://schemas.microsoft.com/office/powerpoint/2010/main" val="1038727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Outpatient health services must be provided by licensed medical professionals.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42</a:t>
            </a:fld>
            <a:endParaRPr lang="en-US" dirty="0"/>
          </a:p>
        </p:txBody>
      </p:sp>
    </p:spTree>
    <p:extLst>
      <p:ext uri="{BB962C8B-B14F-4D97-AF65-F5344CB8AC3E}">
        <p14:creationId xmlns:p14="http://schemas.microsoft.com/office/powerpoint/2010/main" val="587757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services </a:t>
            </a:r>
            <a:r>
              <a:rPr lang="en-US"/>
              <a:t>are necessary </a:t>
            </a:r>
            <a:r>
              <a:rPr lang="en-US" dirty="0"/>
              <a:t>legal services regarding matters that interfere with the program participant’s ability to obtain and retain housing.</a:t>
            </a:r>
          </a:p>
        </p:txBody>
      </p:sp>
      <p:sp>
        <p:nvSpPr>
          <p:cNvPr id="4" name="Slide Number Placeholder 3"/>
          <p:cNvSpPr>
            <a:spLocks noGrp="1"/>
          </p:cNvSpPr>
          <p:nvPr>
            <p:ph type="sldNum" sz="quarter" idx="10"/>
          </p:nvPr>
        </p:nvSpPr>
        <p:spPr/>
        <p:txBody>
          <a:bodyPr/>
          <a:lstStyle/>
          <a:p>
            <a:fld id="{7B0635EB-6AB2-42CB-9BDB-95F79B19A2BD}" type="slidenum">
              <a:rPr lang="en-US" smtClean="0"/>
              <a:pPr/>
              <a:t>43</a:t>
            </a:fld>
            <a:endParaRPr lang="en-US" dirty="0"/>
          </a:p>
        </p:txBody>
      </p:sp>
    </p:spTree>
    <p:extLst>
      <p:ext uri="{BB962C8B-B14F-4D97-AF65-F5344CB8AC3E}">
        <p14:creationId xmlns:p14="http://schemas.microsoft.com/office/powerpoint/2010/main" val="1730676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Areas of legal representation and advice to resolve legal problems that prevent participants from obtaining or retaining permanent housing are provided on this slide and the next slide.</a:t>
            </a:r>
          </a:p>
        </p:txBody>
      </p:sp>
      <p:sp>
        <p:nvSpPr>
          <p:cNvPr id="4" name="Slide Number Placeholder 3"/>
          <p:cNvSpPr>
            <a:spLocks noGrp="1"/>
          </p:cNvSpPr>
          <p:nvPr>
            <p:ph type="sldNum" sz="quarter" idx="10"/>
          </p:nvPr>
        </p:nvSpPr>
        <p:spPr/>
        <p:txBody>
          <a:bodyPr/>
          <a:lstStyle/>
          <a:p>
            <a:fld id="{7B0635EB-6AB2-42CB-9BDB-95F79B19A2BD}" type="slidenum">
              <a:rPr lang="en-US" smtClean="0"/>
              <a:pPr/>
              <a:t>44</a:t>
            </a:fld>
            <a:endParaRPr lang="en-US" dirty="0"/>
          </a:p>
        </p:txBody>
      </p:sp>
    </p:spTree>
    <p:extLst>
      <p:ext uri="{BB962C8B-B14F-4D97-AF65-F5344CB8AC3E}">
        <p14:creationId xmlns:p14="http://schemas.microsoft.com/office/powerpoint/2010/main" val="4019330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45</a:t>
            </a:fld>
            <a:endParaRPr lang="en-US" dirty="0"/>
          </a:p>
        </p:txBody>
      </p:sp>
    </p:spTree>
    <p:extLst>
      <p:ext uri="{BB962C8B-B14F-4D97-AF65-F5344CB8AC3E}">
        <p14:creationId xmlns:p14="http://schemas.microsoft.com/office/powerpoint/2010/main" val="1033454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and the next list critical life management skills necessary to assist the program participant to function independently in the community.</a:t>
            </a:r>
          </a:p>
        </p:txBody>
      </p:sp>
      <p:sp>
        <p:nvSpPr>
          <p:cNvPr id="4" name="Slide Number Placeholder 3"/>
          <p:cNvSpPr>
            <a:spLocks noGrp="1"/>
          </p:cNvSpPr>
          <p:nvPr>
            <p:ph type="sldNum" sz="quarter" idx="10"/>
          </p:nvPr>
        </p:nvSpPr>
        <p:spPr/>
        <p:txBody>
          <a:bodyPr/>
          <a:lstStyle/>
          <a:p>
            <a:fld id="{7B0635EB-6AB2-42CB-9BDB-95F79B19A2BD}" type="slidenum">
              <a:rPr lang="en-US" smtClean="0"/>
              <a:pPr/>
              <a:t>46</a:t>
            </a:fld>
            <a:endParaRPr lang="en-US" dirty="0"/>
          </a:p>
        </p:txBody>
      </p:sp>
    </p:spTree>
    <p:extLst>
      <p:ext uri="{BB962C8B-B14F-4D97-AF65-F5344CB8AC3E}">
        <p14:creationId xmlns:p14="http://schemas.microsoft.com/office/powerpoint/2010/main" val="434480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47</a:t>
            </a:fld>
            <a:endParaRPr lang="en-US" dirty="0"/>
          </a:p>
        </p:txBody>
      </p:sp>
    </p:spTree>
    <p:extLst>
      <p:ext uri="{BB962C8B-B14F-4D97-AF65-F5344CB8AC3E}">
        <p14:creationId xmlns:p14="http://schemas.microsoft.com/office/powerpoint/2010/main" val="1016784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Direct outpatient treatment of mental health conditions by licensed professionals is eligible.</a:t>
            </a:r>
          </a:p>
        </p:txBody>
      </p:sp>
      <p:sp>
        <p:nvSpPr>
          <p:cNvPr id="4" name="Slide Number Placeholder 3"/>
          <p:cNvSpPr>
            <a:spLocks noGrp="1"/>
          </p:cNvSpPr>
          <p:nvPr>
            <p:ph type="sldNum" sz="quarter" idx="10"/>
          </p:nvPr>
        </p:nvSpPr>
        <p:spPr/>
        <p:txBody>
          <a:bodyPr/>
          <a:lstStyle/>
          <a:p>
            <a:fld id="{7B0635EB-6AB2-42CB-9BDB-95F79B19A2BD}" type="slidenum">
              <a:rPr lang="en-US" smtClean="0"/>
              <a:pPr/>
              <a:t>48</a:t>
            </a:fld>
            <a:endParaRPr lang="en-US" dirty="0"/>
          </a:p>
        </p:txBody>
      </p:sp>
    </p:spTree>
    <p:extLst>
      <p:ext uri="{BB962C8B-B14F-4D97-AF65-F5344CB8AC3E}">
        <p14:creationId xmlns:p14="http://schemas.microsoft.com/office/powerpoint/2010/main" val="777016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Substance abuse treatment services provided by licensed or certified professionals, designed to prevent, reduce, eliminate or deter the relapse of substance abuse or addictive behaviors are eligible.</a:t>
            </a:r>
          </a:p>
        </p:txBody>
      </p:sp>
      <p:sp>
        <p:nvSpPr>
          <p:cNvPr id="4" name="Slide Number Placeholder 3"/>
          <p:cNvSpPr>
            <a:spLocks noGrp="1"/>
          </p:cNvSpPr>
          <p:nvPr>
            <p:ph type="sldNum" sz="quarter" idx="10"/>
          </p:nvPr>
        </p:nvSpPr>
        <p:spPr/>
        <p:txBody>
          <a:bodyPr/>
          <a:lstStyle/>
          <a:p>
            <a:fld id="{7B0635EB-6AB2-42CB-9BDB-95F79B19A2BD}" type="slidenum">
              <a:rPr lang="en-US" smtClean="0"/>
              <a:pPr/>
              <a:t>49</a:t>
            </a:fld>
            <a:endParaRPr lang="en-US" dirty="0"/>
          </a:p>
        </p:txBody>
      </p:sp>
    </p:spTree>
    <p:extLst>
      <p:ext uri="{BB962C8B-B14F-4D97-AF65-F5344CB8AC3E}">
        <p14:creationId xmlns:p14="http://schemas.microsoft.com/office/powerpoint/2010/main" val="301322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Documentation satisfying all criteria must be included in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organization determined by the IRS to be exempt from federal income tax under Section 501(c)(3), and classified by the IRS as a</a:t>
            </a:r>
            <a:r>
              <a:rPr lang="en-US" sz="1200" b="1" kern="1200" dirty="0">
                <a:solidFill>
                  <a:schemeClr val="tx1"/>
                </a:solidFill>
                <a:effectLst/>
                <a:latin typeface="+mn-lt"/>
                <a:ea typeface="+mn-ea"/>
                <a:cs typeface="+mn-cs"/>
              </a:rPr>
              <a:t> public charity</a:t>
            </a:r>
            <a:r>
              <a:rPr lang="en-US" sz="1200"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rPr>
              <a:t>would not </a:t>
            </a:r>
            <a:r>
              <a:rPr lang="en-US" sz="1200" kern="1200" dirty="0">
                <a:solidFill>
                  <a:schemeClr val="tx1"/>
                </a:solidFill>
                <a:effectLst/>
                <a:latin typeface="+mn-lt"/>
                <a:ea typeface="+mn-ea"/>
                <a:cs typeface="+mn-cs"/>
              </a:rPr>
              <a:t>be an eligible subrecipient and thus </a:t>
            </a:r>
            <a:r>
              <a:rPr lang="en-US" sz="1200" b="1" kern="1200" dirty="0">
                <a:solidFill>
                  <a:schemeClr val="tx1"/>
                </a:solidFill>
                <a:effectLst/>
                <a:latin typeface="+mn-lt"/>
                <a:ea typeface="+mn-ea"/>
                <a:cs typeface="+mn-cs"/>
              </a:rPr>
              <a:t>could not </a:t>
            </a:r>
            <a:r>
              <a:rPr lang="en-US" sz="1200" kern="1200" dirty="0">
                <a:solidFill>
                  <a:schemeClr val="tx1"/>
                </a:solidFill>
                <a:effectLst/>
                <a:latin typeface="+mn-lt"/>
                <a:ea typeface="+mn-ea"/>
                <a:cs typeface="+mn-cs"/>
              </a:rPr>
              <a:t>apply directly to ADECA for ESG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5</a:t>
            </a:fld>
            <a:endParaRPr lang="en-US" dirty="0"/>
          </a:p>
        </p:txBody>
      </p:sp>
    </p:spTree>
    <p:extLst>
      <p:ext uri="{BB962C8B-B14F-4D97-AF65-F5344CB8AC3E}">
        <p14:creationId xmlns:p14="http://schemas.microsoft.com/office/powerpoint/2010/main" val="1200063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Costs of travel by program participants to and from medical care, employment, childcare, or other facilities that provide eligible essential services; and cost of staff travel to support provision of essential services are eligible.</a:t>
            </a:r>
          </a:p>
        </p:txBody>
      </p:sp>
      <p:sp>
        <p:nvSpPr>
          <p:cNvPr id="4" name="Slide Number Placeholder 3"/>
          <p:cNvSpPr>
            <a:spLocks noGrp="1"/>
          </p:cNvSpPr>
          <p:nvPr>
            <p:ph type="sldNum" sz="quarter" idx="10"/>
          </p:nvPr>
        </p:nvSpPr>
        <p:spPr/>
        <p:txBody>
          <a:bodyPr/>
          <a:lstStyle/>
          <a:p>
            <a:fld id="{7B0635EB-6AB2-42CB-9BDB-95F79B19A2BD}" type="slidenum">
              <a:rPr lang="en-US" smtClean="0"/>
              <a:pPr/>
              <a:t>50</a:t>
            </a:fld>
            <a:endParaRPr lang="en-US" dirty="0"/>
          </a:p>
        </p:txBody>
      </p:sp>
    </p:spTree>
    <p:extLst>
      <p:ext uri="{BB962C8B-B14F-4D97-AF65-F5344CB8AC3E}">
        <p14:creationId xmlns:p14="http://schemas.microsoft.com/office/powerpoint/2010/main" val="517690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51</a:t>
            </a:fld>
            <a:endParaRPr lang="en-US" dirty="0"/>
          </a:p>
        </p:txBody>
      </p:sp>
    </p:spTree>
    <p:extLst>
      <p:ext uri="{BB962C8B-B14F-4D97-AF65-F5344CB8AC3E}">
        <p14:creationId xmlns:p14="http://schemas.microsoft.com/office/powerpoint/2010/main" val="22980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essential services tailored to address the special needs of homeless </a:t>
            </a:r>
            <a:r>
              <a:rPr lang="en-US" b="1" dirty="0"/>
              <a:t>youth, victims of domestic violence</a:t>
            </a:r>
          </a:p>
          <a:p>
            <a:r>
              <a:rPr lang="en-US" dirty="0"/>
              <a:t>and related crimes/threats, and people living with </a:t>
            </a:r>
            <a:r>
              <a:rPr lang="en-US" b="1" dirty="0"/>
              <a:t>HIV/AIDS in </a:t>
            </a:r>
            <a:r>
              <a:rPr lang="en-US" dirty="0"/>
              <a:t>emergency shelters are eligible.</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52</a:t>
            </a:fld>
            <a:endParaRPr lang="en-US" dirty="0"/>
          </a:p>
        </p:txBody>
      </p:sp>
    </p:spTree>
    <p:extLst>
      <p:ext uri="{BB962C8B-B14F-4D97-AF65-F5344CB8AC3E}">
        <p14:creationId xmlns:p14="http://schemas.microsoft.com/office/powerpoint/2010/main" val="32887345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costs of renovating buildings to be used as emergency shelter for homeless families and individuals are eligible. </a:t>
            </a:r>
          </a:p>
          <a:p>
            <a:endParaRPr lang="en-US" dirty="0"/>
          </a:p>
          <a:p>
            <a:r>
              <a:rPr lang="en-US" dirty="0"/>
              <a:t>Provide copies of cost estimates for any construction costs, deeds, and appraisal of the current value of the building.</a:t>
            </a:r>
          </a:p>
        </p:txBody>
      </p:sp>
      <p:sp>
        <p:nvSpPr>
          <p:cNvPr id="4" name="Slide Number Placeholder 3"/>
          <p:cNvSpPr>
            <a:spLocks noGrp="1"/>
          </p:cNvSpPr>
          <p:nvPr>
            <p:ph type="sldNum" sz="quarter" idx="10"/>
          </p:nvPr>
        </p:nvSpPr>
        <p:spPr/>
        <p:txBody>
          <a:bodyPr/>
          <a:lstStyle/>
          <a:p>
            <a:fld id="{7B0635EB-6AB2-42CB-9BDB-95F79B19A2BD}" type="slidenum">
              <a:rPr lang="en-US" smtClean="0"/>
              <a:pPr/>
              <a:t>53</a:t>
            </a:fld>
            <a:endParaRPr lang="en-US" dirty="0"/>
          </a:p>
        </p:txBody>
      </p:sp>
    </p:spTree>
    <p:extLst>
      <p:ext uri="{BB962C8B-B14F-4D97-AF65-F5344CB8AC3E}">
        <p14:creationId xmlns:p14="http://schemas.microsoft.com/office/powerpoint/2010/main" val="3477695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67">
              <a:defRPr/>
            </a:pPr>
            <a:r>
              <a:rPr lang="en-US" dirty="0"/>
              <a:t>The emergency shelter must be owned by a government entity or private nonprofit organization. ESG funds may not be used for construction of new shelter buildings. Emergency Shelter funds cannot be used for the acquisition of a shelter. </a:t>
            </a:r>
          </a:p>
          <a:p>
            <a:endParaRPr lang="en-US" dirty="0"/>
          </a:p>
          <a:p>
            <a:r>
              <a:rPr lang="en-US" dirty="0"/>
              <a:t>Depending on the cost</a:t>
            </a:r>
            <a:r>
              <a:rPr lang="en-US" baseline="0" dirty="0"/>
              <a:t> of the rehabilitation project when compared to the value of the building before or after rehab, you must use the facility as an emergency shelter for a specific period of time. </a:t>
            </a:r>
          </a:p>
          <a:p>
            <a:endParaRPr lang="en-US" baseline="0" dirty="0"/>
          </a:p>
          <a:p>
            <a:r>
              <a:rPr lang="en-US" baseline="0" dirty="0"/>
              <a:t>This chart shows the minimum periods of use.</a:t>
            </a:r>
          </a:p>
          <a:p>
            <a:endParaRPr lang="en-US" baseline="0" dirty="0"/>
          </a:p>
          <a:p>
            <a:r>
              <a:rPr lang="en-US" baseline="0" dirty="0"/>
              <a:t>It will be necessary to provide documentation of the current value of the building and the value after rehabilitation or conversion. The value of the building must be determined by an appraiser.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54</a:t>
            </a:fld>
            <a:endParaRPr lang="en-US" dirty="0"/>
          </a:p>
        </p:txBody>
      </p:sp>
    </p:spTree>
    <p:extLst>
      <p:ext uri="{BB962C8B-B14F-4D97-AF65-F5344CB8AC3E}">
        <p14:creationId xmlns:p14="http://schemas.microsoft.com/office/powerpoint/2010/main" val="159356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costs for Emergency Shelter Operations include costs to operate and maintain emergency shelters.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55</a:t>
            </a:fld>
            <a:endParaRPr lang="en-US" dirty="0"/>
          </a:p>
        </p:txBody>
      </p:sp>
    </p:spTree>
    <p:extLst>
      <p:ext uri="{BB962C8B-B14F-4D97-AF65-F5344CB8AC3E}">
        <p14:creationId xmlns:p14="http://schemas.microsoft.com/office/powerpoint/2010/main" val="29674783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FF0000"/>
                </a:solidFill>
              </a:rPr>
              <a:t>Hotel/motel costs are only eligible when no appropriate emergency shelter is available.</a:t>
            </a: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56</a:t>
            </a:fld>
            <a:endParaRPr lang="en-US" dirty="0"/>
          </a:p>
        </p:txBody>
      </p:sp>
    </p:spTree>
    <p:extLst>
      <p:ext uri="{BB962C8B-B14F-4D97-AF65-F5344CB8AC3E}">
        <p14:creationId xmlns:p14="http://schemas.microsoft.com/office/powerpoint/2010/main" val="407746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local unit of government is the applicant and it used funds to provide street outreach or emergency shelter services during the last 12-month period, ESG funds</a:t>
            </a:r>
            <a:r>
              <a:rPr lang="en-US" baseline="0" dirty="0"/>
              <a:t> cannot be used to replace funds used to provide those services unless HUD determines the local </a:t>
            </a:r>
            <a:r>
              <a:rPr lang="en-US" dirty="0"/>
              <a:t>government</a:t>
            </a:r>
            <a:r>
              <a:rPr lang="en-US" baseline="0" dirty="0"/>
              <a:t> is suffering financially.</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57</a:t>
            </a:fld>
            <a:endParaRPr lang="en-US" dirty="0"/>
          </a:p>
        </p:txBody>
      </p:sp>
    </p:spTree>
    <p:extLst>
      <p:ext uri="{BB962C8B-B14F-4D97-AF65-F5344CB8AC3E}">
        <p14:creationId xmlns:p14="http://schemas.microsoft.com/office/powerpoint/2010/main" val="14196326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58</a:t>
            </a:fld>
            <a:endParaRPr lang="en-US" dirty="0"/>
          </a:p>
        </p:txBody>
      </p:sp>
    </p:spTree>
    <p:extLst>
      <p:ext uri="{BB962C8B-B14F-4D97-AF65-F5344CB8AC3E}">
        <p14:creationId xmlns:p14="http://schemas.microsoft.com/office/powerpoint/2010/main" val="3386156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59</a:t>
            </a:fld>
            <a:endParaRPr lang="en-US" dirty="0"/>
          </a:p>
        </p:txBody>
      </p:sp>
    </p:spTree>
    <p:extLst>
      <p:ext uri="{BB962C8B-B14F-4D97-AF65-F5344CB8AC3E}">
        <p14:creationId xmlns:p14="http://schemas.microsoft.com/office/powerpoint/2010/main" val="192735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6</a:t>
            </a:fld>
            <a:endParaRPr lang="en-US" dirty="0"/>
          </a:p>
        </p:txBody>
      </p:sp>
    </p:spTree>
    <p:extLst>
      <p:ext uri="{BB962C8B-B14F-4D97-AF65-F5344CB8AC3E}">
        <p14:creationId xmlns:p14="http://schemas.microsoft.com/office/powerpoint/2010/main" val="2715705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ESG-CV funds may be used to pay for temporary emergency shelters for individuals and families experiencing homelessness in order to prevent, prepare for, and respond to the coronavirus.</a:t>
            </a:r>
          </a:p>
        </p:txBody>
      </p:sp>
      <p:sp>
        <p:nvSpPr>
          <p:cNvPr id="4" name="Slide Number Placeholder 3"/>
          <p:cNvSpPr>
            <a:spLocks noGrp="1"/>
          </p:cNvSpPr>
          <p:nvPr>
            <p:ph type="sldNum" sz="quarter" idx="5"/>
          </p:nvPr>
        </p:nvSpPr>
        <p:spPr/>
        <p:txBody>
          <a:bodyPr/>
          <a:lstStyle/>
          <a:p>
            <a:fld id="{7B0635EB-6AB2-42CB-9BDB-95F79B19A2BD}" type="slidenum">
              <a:rPr lang="en-US" smtClean="0"/>
              <a:pPr/>
              <a:t>60</a:t>
            </a:fld>
            <a:endParaRPr lang="en-US" dirty="0"/>
          </a:p>
        </p:txBody>
      </p:sp>
    </p:spTree>
    <p:extLst>
      <p:ext uri="{BB962C8B-B14F-4D97-AF65-F5344CB8AC3E}">
        <p14:creationId xmlns:p14="http://schemas.microsoft.com/office/powerpoint/2010/main" val="11791722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61</a:t>
            </a:fld>
            <a:endParaRPr lang="en-US" dirty="0"/>
          </a:p>
        </p:txBody>
      </p:sp>
    </p:spTree>
    <p:extLst>
      <p:ext uri="{BB962C8B-B14F-4D97-AF65-F5344CB8AC3E}">
        <p14:creationId xmlns:p14="http://schemas.microsoft.com/office/powerpoint/2010/main" val="3609828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62</a:t>
            </a:fld>
            <a:endParaRPr lang="en-US" dirty="0"/>
          </a:p>
        </p:txBody>
      </p:sp>
    </p:spTree>
    <p:extLst>
      <p:ext uri="{BB962C8B-B14F-4D97-AF65-F5344CB8AC3E}">
        <p14:creationId xmlns:p14="http://schemas.microsoft.com/office/powerpoint/2010/main" val="1227014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635EB-6AB2-42CB-9BDB-95F79B19A2BD}" type="slidenum">
              <a:rPr lang="en-US" smtClean="0"/>
              <a:pPr/>
              <a:t>63</a:t>
            </a:fld>
            <a:endParaRPr lang="en-US" dirty="0"/>
          </a:p>
        </p:txBody>
      </p:sp>
    </p:spTree>
    <p:extLst>
      <p:ext uri="{BB962C8B-B14F-4D97-AF65-F5344CB8AC3E}">
        <p14:creationId xmlns:p14="http://schemas.microsoft.com/office/powerpoint/2010/main" val="23713990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activities for Homelessness Prevention and Rapid Re-Housing are essentially the same. Both activities will be covered on the same slide, unless indicated. </a:t>
            </a:r>
          </a:p>
          <a:p>
            <a:endParaRPr lang="en-US" dirty="0"/>
          </a:p>
          <a:p>
            <a:r>
              <a:rPr lang="en-US" dirty="0"/>
              <a:t>The classification of service (homelessness prevention or rapid re-housing) depends on the housing status at program entry.</a:t>
            </a:r>
          </a:p>
          <a:p>
            <a:endParaRPr lang="en-US" dirty="0"/>
          </a:p>
          <a:p>
            <a:r>
              <a:rPr lang="en-US" dirty="0"/>
              <a:t>Income limits are determined by HUD. </a:t>
            </a:r>
            <a:endParaRPr lang="en-US"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7B0635EB-6AB2-42CB-9BDB-95F79B19A2BD}" type="slidenum">
              <a:rPr lang="en-US" smtClean="0"/>
              <a:pPr/>
              <a:t>64</a:t>
            </a:fld>
            <a:endParaRPr lang="en-US" dirty="0"/>
          </a:p>
        </p:txBody>
      </p:sp>
    </p:spTree>
    <p:extLst>
      <p:ext uri="{BB962C8B-B14F-4D97-AF65-F5344CB8AC3E}">
        <p14:creationId xmlns:p14="http://schemas.microsoft.com/office/powerpoint/2010/main" val="593745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It is important to note that not everyone with an eviction notice would become homeless if they were evicted. Often times, people have resources or family networks that would prevent them from becoming homeless. </a:t>
            </a:r>
            <a:r>
              <a:rPr lang="en-US" b="1" dirty="0">
                <a:solidFill>
                  <a:srgbClr val="FF0000"/>
                </a:solidFill>
              </a:rPr>
              <a:t>Therefore, ESG-CV funds </a:t>
            </a:r>
            <a:r>
              <a:rPr lang="en-US" b="1" u="sng" dirty="0">
                <a:solidFill>
                  <a:srgbClr val="FF0000"/>
                </a:solidFill>
              </a:rPr>
              <a:t>should not </a:t>
            </a:r>
            <a:r>
              <a:rPr lang="en-US" b="1" dirty="0">
                <a:solidFill>
                  <a:srgbClr val="FF0000"/>
                </a:solidFill>
              </a:rPr>
              <a:t>be used for eviction prevention. ESG-CV Homelessness Prevention funds should be targeted to those persons/families that are at the highest risk of becoming homeless. </a:t>
            </a:r>
            <a:r>
              <a:rPr lang="en-US" b="0" dirty="0">
                <a:solidFill>
                  <a:srgbClr val="FF0000"/>
                </a:solidFill>
              </a:rPr>
              <a:t>You MUST develop a strategic plan for targeting your ESG-CV Homelessness Prevention funds and follow that plan in your provision of Homelessness Prevention rental assistance.</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7B0635EB-6AB2-42CB-9BDB-95F79B19A2BD}" type="slidenum">
              <a:rPr lang="en-US" smtClean="0"/>
              <a:pPr/>
              <a:t>65</a:t>
            </a:fld>
            <a:endParaRPr lang="en-US" dirty="0"/>
          </a:p>
        </p:txBody>
      </p:sp>
    </p:spTree>
    <p:extLst>
      <p:ext uri="{BB962C8B-B14F-4D97-AF65-F5344CB8AC3E}">
        <p14:creationId xmlns:p14="http://schemas.microsoft.com/office/powerpoint/2010/main" val="7131719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66</a:t>
            </a:fld>
            <a:endParaRPr lang="en-US" dirty="0"/>
          </a:p>
        </p:txBody>
      </p:sp>
    </p:spTree>
    <p:extLst>
      <p:ext uri="{BB962C8B-B14F-4D97-AF65-F5344CB8AC3E}">
        <p14:creationId xmlns:p14="http://schemas.microsoft.com/office/powerpoint/2010/main" val="10659189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Eligible Activities include: housing relocation and stabilization services and rental assistance. </a:t>
            </a:r>
          </a:p>
          <a:p>
            <a:endParaRPr lang="en-US" dirty="0"/>
          </a:p>
          <a:p>
            <a:r>
              <a:rPr lang="en-US" dirty="0"/>
              <a:t>Staff salaries related to carrying out rapid re-housing and homelessness prevention</a:t>
            </a:r>
          </a:p>
          <a:p>
            <a:r>
              <a:rPr lang="en-US" dirty="0"/>
              <a:t>activities are also eligible.</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67</a:t>
            </a:fld>
            <a:endParaRPr lang="en-US" dirty="0"/>
          </a:p>
        </p:txBody>
      </p:sp>
    </p:spTree>
    <p:extLst>
      <p:ext uri="{BB962C8B-B14F-4D97-AF65-F5344CB8AC3E}">
        <p14:creationId xmlns:p14="http://schemas.microsoft.com/office/powerpoint/2010/main" val="25384470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overview of eligible</a:t>
            </a:r>
            <a:r>
              <a:rPr lang="en-US" baseline="0" dirty="0"/>
              <a:t> activities is listed.</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68</a:t>
            </a:fld>
            <a:endParaRPr lang="en-US" dirty="0"/>
          </a:p>
        </p:txBody>
      </p:sp>
    </p:spTree>
    <p:extLst>
      <p:ext uri="{BB962C8B-B14F-4D97-AF65-F5344CB8AC3E}">
        <p14:creationId xmlns:p14="http://schemas.microsoft.com/office/powerpoint/2010/main" val="364332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overview of eligible</a:t>
            </a:r>
            <a:r>
              <a:rPr lang="en-US" baseline="0" dirty="0"/>
              <a:t> activities are listed.</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69</a:t>
            </a:fld>
            <a:endParaRPr lang="en-US" dirty="0"/>
          </a:p>
        </p:txBody>
      </p:sp>
    </p:spTree>
    <p:extLst>
      <p:ext uri="{BB962C8B-B14F-4D97-AF65-F5344CB8AC3E}">
        <p14:creationId xmlns:p14="http://schemas.microsoft.com/office/powerpoint/2010/main" val="117110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13">
              <a:defRPr/>
            </a:pPr>
            <a:r>
              <a:rPr lang="en-US" dirty="0"/>
              <a:t>The following conditions must be met in order to apply.</a:t>
            </a:r>
          </a:p>
          <a:p>
            <a:pPr defTabSz="914113">
              <a:defRPr/>
            </a:pPr>
            <a:endParaRPr lang="en-US" dirty="0"/>
          </a:p>
          <a:p>
            <a:pPr marL="228600" indent="-228600" defTabSz="914113">
              <a:buFont typeface="+mj-lt"/>
              <a:buAutoNum type="arabicPeriod"/>
              <a:defRPr/>
            </a:pPr>
            <a:r>
              <a:rPr lang="en-US" dirty="0"/>
              <a:t>If the applicant owes the state or federal government any</a:t>
            </a:r>
            <a:r>
              <a:rPr lang="en-US" baseline="0" dirty="0"/>
              <a:t> money, a repayment plan must be in place at the time of application for funds. </a:t>
            </a:r>
          </a:p>
          <a:p>
            <a:pPr marL="228600" indent="-228600" defTabSz="914113">
              <a:buFont typeface="+mj-lt"/>
              <a:buAutoNum type="arabicPeriod"/>
              <a:defRPr/>
            </a:pPr>
            <a:endParaRPr lang="en-US" baseline="0" dirty="0"/>
          </a:p>
          <a:p>
            <a:pPr marL="228600" indent="-228600">
              <a:buFont typeface="+mj-lt"/>
              <a:buAutoNum type="arabicPeriod"/>
            </a:pPr>
            <a:r>
              <a:rPr lang="en-US" baseline="0" dirty="0"/>
              <a:t>If the applicant has any disallowed costs that have resulted from an ADECA review or audit, a resolution must have been reached at the time of application for funds.</a:t>
            </a:r>
          </a:p>
          <a:p>
            <a:endParaRPr lang="en-US" baseline="0" dirty="0"/>
          </a:p>
          <a:p>
            <a:r>
              <a:rPr lang="en-US" baseline="0" dirty="0"/>
              <a:t>If either condition applies, you must submit documentation of the repayment plan/resolution with the application.</a:t>
            </a:r>
          </a:p>
          <a:p>
            <a:endParaRPr lang="en-US"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a:t>
            </a:fld>
            <a:endParaRPr lang="en-US" dirty="0"/>
          </a:p>
        </p:txBody>
      </p:sp>
    </p:spTree>
    <p:extLst>
      <p:ext uri="{BB962C8B-B14F-4D97-AF65-F5344CB8AC3E}">
        <p14:creationId xmlns:p14="http://schemas.microsoft.com/office/powerpoint/2010/main" val="2879474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chart provides a quick overview of financial assistance. For utility payment assistance, the program participant or a member of the household must have an account in his/her name or provide proof of responsibility to make utility payments.</a:t>
            </a:r>
          </a:p>
          <a:p>
            <a:endParaRPr lang="en-US" dirty="0"/>
          </a:p>
          <a:p>
            <a:r>
              <a:rPr lang="en-US" dirty="0"/>
              <a:t>Moving costs may include up to 3 months of storage fees. </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70</a:t>
            </a:fld>
            <a:endParaRPr lang="en-US" dirty="0"/>
          </a:p>
        </p:txBody>
      </p:sp>
    </p:spTree>
    <p:extLst>
      <p:ext uri="{BB962C8B-B14F-4D97-AF65-F5344CB8AC3E}">
        <p14:creationId xmlns:p14="http://schemas.microsoft.com/office/powerpoint/2010/main" val="255810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costs</a:t>
            </a:r>
            <a:r>
              <a:rPr lang="en-US" baseline="0" dirty="0"/>
              <a:t> for housing search and placement include those provided on this slide and the next slide.</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71</a:t>
            </a:fld>
            <a:endParaRPr lang="en-US" dirty="0"/>
          </a:p>
        </p:txBody>
      </p:sp>
    </p:spTree>
    <p:extLst>
      <p:ext uri="{BB962C8B-B14F-4D97-AF65-F5344CB8AC3E}">
        <p14:creationId xmlns:p14="http://schemas.microsoft.com/office/powerpoint/2010/main" val="9740813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72</a:t>
            </a:fld>
            <a:endParaRPr lang="en-US" dirty="0"/>
          </a:p>
        </p:txBody>
      </p:sp>
    </p:spTree>
    <p:extLst>
      <p:ext uri="{BB962C8B-B14F-4D97-AF65-F5344CB8AC3E}">
        <p14:creationId xmlns:p14="http://schemas.microsoft.com/office/powerpoint/2010/main" val="2152669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costs for housing stability case management include assessing, arranging, coordinating, and monitoring the delivery of individualized services to facilitate housing stability. </a:t>
            </a:r>
          </a:p>
          <a:p>
            <a:endParaRPr lang="en-US" dirty="0"/>
          </a:p>
          <a:p>
            <a:r>
              <a:rPr lang="en-US" dirty="0"/>
              <a:t>Detailed case notes must be documented for each program participant.</a:t>
            </a:r>
          </a:p>
        </p:txBody>
      </p:sp>
      <p:sp>
        <p:nvSpPr>
          <p:cNvPr id="4" name="Slide Number Placeholder 3"/>
          <p:cNvSpPr>
            <a:spLocks noGrp="1"/>
          </p:cNvSpPr>
          <p:nvPr>
            <p:ph type="sldNum" sz="quarter" idx="10"/>
          </p:nvPr>
        </p:nvSpPr>
        <p:spPr/>
        <p:txBody>
          <a:bodyPr/>
          <a:lstStyle/>
          <a:p>
            <a:fld id="{7B0635EB-6AB2-42CB-9BDB-95F79B19A2BD}" type="slidenum">
              <a:rPr lang="en-US" smtClean="0"/>
              <a:pPr/>
              <a:t>73</a:t>
            </a:fld>
            <a:endParaRPr lang="en-US" dirty="0"/>
          </a:p>
        </p:txBody>
      </p:sp>
    </p:spTree>
    <p:extLst>
      <p:ext uri="{BB962C8B-B14F-4D97-AF65-F5344CB8AC3E}">
        <p14:creationId xmlns:p14="http://schemas.microsoft.com/office/powerpoint/2010/main" val="17534542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74</a:t>
            </a:fld>
            <a:endParaRPr lang="en-US" dirty="0"/>
          </a:p>
        </p:txBody>
      </p:sp>
    </p:spTree>
    <p:extLst>
      <p:ext uri="{BB962C8B-B14F-4D97-AF65-F5344CB8AC3E}">
        <p14:creationId xmlns:p14="http://schemas.microsoft.com/office/powerpoint/2010/main" val="3860414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75</a:t>
            </a:fld>
            <a:endParaRPr lang="en-US" dirty="0"/>
          </a:p>
        </p:txBody>
      </p:sp>
    </p:spTree>
    <p:extLst>
      <p:ext uri="{BB962C8B-B14F-4D97-AF65-F5344CB8AC3E}">
        <p14:creationId xmlns:p14="http://schemas.microsoft.com/office/powerpoint/2010/main" val="40497158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Legal services that are necessary to resolve a legal problem that prohibits the program participant from obtaining or maintaining permanent housing are eligible costs.</a:t>
            </a:r>
          </a:p>
          <a:p>
            <a:endParaRPr lang="en-US" dirty="0"/>
          </a:p>
          <a:p>
            <a:pPr defTabSz="914206">
              <a:defRPr/>
            </a:pPr>
            <a:r>
              <a:rPr lang="en-US" dirty="0"/>
              <a:t>Applicants that are legal services organizations must provide other services (ex. homelessness prevention and/or rapid re-housing) in addition to legal services.</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76</a:t>
            </a:fld>
            <a:endParaRPr lang="en-US" dirty="0"/>
          </a:p>
        </p:txBody>
      </p:sp>
    </p:spTree>
    <p:extLst>
      <p:ext uri="{BB962C8B-B14F-4D97-AF65-F5344CB8AC3E}">
        <p14:creationId xmlns:p14="http://schemas.microsoft.com/office/powerpoint/2010/main" val="3198445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77</a:t>
            </a:fld>
            <a:endParaRPr lang="en-US" dirty="0"/>
          </a:p>
        </p:txBody>
      </p:sp>
    </p:spTree>
    <p:extLst>
      <p:ext uri="{BB962C8B-B14F-4D97-AF65-F5344CB8AC3E}">
        <p14:creationId xmlns:p14="http://schemas.microsoft.com/office/powerpoint/2010/main" val="20606569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78</a:t>
            </a:fld>
            <a:endParaRPr lang="en-US" dirty="0"/>
          </a:p>
        </p:txBody>
      </p:sp>
    </p:spTree>
    <p:extLst>
      <p:ext uri="{BB962C8B-B14F-4D97-AF65-F5344CB8AC3E}">
        <p14:creationId xmlns:p14="http://schemas.microsoft.com/office/powerpoint/2010/main" val="2339553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79</a:t>
            </a:fld>
            <a:endParaRPr lang="en-US" dirty="0"/>
          </a:p>
        </p:txBody>
      </p:sp>
    </p:spTree>
    <p:extLst>
      <p:ext uri="{BB962C8B-B14F-4D97-AF65-F5344CB8AC3E}">
        <p14:creationId xmlns:p14="http://schemas.microsoft.com/office/powerpoint/2010/main" val="107771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are submitting an application, you cannot</a:t>
            </a:r>
            <a:r>
              <a:rPr lang="en-US" baseline="0" dirty="0"/>
              <a:t> receive funds from another application.</a:t>
            </a:r>
          </a:p>
          <a:p>
            <a:endParaRPr lang="en-US" baseline="0" dirty="0"/>
          </a:p>
          <a:p>
            <a:r>
              <a:rPr lang="en-US" baseline="0" dirty="0"/>
              <a:t>You may receive funds from multiple applications if you are listed as a second-tier subrecipient in each application.</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a:t>
            </a:fld>
            <a:endParaRPr lang="en-US" dirty="0"/>
          </a:p>
        </p:txBody>
      </p:sp>
    </p:spTree>
    <p:extLst>
      <p:ext uri="{BB962C8B-B14F-4D97-AF65-F5344CB8AC3E}">
        <p14:creationId xmlns:p14="http://schemas.microsoft.com/office/powerpoint/2010/main" val="8254347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Services necessary to assist program participants with critical skills related to household budgeting, managing money, accessing a free</a:t>
            </a:r>
            <a:r>
              <a:rPr lang="en-US" baseline="0" dirty="0"/>
              <a:t> </a:t>
            </a:r>
            <a:r>
              <a:rPr lang="en-US" dirty="0"/>
              <a:t>personal credit report, and resolving personal credit problems are eligible.</a:t>
            </a:r>
            <a:r>
              <a:rPr lang="en-US" baseline="0" dirty="0"/>
              <a:t> </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80</a:t>
            </a:fld>
            <a:endParaRPr lang="en-US" dirty="0"/>
          </a:p>
        </p:txBody>
      </p:sp>
    </p:spTree>
    <p:extLst>
      <p:ext uri="{BB962C8B-B14F-4D97-AF65-F5344CB8AC3E}">
        <p14:creationId xmlns:p14="http://schemas.microsoft.com/office/powerpoint/2010/main" val="20363447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81</a:t>
            </a:fld>
            <a:endParaRPr lang="en-US" dirty="0"/>
          </a:p>
        </p:txBody>
      </p:sp>
    </p:spTree>
    <p:extLst>
      <p:ext uri="{BB962C8B-B14F-4D97-AF65-F5344CB8AC3E}">
        <p14:creationId xmlns:p14="http://schemas.microsoft.com/office/powerpoint/2010/main" val="25600163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Agencies that will only provide reporting services</a:t>
            </a:r>
            <a:r>
              <a:rPr lang="en-US" baseline="0" dirty="0"/>
              <a:t> are discouraged from submitting their own independent application. They are encouraged to partner with applicants as a second-tier subrecipient.</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82</a:t>
            </a:fld>
            <a:endParaRPr lang="en-US" dirty="0"/>
          </a:p>
        </p:txBody>
      </p:sp>
    </p:spTree>
    <p:extLst>
      <p:ext uri="{BB962C8B-B14F-4D97-AF65-F5344CB8AC3E}">
        <p14:creationId xmlns:p14="http://schemas.microsoft.com/office/powerpoint/2010/main" val="25006598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Anyone wishing to utilize a comparable database for reporting must check with the HMIS</a:t>
            </a:r>
            <a:r>
              <a:rPr lang="en-US" baseline="0" dirty="0"/>
              <a:t> lead agency of the local continuum of care to ensure that the database captures the correct information in the format required by HUD. </a:t>
            </a:r>
          </a:p>
          <a:p>
            <a:endParaRPr lang="en-US" baseline="0" dirty="0"/>
          </a:p>
          <a:p>
            <a:r>
              <a:rPr lang="en-US" baseline="0" dirty="0"/>
              <a:t>Agencies that will utilize a comparable database must:</a:t>
            </a:r>
          </a:p>
          <a:p>
            <a:pPr marL="172719" indent="-172719">
              <a:buFont typeface="Arial" panose="020B0604020202020204" pitchFamily="34" charset="0"/>
              <a:buChar char="•"/>
            </a:pPr>
            <a:r>
              <a:rPr lang="en-US" baseline="0" dirty="0"/>
              <a:t> identify the comparable database, </a:t>
            </a:r>
          </a:p>
          <a:p>
            <a:pPr marL="172719" indent="-172719">
              <a:buFont typeface="Arial" panose="020B0604020202020204" pitchFamily="34" charset="0"/>
              <a:buChar char="•"/>
            </a:pPr>
            <a:r>
              <a:rPr lang="en-US" baseline="0" dirty="0"/>
              <a:t> provide a detailed description of the database, and</a:t>
            </a:r>
          </a:p>
          <a:p>
            <a:pPr marL="172719" indent="-172719">
              <a:buFont typeface="Arial" panose="020B0604020202020204" pitchFamily="34" charset="0"/>
              <a:buChar char="•"/>
            </a:pPr>
            <a:r>
              <a:rPr lang="en-US" baseline="0" dirty="0"/>
              <a:t> describe its capacity to provide the required services.</a:t>
            </a:r>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83</a:t>
            </a:fld>
            <a:endParaRPr lang="en-US" dirty="0"/>
          </a:p>
        </p:txBody>
      </p:sp>
    </p:spTree>
    <p:extLst>
      <p:ext uri="{BB962C8B-B14F-4D97-AF65-F5344CB8AC3E}">
        <p14:creationId xmlns:p14="http://schemas.microsoft.com/office/powerpoint/2010/main" val="26452981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costs for HMIS are listed on this slide and the next four slides.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84</a:t>
            </a:fld>
            <a:endParaRPr lang="en-US" dirty="0"/>
          </a:p>
        </p:txBody>
      </p:sp>
    </p:spTree>
    <p:extLst>
      <p:ext uri="{BB962C8B-B14F-4D97-AF65-F5344CB8AC3E}">
        <p14:creationId xmlns:p14="http://schemas.microsoft.com/office/powerpoint/2010/main" val="28557453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85</a:t>
            </a:fld>
            <a:endParaRPr lang="en-US" dirty="0"/>
          </a:p>
        </p:txBody>
      </p:sp>
    </p:spTree>
    <p:extLst>
      <p:ext uri="{BB962C8B-B14F-4D97-AF65-F5344CB8AC3E}">
        <p14:creationId xmlns:p14="http://schemas.microsoft.com/office/powerpoint/2010/main" val="36440521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86</a:t>
            </a:fld>
            <a:endParaRPr lang="en-US" dirty="0"/>
          </a:p>
        </p:txBody>
      </p:sp>
    </p:spTree>
    <p:extLst>
      <p:ext uri="{BB962C8B-B14F-4D97-AF65-F5344CB8AC3E}">
        <p14:creationId xmlns:p14="http://schemas.microsoft.com/office/powerpoint/2010/main" val="3537926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87</a:t>
            </a:fld>
            <a:endParaRPr lang="en-US" dirty="0"/>
          </a:p>
        </p:txBody>
      </p:sp>
    </p:spTree>
    <p:extLst>
      <p:ext uri="{BB962C8B-B14F-4D97-AF65-F5344CB8AC3E}">
        <p14:creationId xmlns:p14="http://schemas.microsoft.com/office/powerpoint/2010/main" val="14822640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88</a:t>
            </a:fld>
            <a:endParaRPr lang="en-US" dirty="0"/>
          </a:p>
        </p:txBody>
      </p:sp>
    </p:spTree>
    <p:extLst>
      <p:ext uri="{BB962C8B-B14F-4D97-AF65-F5344CB8AC3E}">
        <p14:creationId xmlns:p14="http://schemas.microsoft.com/office/powerpoint/2010/main" val="34051931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89</a:t>
            </a:fld>
            <a:endParaRPr lang="en-US" dirty="0"/>
          </a:p>
        </p:txBody>
      </p:sp>
    </p:spTree>
    <p:extLst>
      <p:ext uri="{BB962C8B-B14F-4D97-AF65-F5344CB8AC3E}">
        <p14:creationId xmlns:p14="http://schemas.microsoft.com/office/powerpoint/2010/main" val="392383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being paid for with ESG-CV funds must be designed to prevent, prepare for, and respond to the Coronavirus Pandemic.</a:t>
            </a:r>
          </a:p>
        </p:txBody>
      </p:sp>
      <p:sp>
        <p:nvSpPr>
          <p:cNvPr id="4" name="Slide Number Placeholder 3"/>
          <p:cNvSpPr>
            <a:spLocks noGrp="1"/>
          </p:cNvSpPr>
          <p:nvPr>
            <p:ph type="sldNum" sz="quarter" idx="5"/>
          </p:nvPr>
        </p:nvSpPr>
        <p:spPr/>
        <p:txBody>
          <a:bodyPr/>
          <a:lstStyle/>
          <a:p>
            <a:fld id="{7B0635EB-6AB2-42CB-9BDB-95F79B19A2BD}" type="slidenum">
              <a:rPr lang="en-US" smtClean="0"/>
              <a:pPr/>
              <a:t>9</a:t>
            </a:fld>
            <a:endParaRPr lang="en-US" dirty="0"/>
          </a:p>
        </p:txBody>
      </p:sp>
    </p:spTree>
    <p:extLst>
      <p:ext uri="{BB962C8B-B14F-4D97-AF65-F5344CB8AC3E}">
        <p14:creationId xmlns:p14="http://schemas.microsoft.com/office/powerpoint/2010/main" val="18656909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90</a:t>
            </a:fld>
            <a:endParaRPr lang="en-US" dirty="0"/>
          </a:p>
        </p:txBody>
      </p:sp>
    </p:spTree>
    <p:extLst>
      <p:ext uri="{BB962C8B-B14F-4D97-AF65-F5344CB8AC3E}">
        <p14:creationId xmlns:p14="http://schemas.microsoft.com/office/powerpoint/2010/main" val="23832091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91</a:t>
            </a:fld>
            <a:endParaRPr lang="en-US" dirty="0"/>
          </a:p>
        </p:txBody>
      </p:sp>
    </p:spTree>
    <p:extLst>
      <p:ext uri="{BB962C8B-B14F-4D97-AF65-F5344CB8AC3E}">
        <p14:creationId xmlns:p14="http://schemas.microsoft.com/office/powerpoint/2010/main" val="38663743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92</a:t>
            </a:fld>
            <a:endParaRPr lang="en-US" dirty="0"/>
          </a:p>
        </p:txBody>
      </p:sp>
    </p:spTree>
    <p:extLst>
      <p:ext uri="{BB962C8B-B14F-4D97-AF65-F5344CB8AC3E}">
        <p14:creationId xmlns:p14="http://schemas.microsoft.com/office/powerpoint/2010/main" val="37523995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Eligible administrative costs are listed on this slide and the next three slides.</a:t>
            </a:r>
          </a:p>
        </p:txBody>
      </p:sp>
      <p:sp>
        <p:nvSpPr>
          <p:cNvPr id="4" name="Slide Number Placeholder 3"/>
          <p:cNvSpPr>
            <a:spLocks noGrp="1"/>
          </p:cNvSpPr>
          <p:nvPr>
            <p:ph type="sldNum" sz="quarter" idx="10"/>
          </p:nvPr>
        </p:nvSpPr>
        <p:spPr/>
        <p:txBody>
          <a:bodyPr/>
          <a:lstStyle/>
          <a:p>
            <a:fld id="{7B0635EB-6AB2-42CB-9BDB-95F79B19A2BD}" type="slidenum">
              <a:rPr lang="en-US" smtClean="0"/>
              <a:pPr/>
              <a:t>93</a:t>
            </a:fld>
            <a:endParaRPr lang="en-US" dirty="0"/>
          </a:p>
        </p:txBody>
      </p:sp>
    </p:spTree>
    <p:extLst>
      <p:ext uri="{BB962C8B-B14F-4D97-AF65-F5344CB8AC3E}">
        <p14:creationId xmlns:p14="http://schemas.microsoft.com/office/powerpoint/2010/main" val="32324426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482">
              <a:defRPr/>
            </a:pPr>
            <a:r>
              <a:rPr lang="en-US" dirty="0"/>
              <a:t>Costs of overall program management, coordination, monitoring, and evaluation are eligible under administration.</a:t>
            </a:r>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94</a:t>
            </a:fld>
            <a:endParaRPr lang="en-US" dirty="0"/>
          </a:p>
        </p:txBody>
      </p:sp>
    </p:spTree>
    <p:extLst>
      <p:ext uri="{BB962C8B-B14F-4D97-AF65-F5344CB8AC3E}">
        <p14:creationId xmlns:p14="http://schemas.microsoft.com/office/powerpoint/2010/main" val="35993930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95</a:t>
            </a:fld>
            <a:endParaRPr lang="en-US" dirty="0"/>
          </a:p>
        </p:txBody>
      </p:sp>
    </p:spTree>
    <p:extLst>
      <p:ext uri="{BB962C8B-B14F-4D97-AF65-F5344CB8AC3E}">
        <p14:creationId xmlns:p14="http://schemas.microsoft.com/office/powerpoint/2010/main" val="28015692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0635EB-6AB2-42CB-9BDB-95F79B19A2BD}" type="slidenum">
              <a:rPr lang="en-US" smtClean="0"/>
              <a:pPr/>
              <a:t>96</a:t>
            </a:fld>
            <a:endParaRPr lang="en-US" dirty="0"/>
          </a:p>
        </p:txBody>
      </p:sp>
    </p:spTree>
    <p:extLst>
      <p:ext uri="{BB962C8B-B14F-4D97-AF65-F5344CB8AC3E}">
        <p14:creationId xmlns:p14="http://schemas.microsoft.com/office/powerpoint/2010/main" val="27170213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0635EB-6AB2-42CB-9BDB-95F79B19A2BD}" type="slidenum">
              <a:rPr lang="en-US" smtClean="0"/>
              <a:pPr/>
              <a:t>97</a:t>
            </a:fld>
            <a:endParaRPr lang="en-US" dirty="0"/>
          </a:p>
        </p:txBody>
      </p:sp>
    </p:spTree>
    <p:extLst>
      <p:ext uri="{BB962C8B-B14F-4D97-AF65-F5344CB8AC3E}">
        <p14:creationId xmlns:p14="http://schemas.microsoft.com/office/powerpoint/2010/main" val="26041516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application form can</a:t>
            </a:r>
            <a:r>
              <a:rPr lang="en-US" baseline="0" dirty="0"/>
              <a:t> be found online. Each section of the application has a page limit. </a:t>
            </a:r>
          </a:p>
          <a:p>
            <a:endParaRPr lang="en-US" baseline="0" dirty="0"/>
          </a:p>
          <a:p>
            <a:r>
              <a:rPr lang="en-US" baseline="0" dirty="0"/>
              <a:t>Applications should be emailed to Shonda Gray, Stephanie Rankins, and Phillip Eubanks. The email addresses are listed in the application form and provided on a later slide.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B0635EB-6AB2-42CB-9BDB-95F79B19A2BD}" type="slidenum">
              <a:rPr lang="en-US" smtClean="0"/>
              <a:pPr/>
              <a:t>98</a:t>
            </a:fld>
            <a:endParaRPr lang="en-US" dirty="0"/>
          </a:p>
        </p:txBody>
      </p:sp>
    </p:spTree>
    <p:extLst>
      <p:ext uri="{BB962C8B-B14F-4D97-AF65-F5344CB8AC3E}">
        <p14:creationId xmlns:p14="http://schemas.microsoft.com/office/powerpoint/2010/main" val="4525580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letter from the private nonprofit organization applicant </a:t>
            </a:r>
            <a:r>
              <a:rPr lang="en-US" b="1" dirty="0"/>
              <a:t>may not </a:t>
            </a:r>
            <a:r>
              <a:rPr lang="en-US" dirty="0"/>
              <a:t>be signed by the executive director or equivalent position.</a:t>
            </a:r>
          </a:p>
        </p:txBody>
      </p:sp>
      <p:sp>
        <p:nvSpPr>
          <p:cNvPr id="4" name="Slide Number Placeholder 3"/>
          <p:cNvSpPr>
            <a:spLocks noGrp="1"/>
          </p:cNvSpPr>
          <p:nvPr>
            <p:ph type="sldNum" sz="quarter" idx="10"/>
          </p:nvPr>
        </p:nvSpPr>
        <p:spPr/>
        <p:txBody>
          <a:bodyPr/>
          <a:lstStyle/>
          <a:p>
            <a:fld id="{7B0635EB-6AB2-42CB-9BDB-95F79B19A2BD}" type="slidenum">
              <a:rPr lang="en-US" smtClean="0"/>
              <a:pPr/>
              <a:t>99</a:t>
            </a:fld>
            <a:endParaRPr lang="en-US" dirty="0"/>
          </a:p>
        </p:txBody>
      </p:sp>
    </p:spTree>
    <p:extLst>
      <p:ext uri="{BB962C8B-B14F-4D97-AF65-F5344CB8AC3E}">
        <p14:creationId xmlns:p14="http://schemas.microsoft.com/office/powerpoint/2010/main" val="368312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7C185B-26C1-44EB-9B88-A0AD50D6D717}" type="datetime1">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E57EB-033B-4CA2-825C-50184693953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46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69328-30C9-48F3-8793-077B556DBCC1}" type="datetime1">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162086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D847E-7562-4D82-9219-EAFDEFF0A3EC}" type="datetime1">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221550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368E8-C95E-480A-8382-D752DAC1131A}" type="datetime1">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423873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1E41F-339A-4764-9FF3-D1A5B7433A9A}" type="datetime1">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E57EB-033B-4CA2-825C-50184693953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36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91D317-581D-4240-AFCA-25DBEAA05718}" type="datetime1">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39345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DC4FE5-7935-422A-BEC2-6B33B5BE6C99}" type="datetime1">
              <a:rPr lang="en-US" smtClean="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189028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32663-6CE5-4327-A6D0-9D13A173434F}" type="datetime1">
              <a:rPr lang="en-US" smtClean="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289263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639740-2030-4A46-9DE8-A302952A7248}" type="datetime1">
              <a:rPr lang="en-US" smtClean="0"/>
              <a:pPr/>
              <a:t>1/11/2021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394022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680C73E-36A0-4A8A-B0D7-AE5ADF49B9AC}" type="datetime1">
              <a:rPr lang="en-US" smtClean="0"/>
              <a:pPr/>
              <a:t>1/11/2021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59130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B78827-5EF3-48AF-9A72-61BA4E675D56}" type="datetime1">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E57EB-033B-4CA2-825C-501846939530}" type="slidenum">
              <a:rPr lang="en-US" smtClean="0"/>
              <a:pPr/>
              <a:t>‹#›</a:t>
            </a:fld>
            <a:endParaRPr lang="en-US" dirty="0"/>
          </a:p>
        </p:txBody>
      </p:sp>
    </p:spTree>
    <p:extLst>
      <p:ext uri="{BB962C8B-B14F-4D97-AF65-F5344CB8AC3E}">
        <p14:creationId xmlns:p14="http://schemas.microsoft.com/office/powerpoint/2010/main" val="339809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72EDE1D-E17B-4FB4-B3FA-E9322618FB93}" type="datetime1">
              <a:rPr lang="en-US" smtClean="0"/>
              <a:pPr/>
              <a:t>1/11/2021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92E57EB-033B-4CA2-825C-50184693953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032431"/>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honda.gray@adeca.alabam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5.gi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5.gi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6.gi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96.gi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7.gi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8.emf"/><Relationship Id="rId4" Type="http://schemas.openxmlformats.org/officeDocument/2006/relationships/oleObject" Target="../embeddings/oleObject1.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9.emf"/><Relationship Id="rId4" Type="http://schemas.openxmlformats.org/officeDocument/2006/relationships/oleObject" Target="../embeddings/oleObject2.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mailto:shabbir.olia@adeca.alabama.gov"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200.gif"/><Relationship Id="rId4" Type="http://schemas.openxmlformats.org/officeDocument/2006/relationships/hyperlink" Target="mailto:maureen.neighbors@adeca.alabama.gov"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mailto:shonda.gray@adeca.alabama.gov"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image" Target="../media/image200.gif"/><Relationship Id="rId5" Type="http://schemas.openxmlformats.org/officeDocument/2006/relationships/hyperlink" Target="mailto:phillip.eubanks@adeca.alabama.gov" TargetMode="External"/><Relationship Id="rId4" Type="http://schemas.openxmlformats.org/officeDocument/2006/relationships/hyperlink" Target="mailto:stephanie.rankins@adeca.alabama.gov"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www.hudexchange.info/"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hyperlink" Target="http://www.adeca.alabama.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proofpoint.com/v2/url?u=https-3A__www.hudexchange.info_resource_1927_hearth-2Desg-2Dprogram-2Dand-2Dconsolidated-2Dplan-2Dconforming-2Damendments_&amp;d=DwMCaQ&amp;c=8K0mnSt5E4j4U_dMGxZxbA&amp;r=aFKg5y34VXIeL1krubylv8hmQIfffnoYfDrMSUrvAnk&amp;m=friwNKWcCXcDXgC0D4j6TjZNdYkJU6lc4jU9agZfd4o&amp;s=S7sdER604vqyAIyMZD1D9JeH_xx6OuN0gngliiMRrWM&amp;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89.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9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hudexchange.info/programs/hmis/"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hyperlink" Target="https://files.hudexchange.info/resources/documents/ESG-Program-HMIS-Manual.pdf" TargetMode="External"/><Relationship Id="rId4" Type="http://schemas.openxmlformats.org/officeDocument/2006/relationships/hyperlink" Target="https://www.hudexchange.info/resource/3824/hmis-data-dictionary/" TargetMode="Externa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94.gi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877378" y="758952"/>
            <a:ext cx="5489381" cy="3566160"/>
          </a:xfrm>
        </p:spPr>
        <p:txBody>
          <a:bodyPr vert="horz" lIns="91440" tIns="45720" rIns="91440" bIns="45720" rtlCol="0">
            <a:normAutofit fontScale="90000"/>
          </a:bodyPr>
          <a:lstStyle/>
          <a:p>
            <a:br>
              <a:rPr lang="en-US" sz="3800" dirty="0"/>
            </a:br>
            <a:br>
              <a:rPr lang="en-US" sz="3800" dirty="0"/>
            </a:br>
            <a:br>
              <a:rPr lang="en-US" sz="3800" dirty="0"/>
            </a:br>
            <a:br>
              <a:rPr lang="en-US" sz="3800" dirty="0"/>
            </a:br>
            <a:r>
              <a:rPr lang="en-US" sz="6000" dirty="0"/>
              <a:t>EMERGENCY SOLUTIONS GRANTS-CV PROGRAM</a:t>
            </a:r>
          </a:p>
        </p:txBody>
      </p:sp>
      <p:sp>
        <p:nvSpPr>
          <p:cNvPr id="3" name="Subtitle 2"/>
          <p:cNvSpPr>
            <a:spLocks noGrp="1"/>
          </p:cNvSpPr>
          <p:nvPr>
            <p:ph type="subTitle" idx="1"/>
          </p:nvPr>
        </p:nvSpPr>
        <p:spPr>
          <a:xfrm>
            <a:off x="2958452" y="4455619"/>
            <a:ext cx="5410385" cy="1845606"/>
          </a:xfrm>
        </p:spPr>
        <p:txBody>
          <a:bodyPr vert="horz" lIns="0" tIns="45720" rIns="0" bIns="45720" rtlCol="0">
            <a:noAutofit/>
          </a:bodyPr>
          <a:lstStyle/>
          <a:p>
            <a:r>
              <a:rPr lang="en-US" sz="1800" dirty="0">
                <a:latin typeface="+mn-lt"/>
              </a:rPr>
              <a:t>Shonda H. Gray</a:t>
            </a:r>
          </a:p>
          <a:p>
            <a:r>
              <a:rPr lang="en-US" sz="1800" dirty="0">
                <a:latin typeface="+mn-lt"/>
              </a:rPr>
              <a:t>Emergency Solutions Grants Program Manager</a:t>
            </a:r>
          </a:p>
          <a:p>
            <a:r>
              <a:rPr lang="en-US" sz="1800" dirty="0">
                <a:latin typeface="+mn-lt"/>
                <a:hlinkClick r:id="rId3"/>
              </a:rPr>
              <a:t>shonda.gray@adeca.alabama.gov</a:t>
            </a:r>
            <a:endParaRPr lang="en-US" sz="1800" dirty="0">
              <a:latin typeface="+mn-lt"/>
            </a:endParaRPr>
          </a:p>
          <a:p>
            <a:r>
              <a:rPr lang="en-US" sz="1800" dirty="0">
                <a:latin typeface="+mn-lt"/>
              </a:rPr>
              <a:t>334-353-0288</a:t>
            </a:r>
          </a:p>
        </p:txBody>
      </p:sp>
      <p:pic>
        <p:nvPicPr>
          <p:cNvPr id="32" name="Graphic 31" descr="Money">
            <a:extLst>
              <a:ext uri="{FF2B5EF4-FFF2-40B4-BE49-F238E27FC236}">
                <a16:creationId xmlns:a16="http://schemas.microsoft.com/office/drawing/2014/main" id="{967A508A-1CE2-462B-A61C-5531ED7121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363" y="2251093"/>
            <a:ext cx="1837115" cy="1837115"/>
          </a:xfrm>
          <a:prstGeom prst="rect">
            <a:avLst/>
          </a:prstGeom>
        </p:spPr>
      </p:pic>
      <p:sp>
        <p:nvSpPr>
          <p:cNvPr id="67" name="Rectangle 6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425343" y="6459785"/>
            <a:ext cx="984019" cy="365125"/>
          </a:xfrm>
        </p:spPr>
        <p:txBody>
          <a:bodyPr vert="horz" lIns="91440" tIns="45720" rIns="91440" bIns="45720" rtlCol="0">
            <a:normAutofit/>
          </a:bodyPr>
          <a:lstStyle/>
          <a:p>
            <a:pPr>
              <a:spcAft>
                <a:spcPts val="600"/>
              </a:spcAft>
            </a:pPr>
            <a:fld id="{C92E57EB-033B-4CA2-825C-501846939530}" type="slidenum">
              <a:rPr lang="en-US" smtClean="0"/>
              <a:pPr>
                <a:spcAft>
                  <a:spcPts val="600"/>
                </a:spcAft>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CDD7-AB56-4651-9DF7-9587836F8224}"/>
              </a:ext>
            </a:extLst>
          </p:cNvPr>
          <p:cNvSpPr>
            <a:spLocks noGrp="1"/>
          </p:cNvSpPr>
          <p:nvPr>
            <p:ph type="title"/>
          </p:nvPr>
        </p:nvSpPr>
        <p:spPr/>
        <p:txBody>
          <a:bodyPr/>
          <a:lstStyle/>
          <a:p>
            <a:r>
              <a:rPr lang="en-US" dirty="0"/>
              <a:t>PREVENT THE CORONAVIRUS</a:t>
            </a:r>
          </a:p>
        </p:txBody>
      </p:sp>
      <p:sp>
        <p:nvSpPr>
          <p:cNvPr id="3" name="Content Placeholder 2">
            <a:extLst>
              <a:ext uri="{FF2B5EF4-FFF2-40B4-BE49-F238E27FC236}">
                <a16:creationId xmlns:a16="http://schemas.microsoft.com/office/drawing/2014/main" id="{1B85AF6E-99B0-4A5C-8DDF-C9111BCBEA28}"/>
              </a:ext>
            </a:extLst>
          </p:cNvPr>
          <p:cNvSpPr>
            <a:spLocks noGrp="1"/>
          </p:cNvSpPr>
          <p:nvPr>
            <p:ph idx="1"/>
          </p:nvPr>
        </p:nvSpPr>
        <p:spPr/>
        <p:txBody>
          <a:bodyPr/>
          <a:lstStyle/>
          <a:p>
            <a:pPr>
              <a:buFont typeface="Wingdings" panose="05000000000000000000" pitchFamily="2" charset="2"/>
              <a:buChar char="v"/>
            </a:pPr>
            <a:r>
              <a:rPr lang="en-US" sz="2800" dirty="0"/>
              <a:t>Providing Personal Protective Equipment</a:t>
            </a:r>
          </a:p>
          <a:p>
            <a:pPr>
              <a:buFont typeface="Wingdings" panose="05000000000000000000" pitchFamily="2" charset="2"/>
              <a:buChar char="v"/>
            </a:pPr>
            <a:r>
              <a:rPr lang="en-US" sz="2800" dirty="0"/>
              <a:t>Paying for non-congregate shelter options (hotels &amp; motels)</a:t>
            </a:r>
          </a:p>
          <a:p>
            <a:pPr>
              <a:buFont typeface="Wingdings" panose="05000000000000000000" pitchFamily="2" charset="2"/>
              <a:buChar char="v"/>
            </a:pPr>
            <a:r>
              <a:rPr lang="en-US" sz="2800" dirty="0"/>
              <a:t>Paying for handwashing stations and portable toilets (for people living in unsheltered situations)</a:t>
            </a:r>
          </a:p>
          <a:p>
            <a:pPr>
              <a:buFont typeface="Wingdings" panose="05000000000000000000" pitchFamily="2" charset="2"/>
              <a:buChar char="v"/>
            </a:pPr>
            <a:r>
              <a:rPr lang="en-US" sz="2800" dirty="0"/>
              <a:t>Providing homelessness prevention assistance</a:t>
            </a:r>
          </a:p>
          <a:p>
            <a:pPr>
              <a:buFont typeface="Wingdings" panose="05000000000000000000" pitchFamily="2" charset="2"/>
              <a:buChar char="v"/>
            </a:pPr>
            <a:r>
              <a:rPr lang="en-US" sz="2800" dirty="0"/>
              <a:t>Providing rapid re-housing assistance</a:t>
            </a:r>
          </a:p>
          <a:p>
            <a:pPr>
              <a:buFont typeface="Wingdings" panose="05000000000000000000" pitchFamily="2" charset="2"/>
              <a:buChar char="v"/>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6238322-E3EF-457B-A28E-0F311E8C16E1}"/>
              </a:ext>
            </a:extLst>
          </p:cNvPr>
          <p:cNvSpPr>
            <a:spLocks noGrp="1"/>
          </p:cNvSpPr>
          <p:nvPr>
            <p:ph type="sldNum" sz="quarter" idx="12"/>
          </p:nvPr>
        </p:nvSpPr>
        <p:spPr/>
        <p:txBody>
          <a:bodyPr/>
          <a:lstStyle/>
          <a:p>
            <a:fld id="{C92E57EB-033B-4CA2-825C-501846939530}" type="slidenum">
              <a:rPr lang="en-US" smtClean="0"/>
              <a:pPr/>
              <a:t>10</a:t>
            </a:fld>
            <a:endParaRPr lang="en-US" dirty="0"/>
          </a:p>
        </p:txBody>
      </p:sp>
    </p:spTree>
    <p:extLst>
      <p:ext uri="{BB962C8B-B14F-4D97-AF65-F5344CB8AC3E}">
        <p14:creationId xmlns:p14="http://schemas.microsoft.com/office/powerpoint/2010/main" val="22829994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a:t>
            </a:r>
          </a:p>
        </p:txBody>
      </p:sp>
      <p:sp>
        <p:nvSpPr>
          <p:cNvPr id="3" name="Content Placeholder 2"/>
          <p:cNvSpPr>
            <a:spLocks noGrp="1"/>
          </p:cNvSpPr>
          <p:nvPr>
            <p:ph idx="1"/>
          </p:nvPr>
        </p:nvSpPr>
        <p:spPr/>
        <p:txBody>
          <a:bodyPr>
            <a:normAutofit fontScale="92500"/>
          </a:bodyPr>
          <a:lstStyle/>
          <a:p>
            <a:pPr algn="ctr">
              <a:buNone/>
            </a:pPr>
            <a:r>
              <a:rPr lang="en-US" sz="2800" b="1" dirty="0"/>
              <a:t>Identification of Homeless Assistance Needs </a:t>
            </a:r>
          </a:p>
          <a:p>
            <a:pPr algn="ctr">
              <a:buNone/>
            </a:pPr>
            <a:r>
              <a:rPr lang="en-US" sz="2800" b="1" dirty="0"/>
              <a:t>   (20 points)</a:t>
            </a:r>
            <a:endParaRPr lang="en-US" sz="2800" dirty="0"/>
          </a:p>
          <a:p>
            <a:pPr>
              <a:buFont typeface="Wingdings" panose="05000000000000000000" pitchFamily="2" charset="2"/>
              <a:buChar char="v"/>
            </a:pPr>
            <a:r>
              <a:rPr lang="en-US" sz="2800" dirty="0"/>
              <a:t>What is your service area?</a:t>
            </a:r>
          </a:p>
          <a:p>
            <a:pPr>
              <a:buFont typeface="Wingdings" panose="05000000000000000000" pitchFamily="2" charset="2"/>
              <a:buChar char="v"/>
            </a:pPr>
            <a:r>
              <a:rPr lang="en-US" sz="2800" dirty="0"/>
              <a:t>Who are the homeless in your service area?</a:t>
            </a:r>
          </a:p>
          <a:p>
            <a:pPr>
              <a:buFont typeface="Wingdings" panose="05000000000000000000" pitchFamily="2" charset="2"/>
              <a:buChar char="v"/>
            </a:pPr>
            <a:r>
              <a:rPr lang="en-US" sz="2800" dirty="0"/>
              <a:t>What are the needs of those homeless persons, </a:t>
            </a:r>
            <a:r>
              <a:rPr lang="en-US" sz="2800" b="1" dirty="0"/>
              <a:t>especially</a:t>
            </a:r>
            <a:r>
              <a:rPr lang="en-US" sz="2800" dirty="0"/>
              <a:t> the unsheltered homeless?  </a:t>
            </a:r>
          </a:p>
          <a:p>
            <a:pPr>
              <a:buFont typeface="Wingdings" panose="05000000000000000000" pitchFamily="2" charset="2"/>
              <a:buChar char="v"/>
            </a:pPr>
            <a:r>
              <a:rPr lang="en-US" sz="2800" dirty="0"/>
              <a:t>How many homeless persons/families were served by each agency during the last calendar year?</a:t>
            </a:r>
          </a:p>
          <a:p>
            <a:pPr>
              <a:buNone/>
            </a:pPr>
            <a:endParaRPr lang="en-US" sz="2400" dirty="0"/>
          </a:p>
        </p:txBody>
      </p:sp>
      <p:sp>
        <p:nvSpPr>
          <p:cNvPr id="4" name="Slide Number Placeholder 3"/>
          <p:cNvSpPr>
            <a:spLocks noGrp="1"/>
          </p:cNvSpPr>
          <p:nvPr>
            <p:ph type="sldNum" sz="quarter" idx="12"/>
          </p:nvPr>
        </p:nvSpPr>
        <p:spPr/>
        <p:txBody>
          <a:bodyPr/>
          <a:lstStyle/>
          <a:p>
            <a:fld id="{C92E57EB-033B-4CA2-825C-501846939530}" type="slidenum">
              <a:rPr lang="en-US" smtClean="0"/>
              <a:pPr/>
              <a:t>100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861" y="5629849"/>
            <a:ext cx="791995" cy="695235"/>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a:t>
            </a:r>
          </a:p>
        </p:txBody>
      </p:sp>
      <p:sp>
        <p:nvSpPr>
          <p:cNvPr id="3" name="Content Placeholder 2"/>
          <p:cNvSpPr>
            <a:spLocks noGrp="1"/>
          </p:cNvSpPr>
          <p:nvPr>
            <p:ph idx="1"/>
          </p:nvPr>
        </p:nvSpPr>
        <p:spPr>
          <a:xfrm>
            <a:off x="822959" y="1845734"/>
            <a:ext cx="7543801" cy="3997234"/>
          </a:xfrm>
        </p:spPr>
        <p:txBody>
          <a:bodyPr>
            <a:normAutofit lnSpcReduction="10000"/>
          </a:bodyPr>
          <a:lstStyle/>
          <a:p>
            <a:pPr algn="ctr">
              <a:buNone/>
            </a:pPr>
            <a:r>
              <a:rPr lang="en-US" sz="2800" b="1" dirty="0"/>
              <a:t>Applicant’s Strategy to Address Homeless Problems    </a:t>
            </a:r>
          </a:p>
          <a:p>
            <a:pPr algn="ctr">
              <a:buNone/>
            </a:pPr>
            <a:r>
              <a:rPr lang="en-US" sz="2800" b="1" dirty="0"/>
              <a:t>(25 Points)</a:t>
            </a:r>
            <a:endParaRPr lang="en-US" sz="2800" dirty="0"/>
          </a:p>
          <a:p>
            <a:pPr>
              <a:buFont typeface="Wingdings" panose="05000000000000000000" pitchFamily="2" charset="2"/>
              <a:buChar char="v"/>
            </a:pPr>
            <a:r>
              <a:rPr lang="en-US" sz="2800" dirty="0"/>
              <a:t>How will you inform the public about your ESG-CV program?</a:t>
            </a:r>
          </a:p>
          <a:p>
            <a:pPr>
              <a:buFont typeface="Wingdings" panose="05000000000000000000" pitchFamily="2" charset="2"/>
              <a:buChar char="v"/>
            </a:pPr>
            <a:r>
              <a:rPr lang="en-US" sz="2800" dirty="0"/>
              <a:t>What is your plan to serve the homeless or those at risk of homelessness?  </a:t>
            </a:r>
          </a:p>
          <a:p>
            <a:pPr>
              <a:buFont typeface="Wingdings" panose="05000000000000000000" pitchFamily="2" charset="2"/>
              <a:buChar char="v"/>
            </a:pPr>
            <a:r>
              <a:rPr lang="en-US" sz="2800" dirty="0"/>
              <a:t>Quantify the specific types of services provided by each agency during the last calendar year.  </a:t>
            </a:r>
          </a:p>
          <a:p>
            <a:pPr>
              <a:buNone/>
            </a:pPr>
            <a:endParaRPr lang="en-US" sz="2000" dirty="0"/>
          </a:p>
        </p:txBody>
      </p:sp>
      <p:sp>
        <p:nvSpPr>
          <p:cNvPr id="4" name="Slide Number Placeholder 3"/>
          <p:cNvSpPr>
            <a:spLocks noGrp="1"/>
          </p:cNvSpPr>
          <p:nvPr>
            <p:ph type="sldNum" sz="quarter" idx="12"/>
          </p:nvPr>
        </p:nvSpPr>
        <p:spPr/>
        <p:txBody>
          <a:bodyPr/>
          <a:lstStyle/>
          <a:p>
            <a:fld id="{C92E57EB-033B-4CA2-825C-501846939530}" type="slidenum">
              <a:rPr lang="en-US" smtClean="0"/>
              <a:pPr/>
              <a:t>101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861" y="5594772"/>
            <a:ext cx="791995" cy="713137"/>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a:t>
            </a:r>
          </a:p>
        </p:txBody>
      </p:sp>
      <p:sp>
        <p:nvSpPr>
          <p:cNvPr id="3" name="Content Placeholder 2"/>
          <p:cNvSpPr>
            <a:spLocks noGrp="1"/>
          </p:cNvSpPr>
          <p:nvPr>
            <p:ph idx="1"/>
          </p:nvPr>
        </p:nvSpPr>
        <p:spPr/>
        <p:txBody>
          <a:bodyPr>
            <a:normAutofit lnSpcReduction="10000"/>
          </a:bodyPr>
          <a:lstStyle/>
          <a:p>
            <a:pPr algn="ctr">
              <a:buNone/>
            </a:pPr>
            <a:r>
              <a:rPr lang="en-US" sz="2800" b="1" dirty="0"/>
              <a:t>Applicant’s Strategy to Address Homeless Problems  </a:t>
            </a:r>
          </a:p>
          <a:p>
            <a:pPr algn="ctr">
              <a:buNone/>
            </a:pPr>
            <a:r>
              <a:rPr lang="en-US" sz="2800" b="1" dirty="0"/>
              <a:t>(25 Points)</a:t>
            </a:r>
            <a:endParaRPr lang="en-US" sz="2800" dirty="0"/>
          </a:p>
          <a:p>
            <a:pPr>
              <a:buFont typeface="Wingdings" panose="05000000000000000000" pitchFamily="2" charset="2"/>
              <a:buChar char="v"/>
            </a:pPr>
            <a:r>
              <a:rPr lang="en-US" sz="2800" dirty="0"/>
              <a:t>How many participants does each agency propose to assist? </a:t>
            </a:r>
          </a:p>
          <a:p>
            <a:pPr>
              <a:buFont typeface="Wingdings" panose="05000000000000000000" pitchFamily="2" charset="2"/>
              <a:buChar char="v"/>
            </a:pPr>
            <a:r>
              <a:rPr lang="en-US" sz="2800" dirty="0"/>
              <a:t>What types of assistance does each agency propose to provide? </a:t>
            </a:r>
          </a:p>
          <a:p>
            <a:pPr>
              <a:buFont typeface="Wingdings" panose="05000000000000000000" pitchFamily="2" charset="2"/>
              <a:buChar char="v"/>
            </a:pPr>
            <a:r>
              <a:rPr lang="en-US" sz="2800" dirty="0">
                <a:solidFill>
                  <a:srgbClr val="FF0000"/>
                </a:solidFill>
              </a:rPr>
              <a:t>How will you target assistance to those with the greatest need? </a:t>
            </a:r>
          </a:p>
          <a:p>
            <a:pPr>
              <a:buNone/>
            </a:pPr>
            <a:endParaRPr lang="en-US" sz="2000" dirty="0"/>
          </a:p>
        </p:txBody>
      </p:sp>
      <p:sp>
        <p:nvSpPr>
          <p:cNvPr id="4" name="Slide Number Placeholder 3"/>
          <p:cNvSpPr>
            <a:spLocks noGrp="1"/>
          </p:cNvSpPr>
          <p:nvPr>
            <p:ph type="sldNum" sz="quarter" idx="12"/>
          </p:nvPr>
        </p:nvSpPr>
        <p:spPr/>
        <p:txBody>
          <a:bodyPr/>
          <a:lstStyle/>
          <a:p>
            <a:fld id="{C92E57EB-033B-4CA2-825C-501846939530}" type="slidenum">
              <a:rPr lang="en-US" smtClean="0"/>
              <a:pPr/>
              <a:t>102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5489628"/>
            <a:ext cx="1094421" cy="758931"/>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a:t>
            </a:r>
          </a:p>
        </p:txBody>
      </p:sp>
      <p:sp>
        <p:nvSpPr>
          <p:cNvPr id="3" name="Content Placeholder 2"/>
          <p:cNvSpPr>
            <a:spLocks noGrp="1"/>
          </p:cNvSpPr>
          <p:nvPr>
            <p:ph idx="1"/>
          </p:nvPr>
        </p:nvSpPr>
        <p:spPr/>
        <p:txBody>
          <a:bodyPr>
            <a:normAutofit fontScale="92500" lnSpcReduction="10000"/>
          </a:bodyPr>
          <a:lstStyle/>
          <a:p>
            <a:pPr algn="ctr">
              <a:buNone/>
            </a:pPr>
            <a:endParaRPr lang="en-US" b="1" dirty="0"/>
          </a:p>
          <a:p>
            <a:pPr algn="ctr">
              <a:buNone/>
            </a:pPr>
            <a:r>
              <a:rPr lang="en-US" sz="2800" b="1" dirty="0"/>
              <a:t>Capacity 	    (25 Points)</a:t>
            </a:r>
            <a:endParaRPr lang="en-US" sz="2800" dirty="0"/>
          </a:p>
          <a:p>
            <a:pPr>
              <a:buFont typeface="Wingdings" panose="05000000000000000000" pitchFamily="2" charset="2"/>
              <a:buChar char="v"/>
            </a:pPr>
            <a:r>
              <a:rPr lang="en-US" sz="2800" dirty="0"/>
              <a:t>What types of programmatic and fiscal grant management experience do the applicant and second-tier subrecipient(s) possess? </a:t>
            </a:r>
          </a:p>
          <a:p>
            <a:pPr>
              <a:buFont typeface="Wingdings" panose="05000000000000000000" pitchFamily="2" charset="2"/>
              <a:buChar char="v"/>
            </a:pPr>
            <a:r>
              <a:rPr lang="en-US" sz="2800" dirty="0"/>
              <a:t>Provide the number of staff members for each agency that will provide assistance. </a:t>
            </a:r>
          </a:p>
          <a:p>
            <a:pPr>
              <a:buFont typeface="Wingdings" panose="05000000000000000000" pitchFamily="2" charset="2"/>
              <a:buChar char="v"/>
            </a:pPr>
            <a:r>
              <a:rPr lang="en-US" sz="2800" dirty="0"/>
              <a:t>Provide details of the staff members’ experience with service provision to the homeless or those at risk of homelessness.</a:t>
            </a:r>
          </a:p>
          <a:p>
            <a:pPr>
              <a:buFont typeface="Wingdings" panose="05000000000000000000" pitchFamily="2" charset="2"/>
              <a:buChar char="v"/>
            </a:pPr>
            <a:endParaRPr lang="en-US" sz="2400" dirty="0"/>
          </a:p>
        </p:txBody>
      </p:sp>
      <p:sp>
        <p:nvSpPr>
          <p:cNvPr id="4" name="Slide Number Placeholder 3"/>
          <p:cNvSpPr>
            <a:spLocks noGrp="1"/>
          </p:cNvSpPr>
          <p:nvPr>
            <p:ph type="sldNum" sz="quarter" idx="12"/>
          </p:nvPr>
        </p:nvSpPr>
        <p:spPr/>
        <p:txBody>
          <a:bodyPr/>
          <a:lstStyle/>
          <a:p>
            <a:fld id="{C92E57EB-033B-4CA2-825C-501846939530}" type="slidenum">
              <a:rPr lang="en-US" smtClean="0"/>
              <a:pPr/>
              <a:t>103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5416656"/>
            <a:ext cx="1094421" cy="904875"/>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a:t>
            </a:r>
          </a:p>
        </p:txBody>
      </p:sp>
      <p:sp>
        <p:nvSpPr>
          <p:cNvPr id="3" name="Content Placeholder 2"/>
          <p:cNvSpPr>
            <a:spLocks noGrp="1"/>
          </p:cNvSpPr>
          <p:nvPr>
            <p:ph idx="1"/>
          </p:nvPr>
        </p:nvSpPr>
        <p:spPr/>
        <p:txBody>
          <a:bodyPr>
            <a:normAutofit/>
          </a:bodyPr>
          <a:lstStyle/>
          <a:p>
            <a:pPr algn="ctr">
              <a:buNone/>
            </a:pPr>
            <a:endParaRPr lang="en-US" sz="1700" b="1" dirty="0"/>
          </a:p>
          <a:p>
            <a:pPr algn="ctr">
              <a:buNone/>
            </a:pPr>
            <a:r>
              <a:rPr lang="en-US" sz="2800" b="1" dirty="0"/>
              <a:t>Continuum of Care (CoC) Participation   (20 Points)</a:t>
            </a:r>
            <a:endParaRPr lang="en-US" sz="2800" dirty="0"/>
          </a:p>
          <a:p>
            <a:pPr>
              <a:buFont typeface="Wingdings" panose="05000000000000000000" pitchFamily="2" charset="2"/>
              <a:buChar char="v"/>
            </a:pPr>
            <a:r>
              <a:rPr lang="en-US" sz="2800" dirty="0"/>
              <a:t>Length of CoC membership &amp; level of participation</a:t>
            </a:r>
          </a:p>
          <a:p>
            <a:pPr>
              <a:buFont typeface="Wingdings" panose="05000000000000000000" pitchFamily="2" charset="2"/>
              <a:buChar char="v"/>
            </a:pPr>
            <a:r>
              <a:rPr lang="en-US" sz="2800" dirty="0"/>
              <a:t>Agencies’ use of /plan to use HMIS or comparable database</a:t>
            </a:r>
          </a:p>
          <a:p>
            <a:pPr>
              <a:buFont typeface="Wingdings" panose="05000000000000000000" pitchFamily="2" charset="2"/>
              <a:buChar char="v"/>
            </a:pPr>
            <a:r>
              <a:rPr lang="en-US" sz="2800" dirty="0"/>
              <a:t>Agencies’ use of /plan to use the CoC’s coordinated assessment system</a:t>
            </a:r>
          </a:p>
          <a:p>
            <a:endParaRPr lang="en-US" dirty="0"/>
          </a:p>
        </p:txBody>
      </p:sp>
      <p:sp>
        <p:nvSpPr>
          <p:cNvPr id="4" name="Slide Number Placeholder 3"/>
          <p:cNvSpPr>
            <a:spLocks noGrp="1"/>
          </p:cNvSpPr>
          <p:nvPr>
            <p:ph type="sldNum" sz="quarter" idx="12"/>
          </p:nvPr>
        </p:nvSpPr>
        <p:spPr/>
        <p:txBody>
          <a:bodyPr/>
          <a:lstStyle/>
          <a:p>
            <a:fld id="{C92E57EB-033B-4CA2-825C-501846939530}" type="slidenum">
              <a:rPr lang="en-US" smtClean="0"/>
              <a:pPr/>
              <a:t>104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5715000"/>
            <a:ext cx="990599" cy="6096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a:t>
            </a:r>
          </a:p>
        </p:txBody>
      </p:sp>
      <p:sp>
        <p:nvSpPr>
          <p:cNvPr id="3" name="Content Placeholder 2"/>
          <p:cNvSpPr>
            <a:spLocks noGrp="1"/>
          </p:cNvSpPr>
          <p:nvPr>
            <p:ph idx="1"/>
          </p:nvPr>
        </p:nvSpPr>
        <p:spPr/>
        <p:txBody>
          <a:bodyPr>
            <a:normAutofit lnSpcReduction="10000"/>
          </a:bodyPr>
          <a:lstStyle/>
          <a:p>
            <a:pPr algn="ctr">
              <a:buNone/>
            </a:pPr>
            <a:endParaRPr lang="en-US" b="1" dirty="0"/>
          </a:p>
          <a:p>
            <a:pPr algn="ctr">
              <a:buNone/>
            </a:pPr>
            <a:r>
              <a:rPr lang="en-US" sz="2800" b="1" dirty="0"/>
              <a:t>Budget           (10 Points)</a:t>
            </a:r>
            <a:endParaRPr lang="en-US" sz="2800" dirty="0"/>
          </a:p>
          <a:p>
            <a:pPr>
              <a:buFont typeface="Wingdings" panose="05000000000000000000" pitchFamily="2" charset="2"/>
              <a:buChar char="v"/>
            </a:pPr>
            <a:r>
              <a:rPr lang="en-US" sz="2800" dirty="0"/>
              <a:t>Does the budget narrative clearly explain each activity?  </a:t>
            </a:r>
          </a:p>
          <a:p>
            <a:pPr>
              <a:buFont typeface="Wingdings" panose="05000000000000000000" pitchFamily="2" charset="2"/>
              <a:buChar char="v"/>
            </a:pPr>
            <a:r>
              <a:rPr lang="en-US" sz="2800" dirty="0"/>
              <a:t>Is a detailed description of costs included for each agency’s activities?  </a:t>
            </a:r>
          </a:p>
          <a:p>
            <a:pPr>
              <a:buFont typeface="Wingdings" panose="05000000000000000000" pitchFamily="2" charset="2"/>
              <a:buChar char="v"/>
            </a:pPr>
            <a:r>
              <a:rPr lang="en-US" sz="2800" dirty="0"/>
              <a:t>Are proposed costs eligible for ESG assistance?</a:t>
            </a:r>
          </a:p>
          <a:p>
            <a:pPr>
              <a:buFont typeface="Wingdings" panose="05000000000000000000" pitchFamily="2" charset="2"/>
              <a:buChar char="v"/>
            </a:pPr>
            <a:r>
              <a:rPr lang="en-US" sz="2800" dirty="0"/>
              <a:t>Has each agency requesting funds provided a detailed budget listing all its funding sources?</a:t>
            </a:r>
          </a:p>
          <a:p>
            <a:pPr>
              <a:buNone/>
            </a:pPr>
            <a:endParaRPr lang="en-US" dirty="0"/>
          </a:p>
        </p:txBody>
      </p:sp>
      <p:sp>
        <p:nvSpPr>
          <p:cNvPr id="4" name="Slide Number Placeholder 3"/>
          <p:cNvSpPr>
            <a:spLocks noGrp="1"/>
          </p:cNvSpPr>
          <p:nvPr>
            <p:ph type="sldNum" sz="quarter" idx="12"/>
          </p:nvPr>
        </p:nvSpPr>
        <p:spPr/>
        <p:txBody>
          <a:bodyPr/>
          <a:lstStyle/>
          <a:p>
            <a:fld id="{C92E57EB-033B-4CA2-825C-501846939530}"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SECOND-TIER SUBRECIPIENT BUDGET</a:t>
            </a:r>
          </a:p>
        </p:txBody>
      </p:sp>
      <p:sp>
        <p:nvSpPr>
          <p:cNvPr id="3" name="Slide Number Placeholder 2"/>
          <p:cNvSpPr>
            <a:spLocks noGrp="1"/>
          </p:cNvSpPr>
          <p:nvPr>
            <p:ph type="sldNum" sz="quarter" idx="12"/>
          </p:nvPr>
        </p:nvSpPr>
        <p:spPr/>
        <p:txBody>
          <a:bodyPr/>
          <a:lstStyle/>
          <a:p>
            <a:fld id="{C92E57EB-033B-4CA2-825C-501846939530}" type="slidenum">
              <a:rPr lang="en-US" smtClean="0"/>
              <a:pPr/>
              <a:t>106</a:t>
            </a:fld>
            <a:endParaRPr lang="en-US" dirty="0"/>
          </a:p>
        </p:txBody>
      </p:sp>
      <p:sp>
        <p:nvSpPr>
          <p:cNvPr id="6" name="Content Placeholder 5">
            <a:extLst>
              <a:ext uri="{FF2B5EF4-FFF2-40B4-BE49-F238E27FC236}">
                <a16:creationId xmlns:a16="http://schemas.microsoft.com/office/drawing/2014/main" id="{378057D8-66B4-4EB2-A977-A252C1DC81D7}"/>
              </a:ext>
            </a:extLst>
          </p:cNvPr>
          <p:cNvSpPr>
            <a:spLocks noGrp="1"/>
          </p:cNvSpPr>
          <p:nvPr>
            <p:ph idx="1"/>
          </p:nvPr>
        </p:nvSpPr>
        <p:spPr/>
        <p:txBody>
          <a:bodyPr/>
          <a:lstStyle/>
          <a:p>
            <a:endParaRPr lang="en-US" dirty="0"/>
          </a:p>
        </p:txBody>
      </p:sp>
      <p:graphicFrame>
        <p:nvGraphicFramePr>
          <p:cNvPr id="7" name="Object 6">
            <a:extLst>
              <a:ext uri="{FF2B5EF4-FFF2-40B4-BE49-F238E27FC236}">
                <a16:creationId xmlns:a16="http://schemas.microsoft.com/office/drawing/2014/main" id="{8F597FDD-B004-4558-A7DE-EA0180B097E0}"/>
              </a:ext>
            </a:extLst>
          </p:cNvPr>
          <p:cNvGraphicFramePr>
            <a:graphicFrameLocks noChangeAspect="1"/>
          </p:cNvGraphicFramePr>
          <p:nvPr>
            <p:extLst>
              <p:ext uri="{D42A27DB-BD31-4B8C-83A1-F6EECF244321}">
                <p14:modId xmlns:p14="http://schemas.microsoft.com/office/powerpoint/2010/main" val="3688927307"/>
              </p:ext>
            </p:extLst>
          </p:nvPr>
        </p:nvGraphicFramePr>
        <p:xfrm>
          <a:off x="822959" y="1819704"/>
          <a:ext cx="7498081" cy="4023360"/>
        </p:xfrm>
        <a:graphic>
          <a:graphicData uri="http://schemas.openxmlformats.org/presentationml/2006/ole">
            <mc:AlternateContent xmlns:mc="http://schemas.openxmlformats.org/markup-compatibility/2006">
              <mc:Choice xmlns:v="urn:schemas-microsoft-com:vml" Requires="v">
                <p:oleObj spid="_x0000_s1028" name="Worksheet" r:id="rId4" imgW="11430130" imgH="7993415" progId="Excel.Sheet.8">
                  <p:embed/>
                </p:oleObj>
              </mc:Choice>
              <mc:Fallback>
                <p:oleObj name="Worksheet" r:id="rId4" imgW="11430130" imgH="7993415" progId="Excel.Sheet.8">
                  <p:embed/>
                  <p:pic>
                    <p:nvPicPr>
                      <p:cNvPr id="7" name="Object 6">
                        <a:extLst>
                          <a:ext uri="{FF2B5EF4-FFF2-40B4-BE49-F238E27FC236}">
                            <a16:creationId xmlns:a16="http://schemas.microsoft.com/office/drawing/2014/main" id="{8F597FDD-B004-4558-A7DE-EA0180B097E0}"/>
                          </a:ext>
                        </a:extLst>
                      </p:cNvPr>
                      <p:cNvPicPr/>
                      <p:nvPr/>
                    </p:nvPicPr>
                    <p:blipFill>
                      <a:blip r:embed="rId5"/>
                      <a:stretch>
                        <a:fillRect/>
                      </a:stretch>
                    </p:blipFill>
                    <p:spPr>
                      <a:xfrm>
                        <a:off x="822959" y="1819704"/>
                        <a:ext cx="7498081" cy="4023360"/>
                      </a:xfrm>
                      <a:prstGeom prst="rect">
                        <a:avLst/>
                      </a:prstGeom>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SUBRECIPIENT BUDGET</a:t>
            </a:r>
          </a:p>
        </p:txBody>
      </p:sp>
      <p:sp>
        <p:nvSpPr>
          <p:cNvPr id="5" name="Content Placeholder 4"/>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92E57EB-033B-4CA2-825C-501846939530}" type="slidenum">
              <a:rPr lang="en-US" smtClean="0"/>
              <a:pPr/>
              <a:t>107</a:t>
            </a:fld>
            <a:endParaRPr lang="en-US" dirty="0"/>
          </a:p>
        </p:txBody>
      </p:sp>
      <p:graphicFrame>
        <p:nvGraphicFramePr>
          <p:cNvPr id="6" name="Object 5">
            <a:extLst>
              <a:ext uri="{FF2B5EF4-FFF2-40B4-BE49-F238E27FC236}">
                <a16:creationId xmlns:a16="http://schemas.microsoft.com/office/drawing/2014/main" id="{2B95BAF2-3A7B-462A-9648-2CF69DA06363}"/>
              </a:ext>
            </a:extLst>
          </p:cNvPr>
          <p:cNvGraphicFramePr>
            <a:graphicFrameLocks noChangeAspect="1"/>
          </p:cNvGraphicFramePr>
          <p:nvPr>
            <p:extLst>
              <p:ext uri="{D42A27DB-BD31-4B8C-83A1-F6EECF244321}">
                <p14:modId xmlns:p14="http://schemas.microsoft.com/office/powerpoint/2010/main" val="2711261966"/>
              </p:ext>
            </p:extLst>
          </p:nvPr>
        </p:nvGraphicFramePr>
        <p:xfrm>
          <a:off x="822959" y="1737361"/>
          <a:ext cx="7498082" cy="4234465"/>
        </p:xfrm>
        <a:graphic>
          <a:graphicData uri="http://schemas.openxmlformats.org/presentationml/2006/ole">
            <mc:AlternateContent xmlns:mc="http://schemas.openxmlformats.org/markup-compatibility/2006">
              <mc:Choice xmlns:v="urn:schemas-microsoft-com:vml" Requires="v">
                <p:oleObj spid="_x0000_s2052" name="Worksheet" r:id="rId4" imgW="11247250" imgH="8191469" progId="Excel.Sheet.8">
                  <p:embed/>
                </p:oleObj>
              </mc:Choice>
              <mc:Fallback>
                <p:oleObj name="Worksheet" r:id="rId4" imgW="11247250" imgH="8191469" progId="Excel.Sheet.8">
                  <p:embed/>
                  <p:pic>
                    <p:nvPicPr>
                      <p:cNvPr id="6" name="Object 5">
                        <a:extLst>
                          <a:ext uri="{FF2B5EF4-FFF2-40B4-BE49-F238E27FC236}">
                            <a16:creationId xmlns:a16="http://schemas.microsoft.com/office/drawing/2014/main" id="{2B95BAF2-3A7B-462A-9648-2CF69DA06363}"/>
                          </a:ext>
                        </a:extLst>
                      </p:cNvPr>
                      <p:cNvPicPr/>
                      <p:nvPr/>
                    </p:nvPicPr>
                    <p:blipFill>
                      <a:blip r:embed="rId5"/>
                      <a:stretch>
                        <a:fillRect/>
                      </a:stretch>
                    </p:blipFill>
                    <p:spPr>
                      <a:xfrm>
                        <a:off x="822959" y="1737361"/>
                        <a:ext cx="7498082" cy="4234465"/>
                      </a:xfrm>
                      <a:prstGeom prst="rect">
                        <a:avLst/>
                      </a:prstGeom>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90A7-157E-438C-94CA-9998315AAD60}"/>
              </a:ext>
            </a:extLst>
          </p:cNvPr>
          <p:cNvSpPr>
            <a:spLocks noGrp="1"/>
          </p:cNvSpPr>
          <p:nvPr>
            <p:ph type="title"/>
          </p:nvPr>
        </p:nvSpPr>
        <p:spPr/>
        <p:txBody>
          <a:bodyPr/>
          <a:lstStyle/>
          <a:p>
            <a:r>
              <a:rPr lang="en-US" dirty="0"/>
              <a:t>STARTUP DOCUMENTATION</a:t>
            </a:r>
          </a:p>
        </p:txBody>
      </p:sp>
      <p:sp>
        <p:nvSpPr>
          <p:cNvPr id="3" name="Content Placeholder 2">
            <a:extLst>
              <a:ext uri="{FF2B5EF4-FFF2-40B4-BE49-F238E27FC236}">
                <a16:creationId xmlns:a16="http://schemas.microsoft.com/office/drawing/2014/main" id="{AADC2219-603C-4712-8D2A-A6062775FF4F}"/>
              </a:ext>
            </a:extLst>
          </p:cNvPr>
          <p:cNvSpPr>
            <a:spLocks noGrp="1"/>
          </p:cNvSpPr>
          <p:nvPr>
            <p:ph idx="1"/>
          </p:nvPr>
        </p:nvSpPr>
        <p:spPr/>
        <p:txBody>
          <a:bodyPr>
            <a:normAutofit/>
          </a:bodyPr>
          <a:lstStyle/>
          <a:p>
            <a:r>
              <a:rPr lang="en-US" sz="2400" dirty="0"/>
              <a:t>If the application is selected for funding, certain startup documentation is required before the subrecipient can begin to request funds.</a:t>
            </a:r>
          </a:p>
          <a:p>
            <a:r>
              <a:rPr lang="en-US" sz="2400" dirty="0"/>
              <a:t>You are encouraged to submit the startup documents with the application. This will expedite the payment process if your application is selected for funding.</a:t>
            </a:r>
          </a:p>
          <a:p>
            <a:r>
              <a:rPr lang="en-US" sz="2400" dirty="0"/>
              <a:t>Where forms ask for the agreement/grant number, please leave that field blank.</a:t>
            </a:r>
          </a:p>
          <a:p>
            <a:r>
              <a:rPr lang="en-US" sz="2400" dirty="0"/>
              <a:t>All forms can be found at Tab 2 on the ESG webpage and are listed on the following slides.</a:t>
            </a:r>
          </a:p>
        </p:txBody>
      </p:sp>
      <p:sp>
        <p:nvSpPr>
          <p:cNvPr id="4" name="Slide Number Placeholder 3">
            <a:extLst>
              <a:ext uri="{FF2B5EF4-FFF2-40B4-BE49-F238E27FC236}">
                <a16:creationId xmlns:a16="http://schemas.microsoft.com/office/drawing/2014/main" id="{F250510A-E2A4-4E61-BD37-F4ABC61C97DC}"/>
              </a:ext>
            </a:extLst>
          </p:cNvPr>
          <p:cNvSpPr>
            <a:spLocks noGrp="1"/>
          </p:cNvSpPr>
          <p:nvPr>
            <p:ph type="sldNum" sz="quarter" idx="12"/>
          </p:nvPr>
        </p:nvSpPr>
        <p:spPr/>
        <p:txBody>
          <a:bodyPr/>
          <a:lstStyle/>
          <a:p>
            <a:fld id="{C92E57EB-033B-4CA2-825C-501846939530}" type="slidenum">
              <a:rPr lang="en-US" smtClean="0"/>
              <a:pPr/>
              <a:t>108</a:t>
            </a:fld>
            <a:endParaRPr lang="en-US" dirty="0"/>
          </a:p>
        </p:txBody>
      </p:sp>
    </p:spTree>
    <p:extLst>
      <p:ext uri="{BB962C8B-B14F-4D97-AF65-F5344CB8AC3E}">
        <p14:creationId xmlns:p14="http://schemas.microsoft.com/office/powerpoint/2010/main" val="828110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6534-C2E1-4E93-AD0D-0B9DD0837BB8}"/>
              </a:ext>
            </a:extLst>
          </p:cNvPr>
          <p:cNvSpPr>
            <a:spLocks noGrp="1"/>
          </p:cNvSpPr>
          <p:nvPr>
            <p:ph type="title"/>
          </p:nvPr>
        </p:nvSpPr>
        <p:spPr/>
        <p:txBody>
          <a:bodyPr/>
          <a:lstStyle/>
          <a:p>
            <a:r>
              <a:rPr lang="en-US" dirty="0"/>
              <a:t>STARTUP DOCUMENTATION</a:t>
            </a:r>
          </a:p>
        </p:txBody>
      </p:sp>
      <p:sp>
        <p:nvSpPr>
          <p:cNvPr id="3" name="Content Placeholder 2">
            <a:extLst>
              <a:ext uri="{FF2B5EF4-FFF2-40B4-BE49-F238E27FC236}">
                <a16:creationId xmlns:a16="http://schemas.microsoft.com/office/drawing/2014/main" id="{4AD39405-0206-48C7-9C32-D43F58114B61}"/>
              </a:ext>
            </a:extLst>
          </p:cNvPr>
          <p:cNvSpPr>
            <a:spLocks noGrp="1"/>
          </p:cNvSpPr>
          <p:nvPr>
            <p:ph idx="1"/>
          </p:nvPr>
        </p:nvSpPr>
        <p:spPr/>
        <p:txBody>
          <a:bodyPr>
            <a:noAutofit/>
          </a:bodyPr>
          <a:lstStyle/>
          <a:p>
            <a:pPr>
              <a:buFont typeface="Wingdings" panose="05000000000000000000" pitchFamily="2" charset="2"/>
              <a:buChar char="v"/>
            </a:pPr>
            <a:r>
              <a:rPr lang="en-US" sz="2800" dirty="0"/>
              <a:t>List of Second-tier Subrecipients – provides contact information for second-tier subrecipients</a:t>
            </a:r>
          </a:p>
          <a:p>
            <a:pPr>
              <a:buFont typeface="Wingdings" panose="05000000000000000000" pitchFamily="2" charset="2"/>
              <a:buChar char="v"/>
            </a:pPr>
            <a:r>
              <a:rPr lang="en-US" sz="2800" dirty="0"/>
              <a:t> Subrecipient Administration – identifies the person responsible for the administration of the project </a:t>
            </a:r>
          </a:p>
          <a:p>
            <a:pPr>
              <a:buFont typeface="Wingdings" panose="05000000000000000000" pitchFamily="2" charset="2"/>
              <a:buChar char="v"/>
            </a:pPr>
            <a:r>
              <a:rPr lang="en-US" sz="2800" dirty="0"/>
              <a:t>Certification – identifies persons who may sign invoices/requests for payment and budgets</a:t>
            </a:r>
          </a:p>
          <a:p>
            <a:pPr>
              <a:buFont typeface="Wingdings" panose="05000000000000000000" pitchFamily="2" charset="2"/>
              <a:buChar char="v"/>
            </a:pPr>
            <a:r>
              <a:rPr lang="en-US" sz="2800" dirty="0"/>
              <a:t>Form W-9 – must be the version that states “Rev  10-2018”</a:t>
            </a:r>
          </a:p>
        </p:txBody>
      </p:sp>
      <p:sp>
        <p:nvSpPr>
          <p:cNvPr id="4" name="Slide Number Placeholder 3">
            <a:extLst>
              <a:ext uri="{FF2B5EF4-FFF2-40B4-BE49-F238E27FC236}">
                <a16:creationId xmlns:a16="http://schemas.microsoft.com/office/drawing/2014/main" id="{AB66EA23-31D2-42D7-9DC9-5D166246A96B}"/>
              </a:ext>
            </a:extLst>
          </p:cNvPr>
          <p:cNvSpPr>
            <a:spLocks noGrp="1"/>
          </p:cNvSpPr>
          <p:nvPr>
            <p:ph type="sldNum" sz="quarter" idx="12"/>
          </p:nvPr>
        </p:nvSpPr>
        <p:spPr/>
        <p:txBody>
          <a:bodyPr/>
          <a:lstStyle/>
          <a:p>
            <a:fld id="{C92E57EB-033B-4CA2-825C-501846939530}" type="slidenum">
              <a:rPr lang="en-US" smtClean="0"/>
              <a:pPr/>
              <a:t>109</a:t>
            </a:fld>
            <a:endParaRPr lang="en-US" dirty="0"/>
          </a:p>
        </p:txBody>
      </p:sp>
    </p:spTree>
    <p:extLst>
      <p:ext uri="{BB962C8B-B14F-4D97-AF65-F5344CB8AC3E}">
        <p14:creationId xmlns:p14="http://schemas.microsoft.com/office/powerpoint/2010/main" val="78890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57B-96B7-44B0-B4F8-C9402CA62278}"/>
              </a:ext>
            </a:extLst>
          </p:cNvPr>
          <p:cNvSpPr>
            <a:spLocks noGrp="1"/>
          </p:cNvSpPr>
          <p:nvPr>
            <p:ph type="title"/>
          </p:nvPr>
        </p:nvSpPr>
        <p:spPr/>
        <p:txBody>
          <a:bodyPr>
            <a:normAutofit/>
          </a:bodyPr>
          <a:lstStyle/>
          <a:p>
            <a:r>
              <a:rPr lang="en-US" sz="4400" dirty="0"/>
              <a:t>PREPARE FOR THE CORONAVIRUS</a:t>
            </a:r>
          </a:p>
        </p:txBody>
      </p:sp>
      <p:sp>
        <p:nvSpPr>
          <p:cNvPr id="3" name="Content Placeholder 2">
            <a:extLst>
              <a:ext uri="{FF2B5EF4-FFF2-40B4-BE49-F238E27FC236}">
                <a16:creationId xmlns:a16="http://schemas.microsoft.com/office/drawing/2014/main" id="{BC72E7BA-6AB0-4D36-853A-4C7FFD70F658}"/>
              </a:ext>
            </a:extLst>
          </p:cNvPr>
          <p:cNvSpPr>
            <a:spLocks noGrp="1"/>
          </p:cNvSpPr>
          <p:nvPr>
            <p:ph idx="1"/>
          </p:nvPr>
        </p:nvSpPr>
        <p:spPr/>
        <p:txBody>
          <a:bodyPr>
            <a:noAutofit/>
          </a:bodyPr>
          <a:lstStyle/>
          <a:p>
            <a:pPr>
              <a:buFont typeface="Wingdings" panose="05000000000000000000" pitchFamily="2" charset="2"/>
              <a:buChar char="v"/>
            </a:pPr>
            <a:r>
              <a:rPr lang="en-US" sz="2800" dirty="0"/>
              <a:t>Updating written standards to prioritize people at severe risk of contracting the coronavirus for shelter and housing</a:t>
            </a:r>
          </a:p>
          <a:p>
            <a:pPr>
              <a:buFont typeface="Wingdings" panose="05000000000000000000" pitchFamily="2" charset="2"/>
              <a:buChar char="v"/>
            </a:pPr>
            <a:r>
              <a:rPr lang="en-US" sz="2800" dirty="0"/>
              <a:t>Adapting coordinated entry policies and procedures to account for social distancing measures or increased demand</a:t>
            </a:r>
          </a:p>
          <a:p>
            <a:pPr>
              <a:buFont typeface="Wingdings" panose="05000000000000000000" pitchFamily="2" charset="2"/>
              <a:buChar char="v"/>
            </a:pPr>
            <a:r>
              <a:rPr lang="en-US" sz="2800" dirty="0"/>
              <a:t>Developing a strategy and recruiting landlords to house homeless persons or those at risk of homelessness</a:t>
            </a:r>
          </a:p>
        </p:txBody>
      </p:sp>
      <p:sp>
        <p:nvSpPr>
          <p:cNvPr id="4" name="Slide Number Placeholder 3">
            <a:extLst>
              <a:ext uri="{FF2B5EF4-FFF2-40B4-BE49-F238E27FC236}">
                <a16:creationId xmlns:a16="http://schemas.microsoft.com/office/drawing/2014/main" id="{897DEF72-9558-4A05-AA7F-19121DC73E53}"/>
              </a:ext>
            </a:extLst>
          </p:cNvPr>
          <p:cNvSpPr>
            <a:spLocks noGrp="1"/>
          </p:cNvSpPr>
          <p:nvPr>
            <p:ph type="sldNum" sz="quarter" idx="12"/>
          </p:nvPr>
        </p:nvSpPr>
        <p:spPr/>
        <p:txBody>
          <a:bodyPr/>
          <a:lstStyle/>
          <a:p>
            <a:fld id="{C92E57EB-033B-4CA2-825C-501846939530}" type="slidenum">
              <a:rPr lang="en-US" smtClean="0"/>
              <a:pPr/>
              <a:t>11</a:t>
            </a:fld>
            <a:endParaRPr lang="en-US" dirty="0"/>
          </a:p>
        </p:txBody>
      </p:sp>
    </p:spTree>
    <p:extLst>
      <p:ext uri="{BB962C8B-B14F-4D97-AF65-F5344CB8AC3E}">
        <p14:creationId xmlns:p14="http://schemas.microsoft.com/office/powerpoint/2010/main" val="29789558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6534-C2E1-4E93-AD0D-0B9DD0837BB8}"/>
              </a:ext>
            </a:extLst>
          </p:cNvPr>
          <p:cNvSpPr>
            <a:spLocks noGrp="1"/>
          </p:cNvSpPr>
          <p:nvPr>
            <p:ph type="title"/>
          </p:nvPr>
        </p:nvSpPr>
        <p:spPr/>
        <p:txBody>
          <a:bodyPr/>
          <a:lstStyle/>
          <a:p>
            <a:r>
              <a:rPr lang="en-US" dirty="0"/>
              <a:t>STARTUP DOCUMENTATION</a:t>
            </a:r>
          </a:p>
        </p:txBody>
      </p:sp>
      <p:sp>
        <p:nvSpPr>
          <p:cNvPr id="3" name="Content Placeholder 2">
            <a:extLst>
              <a:ext uri="{FF2B5EF4-FFF2-40B4-BE49-F238E27FC236}">
                <a16:creationId xmlns:a16="http://schemas.microsoft.com/office/drawing/2014/main" id="{4AD39405-0206-48C7-9C32-D43F58114B61}"/>
              </a:ext>
            </a:extLst>
          </p:cNvPr>
          <p:cNvSpPr>
            <a:spLocks noGrp="1"/>
          </p:cNvSpPr>
          <p:nvPr>
            <p:ph idx="1"/>
          </p:nvPr>
        </p:nvSpPr>
        <p:spPr/>
        <p:txBody>
          <a:bodyPr>
            <a:normAutofit/>
          </a:bodyPr>
          <a:lstStyle/>
          <a:p>
            <a:pPr>
              <a:buFont typeface="Wingdings" panose="05000000000000000000" pitchFamily="2" charset="2"/>
              <a:buChar char="v"/>
            </a:pPr>
            <a:r>
              <a:rPr lang="en-US" sz="2800" dirty="0"/>
              <a:t>Program Correspondence – identifies the person to receive official correspondence</a:t>
            </a:r>
          </a:p>
          <a:p>
            <a:pPr>
              <a:buFont typeface="Wingdings" panose="05000000000000000000" pitchFamily="2" charset="2"/>
              <a:buChar char="v"/>
            </a:pPr>
            <a:r>
              <a:rPr lang="en-US" sz="2800" dirty="0"/>
              <a:t>State of Alabama Disclosure Form – only required if the subrecipient is a private nonprofit organization</a:t>
            </a:r>
          </a:p>
          <a:p>
            <a:pPr>
              <a:buFont typeface="Wingdings" panose="05000000000000000000" pitchFamily="2" charset="2"/>
              <a:buChar char="v"/>
            </a:pPr>
            <a:r>
              <a:rPr lang="en-US" sz="2800" dirty="0"/>
              <a:t>Certifications by Chief Executive Officer – applicable if the subrecipient is a  local unit of government</a:t>
            </a:r>
          </a:p>
        </p:txBody>
      </p:sp>
      <p:sp>
        <p:nvSpPr>
          <p:cNvPr id="4" name="Slide Number Placeholder 3">
            <a:extLst>
              <a:ext uri="{FF2B5EF4-FFF2-40B4-BE49-F238E27FC236}">
                <a16:creationId xmlns:a16="http://schemas.microsoft.com/office/drawing/2014/main" id="{AB66EA23-31D2-42D7-9DC9-5D166246A96B}"/>
              </a:ext>
            </a:extLst>
          </p:cNvPr>
          <p:cNvSpPr>
            <a:spLocks noGrp="1"/>
          </p:cNvSpPr>
          <p:nvPr>
            <p:ph type="sldNum" sz="quarter" idx="12"/>
          </p:nvPr>
        </p:nvSpPr>
        <p:spPr/>
        <p:txBody>
          <a:bodyPr/>
          <a:lstStyle/>
          <a:p>
            <a:fld id="{C92E57EB-033B-4CA2-825C-501846939530}" type="slidenum">
              <a:rPr lang="en-US" smtClean="0"/>
              <a:pPr/>
              <a:t>110</a:t>
            </a:fld>
            <a:endParaRPr lang="en-US" dirty="0"/>
          </a:p>
        </p:txBody>
      </p:sp>
    </p:spTree>
    <p:extLst>
      <p:ext uri="{BB962C8B-B14F-4D97-AF65-F5344CB8AC3E}">
        <p14:creationId xmlns:p14="http://schemas.microsoft.com/office/powerpoint/2010/main" val="36944837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6534-C2E1-4E93-AD0D-0B9DD0837BB8}"/>
              </a:ext>
            </a:extLst>
          </p:cNvPr>
          <p:cNvSpPr>
            <a:spLocks noGrp="1"/>
          </p:cNvSpPr>
          <p:nvPr>
            <p:ph type="title"/>
          </p:nvPr>
        </p:nvSpPr>
        <p:spPr/>
        <p:txBody>
          <a:bodyPr/>
          <a:lstStyle/>
          <a:p>
            <a:r>
              <a:rPr lang="en-US" dirty="0"/>
              <a:t>STARTUP DOCUMENTATION</a:t>
            </a:r>
          </a:p>
        </p:txBody>
      </p:sp>
      <p:sp>
        <p:nvSpPr>
          <p:cNvPr id="3" name="Content Placeholder 2">
            <a:extLst>
              <a:ext uri="{FF2B5EF4-FFF2-40B4-BE49-F238E27FC236}">
                <a16:creationId xmlns:a16="http://schemas.microsoft.com/office/drawing/2014/main" id="{4AD39405-0206-48C7-9C32-D43F58114B61}"/>
              </a:ext>
            </a:extLst>
          </p:cNvPr>
          <p:cNvSpPr>
            <a:spLocks noGrp="1"/>
          </p:cNvSpPr>
          <p:nvPr>
            <p:ph idx="1"/>
          </p:nvPr>
        </p:nvSpPr>
        <p:spPr/>
        <p:txBody>
          <a:bodyPr>
            <a:normAutofit lnSpcReduction="10000"/>
          </a:bodyPr>
          <a:lstStyle/>
          <a:p>
            <a:pPr>
              <a:buFont typeface="Wingdings" panose="05000000000000000000" pitchFamily="2" charset="2"/>
              <a:buChar char="v"/>
            </a:pPr>
            <a:r>
              <a:rPr lang="en-US" sz="2800" dirty="0"/>
              <a:t>Certifications by the Authorized Official – applicable if the subrecipient is not a local unit of government</a:t>
            </a:r>
          </a:p>
          <a:p>
            <a:pPr>
              <a:buFont typeface="Wingdings" panose="05000000000000000000" pitchFamily="2" charset="2"/>
              <a:buChar char="v"/>
            </a:pPr>
            <a:r>
              <a:rPr lang="en-US" sz="2800" dirty="0"/>
              <a:t>Certification of Local Government Approval for Nonprofit Organizations – applicable when Emergency Shelter activities are included in the budget</a:t>
            </a:r>
          </a:p>
          <a:p>
            <a:pPr>
              <a:buFont typeface="Wingdings" panose="05000000000000000000" pitchFamily="2" charset="2"/>
              <a:buChar char="v"/>
            </a:pPr>
            <a:r>
              <a:rPr lang="en-US" sz="2800" dirty="0"/>
              <a:t>Certificate of Compliance with the Beason-Hammon Act – only required if the subrecipient is a private nonprofit organization</a:t>
            </a:r>
          </a:p>
          <a:p>
            <a:endParaRPr lang="en-US" sz="2800" dirty="0"/>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AB66EA23-31D2-42D7-9DC9-5D166246A96B}"/>
              </a:ext>
            </a:extLst>
          </p:cNvPr>
          <p:cNvSpPr>
            <a:spLocks noGrp="1"/>
          </p:cNvSpPr>
          <p:nvPr>
            <p:ph type="sldNum" sz="quarter" idx="12"/>
          </p:nvPr>
        </p:nvSpPr>
        <p:spPr/>
        <p:txBody>
          <a:bodyPr/>
          <a:lstStyle/>
          <a:p>
            <a:fld id="{C92E57EB-033B-4CA2-825C-501846939530}" type="slidenum">
              <a:rPr lang="en-US" smtClean="0"/>
              <a:pPr/>
              <a:t>111</a:t>
            </a:fld>
            <a:endParaRPr lang="en-US" dirty="0"/>
          </a:p>
        </p:txBody>
      </p:sp>
    </p:spTree>
    <p:extLst>
      <p:ext uri="{BB962C8B-B14F-4D97-AF65-F5344CB8AC3E}">
        <p14:creationId xmlns:p14="http://schemas.microsoft.com/office/powerpoint/2010/main" val="1937903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6534-C2E1-4E93-AD0D-0B9DD0837BB8}"/>
              </a:ext>
            </a:extLst>
          </p:cNvPr>
          <p:cNvSpPr>
            <a:spLocks noGrp="1"/>
          </p:cNvSpPr>
          <p:nvPr>
            <p:ph type="title"/>
          </p:nvPr>
        </p:nvSpPr>
        <p:spPr/>
        <p:txBody>
          <a:bodyPr/>
          <a:lstStyle/>
          <a:p>
            <a:r>
              <a:rPr lang="en-US" dirty="0"/>
              <a:t>STARTUP DOCUMENTATION</a:t>
            </a:r>
          </a:p>
        </p:txBody>
      </p:sp>
      <p:sp>
        <p:nvSpPr>
          <p:cNvPr id="3" name="Content Placeholder 2">
            <a:extLst>
              <a:ext uri="{FF2B5EF4-FFF2-40B4-BE49-F238E27FC236}">
                <a16:creationId xmlns:a16="http://schemas.microsoft.com/office/drawing/2014/main" id="{4AD39405-0206-48C7-9C32-D43F58114B61}"/>
              </a:ext>
            </a:extLst>
          </p:cNvPr>
          <p:cNvSpPr>
            <a:spLocks noGrp="1"/>
          </p:cNvSpPr>
          <p:nvPr>
            <p:ph idx="1"/>
          </p:nvPr>
        </p:nvSpPr>
        <p:spPr/>
        <p:txBody>
          <a:bodyPr>
            <a:noAutofit/>
          </a:bodyPr>
          <a:lstStyle/>
          <a:p>
            <a:pPr>
              <a:buFont typeface="Wingdings" panose="05000000000000000000" pitchFamily="2" charset="2"/>
              <a:buChar char="v"/>
            </a:pPr>
            <a:r>
              <a:rPr lang="en-US" sz="2800" dirty="0"/>
              <a:t>Certification of Compliance with the Confidentiality Policy </a:t>
            </a:r>
          </a:p>
          <a:p>
            <a:pPr>
              <a:buFont typeface="Wingdings" panose="05000000000000000000" pitchFamily="2" charset="2"/>
              <a:buChar char="v"/>
            </a:pPr>
            <a:r>
              <a:rPr lang="en-US" sz="2800" dirty="0"/>
              <a:t>Certification of Compliance with the Conflicts of Interest Policy </a:t>
            </a:r>
          </a:p>
          <a:p>
            <a:pPr>
              <a:buFont typeface="Wingdings" panose="05000000000000000000" pitchFamily="2" charset="2"/>
              <a:buChar char="v"/>
            </a:pPr>
            <a:r>
              <a:rPr lang="en-US" sz="2800" dirty="0"/>
              <a:t>Certification of Election to Charge 10% Federal De Minimis Indirect Cost Rate </a:t>
            </a:r>
          </a:p>
          <a:p>
            <a:pPr>
              <a:buFont typeface="Wingdings" panose="05000000000000000000" pitchFamily="2" charset="2"/>
              <a:buChar char="v"/>
            </a:pPr>
            <a:r>
              <a:rPr lang="en-US" sz="2800" dirty="0"/>
              <a:t>E-Verify Program for Employment Verification Memorandum of Understanding – only required if the subrecipient is a private nonprofit organization</a:t>
            </a:r>
          </a:p>
        </p:txBody>
      </p:sp>
      <p:sp>
        <p:nvSpPr>
          <p:cNvPr id="4" name="Slide Number Placeholder 3">
            <a:extLst>
              <a:ext uri="{FF2B5EF4-FFF2-40B4-BE49-F238E27FC236}">
                <a16:creationId xmlns:a16="http://schemas.microsoft.com/office/drawing/2014/main" id="{AB66EA23-31D2-42D7-9DC9-5D166246A96B}"/>
              </a:ext>
            </a:extLst>
          </p:cNvPr>
          <p:cNvSpPr>
            <a:spLocks noGrp="1"/>
          </p:cNvSpPr>
          <p:nvPr>
            <p:ph type="sldNum" sz="quarter" idx="12"/>
          </p:nvPr>
        </p:nvSpPr>
        <p:spPr/>
        <p:txBody>
          <a:bodyPr/>
          <a:lstStyle/>
          <a:p>
            <a:fld id="{C92E57EB-033B-4CA2-825C-501846939530}" type="slidenum">
              <a:rPr lang="en-US" smtClean="0"/>
              <a:pPr/>
              <a:t>112</a:t>
            </a:fld>
            <a:endParaRPr lang="en-US" dirty="0"/>
          </a:p>
        </p:txBody>
      </p:sp>
    </p:spTree>
    <p:extLst>
      <p:ext uri="{BB962C8B-B14F-4D97-AF65-F5344CB8AC3E}">
        <p14:creationId xmlns:p14="http://schemas.microsoft.com/office/powerpoint/2010/main" val="6303368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 INFORMATION</a:t>
            </a:r>
          </a:p>
        </p:txBody>
      </p:sp>
      <p:sp>
        <p:nvSpPr>
          <p:cNvPr id="3" name="Content Placeholder 2"/>
          <p:cNvSpPr>
            <a:spLocks noGrp="1"/>
          </p:cNvSpPr>
          <p:nvPr>
            <p:ph idx="1"/>
          </p:nvPr>
        </p:nvSpPr>
        <p:spPr>
          <a:xfrm>
            <a:off x="822959" y="1737361"/>
            <a:ext cx="7543801" cy="4131733"/>
          </a:xfrm>
        </p:spPr>
        <p:txBody>
          <a:bodyPr>
            <a:normAutofit lnSpcReduction="10000"/>
          </a:bodyPr>
          <a:lstStyle/>
          <a:p>
            <a:endParaRPr lang="en-US" dirty="0"/>
          </a:p>
          <a:p>
            <a:r>
              <a:rPr lang="en-US" dirty="0"/>
              <a:t>Shabbir Olia, Division Chief	</a:t>
            </a:r>
          </a:p>
          <a:p>
            <a:r>
              <a:rPr lang="en-US" dirty="0"/>
              <a:t>  Community and Economic Development</a:t>
            </a:r>
          </a:p>
          <a:p>
            <a:r>
              <a:rPr lang="en-US" dirty="0"/>
              <a:t>  334-242-5468</a:t>
            </a:r>
          </a:p>
          <a:p>
            <a:pPr marL="201168" lvl="1" indent="0">
              <a:buNone/>
            </a:pPr>
            <a:r>
              <a:rPr lang="en-US" sz="2000" dirty="0">
                <a:hlinkClick r:id="rId3"/>
              </a:rPr>
              <a:t>shabbir.olia@adeca.alabama.gov</a:t>
            </a:r>
            <a:endParaRPr lang="en-US" dirty="0"/>
          </a:p>
          <a:p>
            <a:endParaRPr lang="en-US" dirty="0"/>
          </a:p>
          <a:p>
            <a:r>
              <a:rPr lang="en-US" dirty="0"/>
              <a:t>Crystal Talley, Unit Chief			</a:t>
            </a:r>
          </a:p>
          <a:p>
            <a:r>
              <a:rPr lang="en-US" dirty="0"/>
              <a:t> Community Services</a:t>
            </a:r>
          </a:p>
          <a:p>
            <a:r>
              <a:rPr lang="en-US" dirty="0"/>
              <a:t> 334-353-2630</a:t>
            </a:r>
          </a:p>
          <a:p>
            <a:pPr>
              <a:buNone/>
            </a:pPr>
            <a:r>
              <a:rPr lang="en-US" dirty="0"/>
              <a:t>    </a:t>
            </a:r>
            <a:r>
              <a:rPr lang="en-US" dirty="0">
                <a:hlinkClick r:id="rId4"/>
              </a:rPr>
              <a:t>crystal.talley@adeca.alabama.gov</a:t>
            </a:r>
            <a:endParaRPr lang="en-US" dirty="0"/>
          </a:p>
          <a:p>
            <a:pPr>
              <a:buNone/>
            </a:pPr>
            <a:endParaRPr lang="en-US" dirty="0"/>
          </a:p>
          <a:p>
            <a:pPr>
              <a:buNone/>
            </a:pP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C92E57EB-033B-4CA2-825C-501846939530}" type="slidenum">
              <a:rPr lang="en-US" smtClean="0"/>
              <a:pPr/>
              <a:t>113</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5029200"/>
            <a:ext cx="1965960" cy="114300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 INFORMATION</a:t>
            </a:r>
          </a:p>
        </p:txBody>
      </p:sp>
      <p:sp>
        <p:nvSpPr>
          <p:cNvPr id="3" name="Content Placeholder 2"/>
          <p:cNvSpPr>
            <a:spLocks noGrp="1"/>
          </p:cNvSpPr>
          <p:nvPr>
            <p:ph idx="1"/>
          </p:nvPr>
        </p:nvSpPr>
        <p:spPr>
          <a:xfrm>
            <a:off x="822959" y="1737361"/>
            <a:ext cx="7543801" cy="4131733"/>
          </a:xfrm>
        </p:spPr>
        <p:txBody>
          <a:bodyPr>
            <a:normAutofit fontScale="92500" lnSpcReduction="10000"/>
          </a:bodyPr>
          <a:lstStyle/>
          <a:p>
            <a:pPr marL="0" indent="0">
              <a:buNone/>
            </a:pPr>
            <a:endParaRPr lang="en-US" dirty="0"/>
          </a:p>
          <a:p>
            <a:pPr marL="0" indent="0">
              <a:buNone/>
            </a:pPr>
            <a:r>
              <a:rPr lang="en-US" dirty="0"/>
              <a:t>Shonda H. Gray, ESG Program Manager			</a:t>
            </a:r>
          </a:p>
          <a:p>
            <a:r>
              <a:rPr lang="en-US" dirty="0"/>
              <a:t>   334-353-0288</a:t>
            </a:r>
          </a:p>
          <a:p>
            <a:pPr>
              <a:buNone/>
            </a:pPr>
            <a:r>
              <a:rPr lang="en-US" dirty="0"/>
              <a:t>    </a:t>
            </a:r>
            <a:r>
              <a:rPr lang="en-US" dirty="0">
                <a:hlinkClick r:id="rId3"/>
              </a:rPr>
              <a:t>shonda.gray@adeca.alabama.gov</a:t>
            </a:r>
            <a:endParaRPr lang="en-US" dirty="0"/>
          </a:p>
          <a:p>
            <a:r>
              <a:rPr lang="en-US" dirty="0"/>
              <a:t>Stephanie Rankins		</a:t>
            </a:r>
          </a:p>
          <a:p>
            <a:r>
              <a:rPr lang="en-US" dirty="0"/>
              <a:t>  334-242-5384              </a:t>
            </a:r>
          </a:p>
          <a:p>
            <a:pPr>
              <a:buNone/>
            </a:pPr>
            <a:r>
              <a:rPr lang="en-US" dirty="0"/>
              <a:t>   </a:t>
            </a:r>
            <a:r>
              <a:rPr lang="en-US" dirty="0">
                <a:hlinkClick r:id="rId4"/>
              </a:rPr>
              <a:t>stephanie.rankins@adeca.alabama.gov</a:t>
            </a:r>
            <a:r>
              <a:rPr lang="en-US" dirty="0"/>
              <a:t> </a:t>
            </a:r>
          </a:p>
          <a:p>
            <a:pPr>
              <a:buNone/>
            </a:pPr>
            <a:r>
              <a:rPr lang="en-US" dirty="0"/>
              <a:t>Phillip Eubanks</a:t>
            </a:r>
          </a:p>
          <a:p>
            <a:r>
              <a:rPr lang="en-US" dirty="0"/>
              <a:t> 334-242-0398</a:t>
            </a:r>
          </a:p>
          <a:p>
            <a:pPr>
              <a:buNone/>
            </a:pPr>
            <a:r>
              <a:rPr lang="en-US" dirty="0"/>
              <a:t> </a:t>
            </a:r>
            <a:r>
              <a:rPr lang="en-US" dirty="0">
                <a:hlinkClick r:id="rId5"/>
              </a:rPr>
              <a:t>phillip.eubanks@adeca.alabama.gov</a:t>
            </a:r>
            <a:endParaRPr lang="en-US" dirty="0"/>
          </a:p>
          <a:p>
            <a:pPr>
              <a:buNone/>
            </a:pPr>
            <a:endParaRPr lang="en-US" dirty="0"/>
          </a:p>
          <a:p>
            <a:pPr>
              <a:buNone/>
            </a:pPr>
            <a:endParaRPr lang="en-US" dirty="0"/>
          </a:p>
          <a:p>
            <a:pPr>
              <a:buNone/>
            </a:pPr>
            <a:endParaRPr lang="en-US" dirty="0"/>
          </a:p>
          <a:p>
            <a:pPr>
              <a:buNone/>
            </a:pP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C92E57EB-033B-4CA2-825C-501846939530}" type="slidenum">
              <a:rPr lang="en-US" smtClean="0"/>
              <a:pPr/>
              <a:t>114</a:t>
            </a:fld>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5029200"/>
            <a:ext cx="1965960" cy="1143000"/>
          </a:xfrm>
          <a:prstGeom prst="rect">
            <a:avLst/>
          </a:prstGeom>
        </p:spPr>
      </p:pic>
    </p:spTree>
    <p:extLst>
      <p:ext uri="{BB962C8B-B14F-4D97-AF65-F5344CB8AC3E}">
        <p14:creationId xmlns:p14="http://schemas.microsoft.com/office/powerpoint/2010/main" val="10660715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a:t>
            </a:r>
          </a:p>
        </p:txBody>
      </p:sp>
      <p:sp>
        <p:nvSpPr>
          <p:cNvPr id="3" name="Content Placeholder 2"/>
          <p:cNvSpPr>
            <a:spLocks noGrp="1"/>
          </p:cNvSpPr>
          <p:nvPr>
            <p:ph idx="1"/>
          </p:nvPr>
        </p:nvSpPr>
        <p:spPr/>
        <p:txBody>
          <a:bodyPr>
            <a:normAutofit lnSpcReduction="10000"/>
          </a:bodyPr>
          <a:lstStyle/>
          <a:p>
            <a:endParaRPr lang="en-US" dirty="0">
              <a:hlinkClick r:id="rId3"/>
            </a:endParaRPr>
          </a:p>
          <a:p>
            <a:r>
              <a:rPr lang="en-US" sz="2800" dirty="0">
                <a:hlinkClick r:id="rId3"/>
              </a:rPr>
              <a:t>www.hudexchange.info</a:t>
            </a:r>
            <a:endParaRPr lang="en-US" sz="2800" dirty="0">
              <a:hlinkClick r:id="rId4"/>
            </a:endParaRPr>
          </a:p>
          <a:p>
            <a:r>
              <a:rPr lang="en-US" sz="2800" dirty="0">
                <a:hlinkClick r:id="rId4"/>
              </a:rPr>
              <a:t>www.adeca.alabama.gov</a:t>
            </a:r>
            <a:endParaRPr lang="en-US" sz="2800" dirty="0"/>
          </a:p>
          <a:p>
            <a:pPr marL="880110" lvl="1" indent="-514350">
              <a:buFont typeface="+mj-lt"/>
              <a:buAutoNum type="arabicPeriod"/>
            </a:pPr>
            <a:r>
              <a:rPr lang="en-US" sz="2800" dirty="0"/>
              <a:t>At top right, scroll over </a:t>
            </a:r>
            <a:r>
              <a:rPr lang="en-US" sz="2800" u="sng" dirty="0"/>
              <a:t>Divisions</a:t>
            </a:r>
            <a:endParaRPr lang="en-US" sz="2800" dirty="0"/>
          </a:p>
          <a:p>
            <a:pPr marL="880110" lvl="1" indent="-514350">
              <a:buFont typeface="+mj-lt"/>
              <a:buAutoNum type="arabicPeriod"/>
            </a:pPr>
            <a:r>
              <a:rPr lang="en-US" sz="2800" dirty="0"/>
              <a:t>Select </a:t>
            </a:r>
            <a:r>
              <a:rPr lang="en-US" sz="2800" u="sng" dirty="0"/>
              <a:t>Community and Economic Development</a:t>
            </a:r>
            <a:endParaRPr lang="en-US" sz="2800" dirty="0"/>
          </a:p>
          <a:p>
            <a:pPr marL="880110" lvl="1" indent="-514350">
              <a:buFont typeface="+mj-lt"/>
              <a:buAutoNum type="arabicPeriod"/>
            </a:pPr>
            <a:r>
              <a:rPr lang="en-US" sz="2800" dirty="0"/>
              <a:t>On left, select </a:t>
            </a:r>
            <a:r>
              <a:rPr lang="en-US" sz="2800" u="sng" dirty="0"/>
              <a:t>Community Development Programs</a:t>
            </a:r>
            <a:endParaRPr lang="en-US" sz="2800" dirty="0"/>
          </a:p>
          <a:p>
            <a:pPr marL="880110" lvl="1" indent="-514350">
              <a:buFont typeface="+mj-lt"/>
              <a:buAutoNum type="arabicPeriod"/>
            </a:pPr>
            <a:r>
              <a:rPr lang="en-US" sz="2800" dirty="0"/>
              <a:t>On left, select </a:t>
            </a:r>
            <a:r>
              <a:rPr lang="en-US" sz="2800" u="sng" dirty="0"/>
              <a:t>Emergency Solutions Grant</a:t>
            </a:r>
            <a:endParaRPr lang="en-US" sz="2800" dirty="0"/>
          </a:p>
          <a:p>
            <a:pPr marL="624078" indent="-514350">
              <a:buNone/>
            </a:pP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C92E57EB-033B-4CA2-825C-501846939530}" type="slidenum">
              <a:rPr lang="en-US" smtClean="0"/>
              <a:pPr/>
              <a:t>115</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57B-96B7-44B0-B4F8-C9402CA62278}"/>
              </a:ext>
            </a:extLst>
          </p:cNvPr>
          <p:cNvSpPr>
            <a:spLocks noGrp="1"/>
          </p:cNvSpPr>
          <p:nvPr>
            <p:ph type="title"/>
          </p:nvPr>
        </p:nvSpPr>
        <p:spPr/>
        <p:txBody>
          <a:bodyPr>
            <a:normAutofit/>
          </a:bodyPr>
          <a:lstStyle/>
          <a:p>
            <a:r>
              <a:rPr lang="en-US" sz="4400" dirty="0"/>
              <a:t>PREPARE FOR THE CORONAVIRUS </a:t>
            </a:r>
          </a:p>
        </p:txBody>
      </p:sp>
      <p:sp>
        <p:nvSpPr>
          <p:cNvPr id="3" name="Content Placeholder 2">
            <a:extLst>
              <a:ext uri="{FF2B5EF4-FFF2-40B4-BE49-F238E27FC236}">
                <a16:creationId xmlns:a16="http://schemas.microsoft.com/office/drawing/2014/main" id="{BC72E7BA-6AB0-4D36-853A-4C7FFD70F658}"/>
              </a:ext>
            </a:extLst>
          </p:cNvPr>
          <p:cNvSpPr>
            <a:spLocks noGrp="1"/>
          </p:cNvSpPr>
          <p:nvPr>
            <p:ph idx="1"/>
          </p:nvPr>
        </p:nvSpPr>
        <p:spPr/>
        <p:txBody>
          <a:bodyPr>
            <a:noAutofit/>
          </a:bodyPr>
          <a:lstStyle/>
          <a:p>
            <a:pPr>
              <a:buFont typeface="Wingdings" panose="05000000000000000000" pitchFamily="2" charset="2"/>
              <a:buChar char="v"/>
            </a:pPr>
            <a:r>
              <a:rPr lang="en-US" sz="3600" dirty="0"/>
              <a:t>Training homeless services providers on infectious disease prevention and mitigation</a:t>
            </a:r>
          </a:p>
          <a:p>
            <a:pPr>
              <a:buFont typeface="Wingdings" panose="05000000000000000000" pitchFamily="2" charset="2"/>
              <a:buChar char="v"/>
            </a:pPr>
            <a:r>
              <a:rPr lang="en-US" sz="3600" dirty="0"/>
              <a:t>Implementing a non-congregate shelter strategy to reduce the spread of the coronavirus</a:t>
            </a:r>
          </a:p>
        </p:txBody>
      </p:sp>
      <p:sp>
        <p:nvSpPr>
          <p:cNvPr id="4" name="Slide Number Placeholder 3">
            <a:extLst>
              <a:ext uri="{FF2B5EF4-FFF2-40B4-BE49-F238E27FC236}">
                <a16:creationId xmlns:a16="http://schemas.microsoft.com/office/drawing/2014/main" id="{897DEF72-9558-4A05-AA7F-19121DC73E53}"/>
              </a:ext>
            </a:extLst>
          </p:cNvPr>
          <p:cNvSpPr>
            <a:spLocks noGrp="1"/>
          </p:cNvSpPr>
          <p:nvPr>
            <p:ph type="sldNum" sz="quarter" idx="12"/>
          </p:nvPr>
        </p:nvSpPr>
        <p:spPr/>
        <p:txBody>
          <a:bodyPr/>
          <a:lstStyle/>
          <a:p>
            <a:fld id="{C92E57EB-033B-4CA2-825C-501846939530}" type="slidenum">
              <a:rPr lang="en-US" smtClean="0"/>
              <a:pPr/>
              <a:t>12</a:t>
            </a:fld>
            <a:endParaRPr lang="en-US" dirty="0"/>
          </a:p>
        </p:txBody>
      </p:sp>
    </p:spTree>
    <p:extLst>
      <p:ext uri="{BB962C8B-B14F-4D97-AF65-F5344CB8AC3E}">
        <p14:creationId xmlns:p14="http://schemas.microsoft.com/office/powerpoint/2010/main" val="159482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B211-7EDB-48BB-B7D3-485E75812144}"/>
              </a:ext>
            </a:extLst>
          </p:cNvPr>
          <p:cNvSpPr>
            <a:spLocks noGrp="1"/>
          </p:cNvSpPr>
          <p:nvPr>
            <p:ph type="title"/>
          </p:nvPr>
        </p:nvSpPr>
        <p:spPr/>
        <p:txBody>
          <a:bodyPr/>
          <a:lstStyle/>
          <a:p>
            <a:r>
              <a:rPr lang="en-US" dirty="0"/>
              <a:t>RESPOND TO CORONAVIRUS</a:t>
            </a:r>
          </a:p>
        </p:txBody>
      </p:sp>
      <p:sp>
        <p:nvSpPr>
          <p:cNvPr id="3" name="Content Placeholder 2">
            <a:extLst>
              <a:ext uri="{FF2B5EF4-FFF2-40B4-BE49-F238E27FC236}">
                <a16:creationId xmlns:a16="http://schemas.microsoft.com/office/drawing/2014/main" id="{197D0390-FC76-49C2-B4A6-71B6EA2253EE}"/>
              </a:ext>
            </a:extLst>
          </p:cNvPr>
          <p:cNvSpPr>
            <a:spLocks noGrp="1"/>
          </p:cNvSpPr>
          <p:nvPr>
            <p:ph idx="1"/>
          </p:nvPr>
        </p:nvSpPr>
        <p:spPr/>
        <p:txBody>
          <a:bodyPr>
            <a:normAutofit lnSpcReduction="10000"/>
          </a:bodyPr>
          <a:lstStyle/>
          <a:p>
            <a:pPr>
              <a:buFont typeface="Wingdings" panose="05000000000000000000" pitchFamily="2" charset="2"/>
              <a:buChar char="v"/>
            </a:pPr>
            <a:r>
              <a:rPr lang="en-US" sz="3200" dirty="0"/>
              <a:t>Transporting persons experiencing homelessness to medical appointments</a:t>
            </a:r>
          </a:p>
          <a:p>
            <a:pPr>
              <a:buFont typeface="Wingdings" panose="05000000000000000000" pitchFamily="2" charset="2"/>
              <a:buChar char="v"/>
            </a:pPr>
            <a:r>
              <a:rPr lang="en-US" sz="3200" dirty="0"/>
              <a:t>Paying for shelter to isolate COVID-19 positive patients from other program participants and persons experiencing homelessness</a:t>
            </a:r>
          </a:p>
          <a:p>
            <a:pPr>
              <a:buFont typeface="Wingdings" panose="05000000000000000000" pitchFamily="2" charset="2"/>
              <a:buChar char="v"/>
            </a:pPr>
            <a:r>
              <a:rPr lang="en-US" sz="3200" dirty="0"/>
              <a:t>Providing rental assistance</a:t>
            </a:r>
          </a:p>
          <a:p>
            <a:pPr>
              <a:buFont typeface="Wingdings" panose="05000000000000000000" pitchFamily="2" charset="2"/>
              <a:buChar char="v"/>
            </a:pPr>
            <a:r>
              <a:rPr lang="en-US" sz="3200" dirty="0"/>
              <a:t>Providing hazard pay</a:t>
            </a:r>
          </a:p>
          <a:p>
            <a:endParaRPr lang="en-US" dirty="0"/>
          </a:p>
        </p:txBody>
      </p:sp>
      <p:sp>
        <p:nvSpPr>
          <p:cNvPr id="4" name="Slide Number Placeholder 3">
            <a:extLst>
              <a:ext uri="{FF2B5EF4-FFF2-40B4-BE49-F238E27FC236}">
                <a16:creationId xmlns:a16="http://schemas.microsoft.com/office/drawing/2014/main" id="{4BC98C7B-D424-4059-9C72-1AD5CBDB3455}"/>
              </a:ext>
            </a:extLst>
          </p:cNvPr>
          <p:cNvSpPr>
            <a:spLocks noGrp="1"/>
          </p:cNvSpPr>
          <p:nvPr>
            <p:ph type="sldNum" sz="quarter" idx="12"/>
          </p:nvPr>
        </p:nvSpPr>
        <p:spPr/>
        <p:txBody>
          <a:bodyPr/>
          <a:lstStyle/>
          <a:p>
            <a:fld id="{C92E57EB-033B-4CA2-825C-501846939530}" type="slidenum">
              <a:rPr lang="en-US" smtClean="0"/>
              <a:pPr/>
              <a:t>13</a:t>
            </a:fld>
            <a:endParaRPr lang="en-US" dirty="0"/>
          </a:p>
        </p:txBody>
      </p:sp>
    </p:spTree>
    <p:extLst>
      <p:ext uri="{BB962C8B-B14F-4D97-AF65-F5344CB8AC3E}">
        <p14:creationId xmlns:p14="http://schemas.microsoft.com/office/powerpoint/2010/main" val="84856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ELIGIBLE ACTIVITIES</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14</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B0BA6656-7FF5-40FA-A7FD-81C93A272645}"/>
              </a:ext>
            </a:extLst>
          </p:cNvPr>
          <p:cNvGraphicFramePr>
            <a:graphicFrameLocks noGrp="1"/>
          </p:cNvGraphicFramePr>
          <p:nvPr>
            <p:ph idx="1"/>
            <p:extLst>
              <p:ext uri="{D42A27DB-BD31-4B8C-83A1-F6EECF244321}">
                <p14:modId xmlns:p14="http://schemas.microsoft.com/office/powerpoint/2010/main" val="352621913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ELIGIBLE ACTIVITIES</a:t>
            </a:r>
            <a:br>
              <a:rPr lang="en-US" sz="3200" dirty="0">
                <a:solidFill>
                  <a:srgbClr val="FFFFFF"/>
                </a:solidFill>
              </a:rPr>
            </a:br>
            <a:endParaRPr lang="en-US" sz="3200" dirty="0">
              <a:solidFill>
                <a:srgbClr val="FFFFFF"/>
              </a:solidFill>
            </a:endParaRP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15</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B0BA6656-7FF5-40FA-A7FD-81C93A272645}"/>
              </a:ext>
            </a:extLst>
          </p:cNvPr>
          <p:cNvGraphicFramePr>
            <a:graphicFrameLocks noGrp="1"/>
          </p:cNvGraphicFramePr>
          <p:nvPr>
            <p:ph idx="1"/>
            <p:extLst>
              <p:ext uri="{D42A27DB-BD31-4B8C-83A1-F6EECF244321}">
                <p14:modId xmlns:p14="http://schemas.microsoft.com/office/powerpoint/2010/main" val="328933452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82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B211-7EDB-48BB-B7D3-485E75812144}"/>
              </a:ext>
            </a:extLst>
          </p:cNvPr>
          <p:cNvSpPr>
            <a:spLocks noGrp="1"/>
          </p:cNvSpPr>
          <p:nvPr>
            <p:ph type="title"/>
          </p:nvPr>
        </p:nvSpPr>
        <p:spPr/>
        <p:txBody>
          <a:bodyPr/>
          <a:lstStyle/>
          <a:p>
            <a:r>
              <a:rPr lang="en-US" dirty="0"/>
              <a:t>UNIQUE ACTIVITIES</a:t>
            </a:r>
          </a:p>
        </p:txBody>
      </p:sp>
      <p:sp>
        <p:nvSpPr>
          <p:cNvPr id="3" name="Content Placeholder 2">
            <a:extLst>
              <a:ext uri="{FF2B5EF4-FFF2-40B4-BE49-F238E27FC236}">
                <a16:creationId xmlns:a16="http://schemas.microsoft.com/office/drawing/2014/main" id="{197D0390-FC76-49C2-B4A6-71B6EA2253EE}"/>
              </a:ext>
            </a:extLst>
          </p:cNvPr>
          <p:cNvSpPr>
            <a:spLocks noGrp="1"/>
          </p:cNvSpPr>
          <p:nvPr>
            <p:ph idx="1"/>
          </p:nvPr>
        </p:nvSpPr>
        <p:spPr>
          <a:xfrm>
            <a:off x="822959" y="1845734"/>
            <a:ext cx="7543801" cy="4250266"/>
          </a:xfrm>
        </p:spPr>
        <p:txBody>
          <a:bodyPr>
            <a:normAutofit fontScale="92500" lnSpcReduction="20000"/>
          </a:bodyPr>
          <a:lstStyle/>
          <a:p>
            <a:pPr>
              <a:buFont typeface="Wingdings" panose="05000000000000000000" pitchFamily="2" charset="2"/>
              <a:buChar char="v"/>
            </a:pPr>
            <a:r>
              <a:rPr lang="en-US" sz="3600" dirty="0"/>
              <a:t>Hazard Pay – paid to staff working directly to prevent, prepare for, and respond to coronavirus among homeless persons or those at risk of homelessness</a:t>
            </a:r>
          </a:p>
          <a:p>
            <a:pPr>
              <a:buFont typeface="Wingdings" panose="05000000000000000000" pitchFamily="2" charset="2"/>
              <a:buChar char="v"/>
            </a:pPr>
            <a:r>
              <a:rPr lang="en-US" sz="3600" dirty="0"/>
              <a:t>Training – funds may be used for training on infectious disease prevention and mitigation for staff working directly to prevent, prepare for, and respond to coronavirus among persons who are homeless or at risk of homelessness</a:t>
            </a:r>
          </a:p>
          <a:p>
            <a:pPr marL="0" indent="0">
              <a:buNone/>
            </a:pPr>
            <a:endParaRPr lang="en-US" sz="3200" dirty="0"/>
          </a:p>
          <a:p>
            <a:endParaRPr lang="en-US" dirty="0"/>
          </a:p>
        </p:txBody>
      </p:sp>
      <p:sp>
        <p:nvSpPr>
          <p:cNvPr id="4" name="Slide Number Placeholder 3">
            <a:extLst>
              <a:ext uri="{FF2B5EF4-FFF2-40B4-BE49-F238E27FC236}">
                <a16:creationId xmlns:a16="http://schemas.microsoft.com/office/drawing/2014/main" id="{4BC98C7B-D424-4059-9C72-1AD5CBDB3455}"/>
              </a:ext>
            </a:extLst>
          </p:cNvPr>
          <p:cNvSpPr>
            <a:spLocks noGrp="1"/>
          </p:cNvSpPr>
          <p:nvPr>
            <p:ph type="sldNum" sz="quarter" idx="12"/>
          </p:nvPr>
        </p:nvSpPr>
        <p:spPr/>
        <p:txBody>
          <a:bodyPr/>
          <a:lstStyle/>
          <a:p>
            <a:fld id="{C92E57EB-033B-4CA2-825C-501846939530}" type="slidenum">
              <a:rPr lang="en-US" smtClean="0"/>
              <a:pPr/>
              <a:t>16</a:t>
            </a:fld>
            <a:endParaRPr lang="en-US" dirty="0"/>
          </a:p>
        </p:txBody>
      </p:sp>
    </p:spTree>
    <p:extLst>
      <p:ext uri="{BB962C8B-B14F-4D97-AF65-F5344CB8AC3E}">
        <p14:creationId xmlns:p14="http://schemas.microsoft.com/office/powerpoint/2010/main" val="80095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B211-7EDB-48BB-B7D3-485E75812144}"/>
              </a:ext>
            </a:extLst>
          </p:cNvPr>
          <p:cNvSpPr>
            <a:spLocks noGrp="1"/>
          </p:cNvSpPr>
          <p:nvPr>
            <p:ph type="title"/>
          </p:nvPr>
        </p:nvSpPr>
        <p:spPr/>
        <p:txBody>
          <a:bodyPr/>
          <a:lstStyle/>
          <a:p>
            <a:r>
              <a:rPr lang="en-US" dirty="0"/>
              <a:t>UNIQUE ACTIVITIES</a:t>
            </a:r>
          </a:p>
        </p:txBody>
      </p:sp>
      <p:sp>
        <p:nvSpPr>
          <p:cNvPr id="3" name="Content Placeholder 2">
            <a:extLst>
              <a:ext uri="{FF2B5EF4-FFF2-40B4-BE49-F238E27FC236}">
                <a16:creationId xmlns:a16="http://schemas.microsoft.com/office/drawing/2014/main" id="{197D0390-FC76-49C2-B4A6-71B6EA2253EE}"/>
              </a:ext>
            </a:extLst>
          </p:cNvPr>
          <p:cNvSpPr>
            <a:spLocks noGrp="1"/>
          </p:cNvSpPr>
          <p:nvPr>
            <p:ph idx="1"/>
          </p:nvPr>
        </p:nvSpPr>
        <p:spPr>
          <a:xfrm>
            <a:off x="822959" y="1845734"/>
            <a:ext cx="7543801" cy="4250266"/>
          </a:xfrm>
        </p:spPr>
        <p:txBody>
          <a:bodyPr>
            <a:normAutofit fontScale="85000" lnSpcReduction="20000"/>
          </a:bodyPr>
          <a:lstStyle/>
          <a:p>
            <a:pPr>
              <a:buFont typeface="Wingdings" panose="05000000000000000000" pitchFamily="2" charset="2"/>
              <a:buChar char="v"/>
            </a:pPr>
            <a:r>
              <a:rPr lang="en-US" sz="3600" dirty="0"/>
              <a:t>Landlord Incentives – may be provided if reasonable and necessary to obtain housing for persons experiencing homelessness or at risk of homelessness</a:t>
            </a:r>
          </a:p>
          <a:p>
            <a:pPr>
              <a:buFont typeface="Wingdings" panose="05000000000000000000" pitchFamily="2" charset="2"/>
              <a:buChar char="v"/>
            </a:pPr>
            <a:r>
              <a:rPr lang="en-US" sz="3600" dirty="0"/>
              <a:t>Volunteer Incentives – reasonable incentives may be provided to volunteers who have been and are currently helping to provide necessary street outreach, emergency shelter, essential services, and housing relocation and stabilization services during the coronavirus outbreak</a:t>
            </a:r>
          </a:p>
          <a:p>
            <a:pPr marL="0" indent="0">
              <a:buNone/>
            </a:pPr>
            <a:endParaRPr lang="en-US" sz="3200" dirty="0"/>
          </a:p>
          <a:p>
            <a:endParaRPr lang="en-US" dirty="0"/>
          </a:p>
        </p:txBody>
      </p:sp>
      <p:sp>
        <p:nvSpPr>
          <p:cNvPr id="4" name="Slide Number Placeholder 3">
            <a:extLst>
              <a:ext uri="{FF2B5EF4-FFF2-40B4-BE49-F238E27FC236}">
                <a16:creationId xmlns:a16="http://schemas.microsoft.com/office/drawing/2014/main" id="{4BC98C7B-D424-4059-9C72-1AD5CBDB3455}"/>
              </a:ext>
            </a:extLst>
          </p:cNvPr>
          <p:cNvSpPr>
            <a:spLocks noGrp="1"/>
          </p:cNvSpPr>
          <p:nvPr>
            <p:ph type="sldNum" sz="quarter" idx="12"/>
          </p:nvPr>
        </p:nvSpPr>
        <p:spPr/>
        <p:txBody>
          <a:bodyPr/>
          <a:lstStyle/>
          <a:p>
            <a:fld id="{C92E57EB-033B-4CA2-825C-501846939530}" type="slidenum">
              <a:rPr lang="en-US" smtClean="0"/>
              <a:pPr/>
              <a:t>17</a:t>
            </a:fld>
            <a:endParaRPr lang="en-US" dirty="0"/>
          </a:p>
        </p:txBody>
      </p:sp>
    </p:spTree>
    <p:extLst>
      <p:ext uri="{BB962C8B-B14F-4D97-AF65-F5344CB8AC3E}">
        <p14:creationId xmlns:p14="http://schemas.microsoft.com/office/powerpoint/2010/main" val="182932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STREET OUTREACH</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dirty="0"/>
              <a:t>	</a:t>
            </a:r>
          </a:p>
          <a:p>
            <a:pPr>
              <a:buNone/>
            </a:pPr>
            <a:endParaRPr lang="en-US" dirty="0"/>
          </a:p>
          <a:p>
            <a:pPr>
              <a:buNone/>
            </a:pPr>
            <a:r>
              <a:rPr lang="en-US" dirty="0"/>
              <a:t>	</a:t>
            </a:r>
            <a:r>
              <a:rPr lang="en-US" sz="3200" dirty="0"/>
              <a:t>Assistance provided must serve unsheltered homeless persons who are neither willing nor able to access housing, emergency shelter, or an appropriate health facility.</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18</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5872" y="1111753"/>
            <a:ext cx="2790265" cy="4634494"/>
          </a:xfrm>
          <a:ln w="25400" cap="sq">
            <a:noFill/>
            <a:miter lim="800000"/>
          </a:ln>
        </p:spPr>
        <p:txBody>
          <a:bodyPr anchor="ctr">
            <a:normAutofit/>
          </a:bodyPr>
          <a:lstStyle/>
          <a:p>
            <a:pPr algn="ctr"/>
            <a:r>
              <a:rPr lang="en-US" sz="3200" dirty="0">
                <a:solidFill>
                  <a:srgbClr val="FFFFFF"/>
                </a:solidFill>
              </a:rPr>
              <a:t>STREET OUTREACH </a:t>
            </a:r>
            <a:br>
              <a:rPr lang="en-US" sz="3200" dirty="0">
                <a:solidFill>
                  <a:srgbClr val="FFFFFF"/>
                </a:solidFill>
              </a:rPr>
            </a:br>
            <a:r>
              <a:rPr lang="en-US" sz="3200" dirty="0">
                <a:solidFill>
                  <a:srgbClr val="FFFFFF"/>
                </a:solidFill>
              </a:rPr>
              <a:t>ELIGIBLE COSTS</a:t>
            </a:r>
          </a:p>
        </p:txBody>
      </p:sp>
      <p:sp>
        <p:nvSpPr>
          <p:cNvPr id="13" name="Rectangle 1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08028" y="1153739"/>
            <a:ext cx="3793047" cy="4628275"/>
          </a:xfrm>
        </p:spPr>
        <p:txBody>
          <a:bodyPr anchor="ctr">
            <a:normAutofit/>
          </a:bodyPr>
          <a:lstStyle/>
          <a:p>
            <a:pPr>
              <a:buNone/>
            </a:pPr>
            <a:r>
              <a:rPr lang="en-US" dirty="0">
                <a:solidFill>
                  <a:schemeClr val="tx1">
                    <a:lumMod val="85000"/>
                    <a:lumOff val="15000"/>
                  </a:schemeClr>
                </a:solidFill>
              </a:rPr>
              <a:t>	</a:t>
            </a:r>
          </a:p>
          <a:p>
            <a:pPr>
              <a:buNone/>
            </a:pPr>
            <a:r>
              <a:rPr lang="en-US" sz="3200" b="1" dirty="0">
                <a:solidFill>
                  <a:schemeClr val="tx1">
                    <a:lumMod val="85000"/>
                    <a:lumOff val="15000"/>
                  </a:schemeClr>
                </a:solidFill>
              </a:rPr>
              <a:t>Eligible costs include:</a:t>
            </a:r>
          </a:p>
          <a:p>
            <a:pPr lvl="1"/>
            <a:r>
              <a:rPr lang="en-US" sz="2800" dirty="0">
                <a:solidFill>
                  <a:schemeClr val="tx1">
                    <a:lumMod val="85000"/>
                    <a:lumOff val="15000"/>
                  </a:schemeClr>
                </a:solidFill>
              </a:rPr>
              <a:t>Engagement</a:t>
            </a:r>
          </a:p>
          <a:p>
            <a:pPr lvl="1"/>
            <a:r>
              <a:rPr lang="en-US" sz="2800" dirty="0">
                <a:solidFill>
                  <a:schemeClr val="tx1">
                    <a:lumMod val="85000"/>
                    <a:lumOff val="15000"/>
                  </a:schemeClr>
                </a:solidFill>
              </a:rPr>
              <a:t>Case Management</a:t>
            </a:r>
          </a:p>
          <a:p>
            <a:pPr lvl="1"/>
            <a:r>
              <a:rPr lang="en-US" sz="2800" dirty="0">
                <a:solidFill>
                  <a:schemeClr val="tx1">
                    <a:lumMod val="85000"/>
                    <a:lumOff val="15000"/>
                  </a:schemeClr>
                </a:solidFill>
              </a:rPr>
              <a:t>Emergency Health Services</a:t>
            </a:r>
          </a:p>
          <a:p>
            <a:pPr lvl="1"/>
            <a:r>
              <a:rPr lang="en-US" sz="2800" dirty="0">
                <a:solidFill>
                  <a:schemeClr val="tx1">
                    <a:lumMod val="85000"/>
                    <a:lumOff val="15000"/>
                  </a:schemeClr>
                </a:solidFill>
              </a:rPr>
              <a:t>Emergency Mental Health Services</a:t>
            </a:r>
          </a:p>
          <a:p>
            <a:pPr lvl="1"/>
            <a:r>
              <a:rPr lang="en-US" sz="2800" dirty="0">
                <a:solidFill>
                  <a:schemeClr val="tx1">
                    <a:lumMod val="85000"/>
                    <a:lumOff val="15000"/>
                  </a:schemeClr>
                </a:solidFill>
              </a:rPr>
              <a:t>Transportation</a:t>
            </a:r>
          </a:p>
          <a:p>
            <a:pPr marL="201168" lvl="1" indent="0">
              <a:buNone/>
            </a:pPr>
            <a:endParaRPr lang="en-US" sz="2800" dirty="0">
              <a:solidFill>
                <a:schemeClr val="tx1">
                  <a:lumMod val="85000"/>
                  <a:lumOff val="15000"/>
                </a:schemeClr>
              </a:solidFill>
            </a:endParaRPr>
          </a:p>
        </p:txBody>
      </p:sp>
      <p:sp>
        <p:nvSpPr>
          <p:cNvPr id="4" name="Slide Number Placeholder 3"/>
          <p:cNvSpPr>
            <a:spLocks noGrp="1"/>
          </p:cNvSpPr>
          <p:nvPr>
            <p:ph type="sldNum" sz="quarter" idx="12"/>
          </p:nvPr>
        </p:nvSpPr>
        <p:spPr>
          <a:xfrm>
            <a:off x="8042115" y="6296279"/>
            <a:ext cx="473235" cy="365125"/>
          </a:xfrm>
        </p:spPr>
        <p:txBody>
          <a:bodyPr>
            <a:normAutofit/>
          </a:bodyPr>
          <a:lstStyle/>
          <a:p>
            <a:pPr algn="l">
              <a:spcAft>
                <a:spcPts val="600"/>
              </a:spcAft>
            </a:pPr>
            <a:fld id="{C92E57EB-033B-4CA2-825C-501846939530}" type="slidenum">
              <a:rPr lang="en-US" sz="900">
                <a:solidFill>
                  <a:schemeClr val="tx1">
                    <a:lumMod val="65000"/>
                    <a:lumOff val="35000"/>
                  </a:schemeClr>
                </a:solidFill>
              </a:rPr>
              <a:pPr algn="l">
                <a:spcAft>
                  <a:spcPts val="600"/>
                </a:spcAft>
              </a:pPr>
              <a:t>19</a:t>
            </a:fld>
            <a:endParaRPr lang="en-US" sz="90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013" y="605896"/>
            <a:ext cx="2586897" cy="5646208"/>
          </a:xfrm>
        </p:spPr>
        <p:txBody>
          <a:bodyPr anchor="ctr">
            <a:normAutofit/>
          </a:bodyPr>
          <a:lstStyle/>
          <a:p>
            <a:r>
              <a:rPr lang="en-US" sz="3200" dirty="0">
                <a:solidFill>
                  <a:srgbClr val="FFFFFF"/>
                </a:solidFill>
              </a:rPr>
              <a:t>ESG-CV </a:t>
            </a:r>
            <a:br>
              <a:rPr lang="en-US" sz="3200" dirty="0">
                <a:solidFill>
                  <a:srgbClr val="FFFFFF"/>
                </a:solidFill>
              </a:rPr>
            </a:br>
            <a:r>
              <a:rPr lang="en-US" sz="3200" dirty="0">
                <a:solidFill>
                  <a:srgbClr val="FFFFFF"/>
                </a:solidFill>
              </a:rPr>
              <a:t>PROGRAM</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Content Placeholder 2"/>
          <p:cNvSpPr>
            <a:spLocks noGrp="1"/>
          </p:cNvSpPr>
          <p:nvPr>
            <p:ph idx="1"/>
          </p:nvPr>
        </p:nvSpPr>
        <p:spPr>
          <a:xfrm>
            <a:off x="3556512" y="605896"/>
            <a:ext cx="4810247" cy="5646208"/>
          </a:xfrm>
        </p:spPr>
        <p:txBody>
          <a:bodyPr anchor="ctr">
            <a:normAutofit fontScale="85000" lnSpcReduction="20000"/>
          </a:bodyPr>
          <a:lstStyle/>
          <a:p>
            <a:pPr marL="0" indent="0">
              <a:buNone/>
            </a:pPr>
            <a:r>
              <a:rPr lang="en-US" sz="3800" dirty="0"/>
              <a:t>Subject to:</a:t>
            </a:r>
          </a:p>
          <a:p>
            <a:pPr marL="0" indent="0">
              <a:buNone/>
            </a:pPr>
            <a:endParaRPr lang="en-US" sz="3200" dirty="0"/>
          </a:p>
          <a:p>
            <a:pPr>
              <a:buFont typeface="Wingdings" panose="05000000000000000000" pitchFamily="2" charset="2"/>
              <a:buChar char="v"/>
            </a:pPr>
            <a:r>
              <a:rPr lang="en-US" sz="3300" b="1" dirty="0">
                <a:hlinkClick r:id="rId3"/>
              </a:rPr>
              <a:t>ESG Program Interim Rule</a:t>
            </a:r>
            <a:r>
              <a:rPr lang="en-US" sz="3300" dirty="0"/>
              <a:t> at 24 CFR Part 576 except for the requirements specified in the CARES Act</a:t>
            </a:r>
          </a:p>
          <a:p>
            <a:pPr>
              <a:buFont typeface="Wingdings" panose="05000000000000000000" pitchFamily="2" charset="2"/>
              <a:buChar char="v"/>
            </a:pPr>
            <a:r>
              <a:rPr lang="en-US" sz="3300" dirty="0"/>
              <a:t>Notice CPD-20-08          Waivers and Alternative Requirements for the Emergency Solutions Grants (ESG) Program Under the CARES Act (ESG-CV Notice)</a:t>
            </a:r>
          </a:p>
          <a:p>
            <a:pPr marL="0" indent="0">
              <a:buNone/>
            </a:pPr>
            <a:endParaRPr lang="en-US" sz="3200" dirty="0"/>
          </a:p>
          <a:p>
            <a:pPr>
              <a:buFont typeface="Wingdings" panose="05000000000000000000" pitchFamily="2" charset="2"/>
              <a:buChar char="v"/>
            </a:pPr>
            <a:endParaRPr lang="en-US" sz="3200" dirty="0"/>
          </a:p>
          <a:p>
            <a:pPr marL="1471400" lvl="8" indent="0">
              <a:buNone/>
            </a:pPr>
            <a:r>
              <a:rPr lang="en-US" dirty="0"/>
              <a:t>                                                  </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a:t>
            </a:fld>
            <a:endParaRPr lang="en-US">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5872" y="1111753"/>
            <a:ext cx="2790265" cy="4634494"/>
          </a:xfrm>
          <a:ln w="25400" cap="sq">
            <a:noFill/>
            <a:miter lim="800000"/>
          </a:ln>
        </p:spPr>
        <p:txBody>
          <a:bodyPr anchor="ctr">
            <a:normAutofit/>
          </a:bodyPr>
          <a:lstStyle/>
          <a:p>
            <a:pPr algn="ctr"/>
            <a:r>
              <a:rPr lang="en-US" sz="3200" dirty="0">
                <a:solidFill>
                  <a:srgbClr val="FFFFFF"/>
                </a:solidFill>
              </a:rPr>
              <a:t>STREET OUTREACH </a:t>
            </a:r>
            <a:br>
              <a:rPr lang="en-US" sz="3200" dirty="0">
                <a:solidFill>
                  <a:srgbClr val="FFFFFF"/>
                </a:solidFill>
              </a:rPr>
            </a:br>
            <a:r>
              <a:rPr lang="en-US" sz="3200" dirty="0">
                <a:solidFill>
                  <a:srgbClr val="FFFFFF"/>
                </a:solidFill>
              </a:rPr>
              <a:t>ELIGIBLE COSTS</a:t>
            </a:r>
            <a:br>
              <a:rPr lang="en-US" sz="3200" dirty="0">
                <a:solidFill>
                  <a:srgbClr val="FFFFFF"/>
                </a:solidFill>
              </a:rPr>
            </a:br>
            <a:endParaRPr lang="en-US" sz="3200" dirty="0">
              <a:solidFill>
                <a:srgbClr val="FFFFFF"/>
              </a:solidFill>
            </a:endParaRPr>
          </a:p>
        </p:txBody>
      </p:sp>
      <p:sp>
        <p:nvSpPr>
          <p:cNvPr id="13" name="Rectangle 1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08028" y="1153739"/>
            <a:ext cx="3793047" cy="4628275"/>
          </a:xfrm>
        </p:spPr>
        <p:txBody>
          <a:bodyPr anchor="ctr">
            <a:normAutofit/>
          </a:bodyPr>
          <a:lstStyle/>
          <a:p>
            <a:pPr>
              <a:buNone/>
            </a:pPr>
            <a:r>
              <a:rPr lang="en-US" dirty="0">
                <a:solidFill>
                  <a:schemeClr val="tx1">
                    <a:lumMod val="85000"/>
                    <a:lumOff val="15000"/>
                  </a:schemeClr>
                </a:solidFill>
              </a:rPr>
              <a:t>	</a:t>
            </a:r>
          </a:p>
          <a:p>
            <a:pPr>
              <a:buNone/>
            </a:pPr>
            <a:r>
              <a:rPr lang="en-US" sz="3200" b="1" dirty="0">
                <a:solidFill>
                  <a:schemeClr val="tx1">
                    <a:lumMod val="85000"/>
                    <a:lumOff val="15000"/>
                  </a:schemeClr>
                </a:solidFill>
              </a:rPr>
              <a:t>Eligible costs include:</a:t>
            </a:r>
            <a:endParaRPr lang="en-US" sz="2800" dirty="0">
              <a:solidFill>
                <a:schemeClr val="tx1">
                  <a:lumMod val="85000"/>
                  <a:lumOff val="15000"/>
                </a:schemeClr>
              </a:solidFill>
            </a:endParaRPr>
          </a:p>
          <a:p>
            <a:pPr lvl="1"/>
            <a:r>
              <a:rPr lang="en-US" sz="2800" dirty="0">
                <a:solidFill>
                  <a:schemeClr val="tx1">
                    <a:lumMod val="85000"/>
                    <a:lumOff val="15000"/>
                  </a:schemeClr>
                </a:solidFill>
              </a:rPr>
              <a:t>Handwashing Stations &amp; Portable Bathrooms</a:t>
            </a:r>
          </a:p>
          <a:p>
            <a:pPr lvl="1"/>
            <a:r>
              <a:rPr lang="en-US" sz="2800" dirty="0">
                <a:solidFill>
                  <a:schemeClr val="tx1">
                    <a:lumMod val="85000"/>
                    <a:lumOff val="15000"/>
                  </a:schemeClr>
                </a:solidFill>
              </a:rPr>
              <a:t>Services to Special Populations</a:t>
            </a:r>
          </a:p>
          <a:p>
            <a:pPr lvl="1"/>
            <a:r>
              <a:rPr lang="en-US" sz="2800" dirty="0">
                <a:solidFill>
                  <a:schemeClr val="tx1">
                    <a:lumMod val="85000"/>
                    <a:lumOff val="15000"/>
                  </a:schemeClr>
                </a:solidFill>
              </a:rPr>
              <a:t>Volunteer Incentives</a:t>
            </a:r>
          </a:p>
          <a:p>
            <a:pPr lvl="1"/>
            <a:r>
              <a:rPr lang="en-US" sz="2800" dirty="0">
                <a:solidFill>
                  <a:schemeClr val="tx1">
                    <a:lumMod val="85000"/>
                    <a:lumOff val="15000"/>
                  </a:schemeClr>
                </a:solidFill>
              </a:rPr>
              <a:t>Hazard Pay</a:t>
            </a:r>
          </a:p>
          <a:p>
            <a:pPr lvl="1"/>
            <a:r>
              <a:rPr lang="en-US" sz="2800" dirty="0">
                <a:solidFill>
                  <a:schemeClr val="tx1">
                    <a:lumMod val="85000"/>
                    <a:lumOff val="15000"/>
                  </a:schemeClr>
                </a:solidFill>
              </a:rPr>
              <a:t>Training</a:t>
            </a:r>
          </a:p>
          <a:p>
            <a:pPr marL="201168" lvl="1" indent="0">
              <a:buNone/>
            </a:pPr>
            <a:endParaRPr lang="en-US" sz="2800" dirty="0">
              <a:solidFill>
                <a:schemeClr val="tx1">
                  <a:lumMod val="85000"/>
                  <a:lumOff val="15000"/>
                </a:schemeClr>
              </a:solidFill>
            </a:endParaRPr>
          </a:p>
        </p:txBody>
      </p:sp>
      <p:sp>
        <p:nvSpPr>
          <p:cNvPr id="4" name="Slide Number Placeholder 3"/>
          <p:cNvSpPr>
            <a:spLocks noGrp="1"/>
          </p:cNvSpPr>
          <p:nvPr>
            <p:ph type="sldNum" sz="quarter" idx="12"/>
          </p:nvPr>
        </p:nvSpPr>
        <p:spPr>
          <a:xfrm>
            <a:off x="8042115" y="6296279"/>
            <a:ext cx="473235" cy="365125"/>
          </a:xfrm>
        </p:spPr>
        <p:txBody>
          <a:bodyPr>
            <a:normAutofit/>
          </a:bodyPr>
          <a:lstStyle/>
          <a:p>
            <a:pPr algn="l">
              <a:spcAft>
                <a:spcPts val="600"/>
              </a:spcAft>
            </a:pPr>
            <a:fld id="{C92E57EB-033B-4CA2-825C-501846939530}" type="slidenum">
              <a:rPr lang="en-US" sz="900">
                <a:solidFill>
                  <a:schemeClr val="tx1">
                    <a:lumMod val="65000"/>
                    <a:lumOff val="35000"/>
                  </a:schemeClr>
                </a:solidFill>
              </a:rPr>
              <a:pPr algn="l">
                <a:spcAft>
                  <a:spcPts val="600"/>
                </a:spcAft>
              </a:pPr>
              <a:t>20</a:t>
            </a:fld>
            <a:endParaRPr lang="en-US" sz="900">
              <a:solidFill>
                <a:schemeClr val="tx1">
                  <a:lumMod val="65000"/>
                  <a:lumOff val="35000"/>
                </a:schemeClr>
              </a:solidFill>
            </a:endParaRPr>
          </a:p>
        </p:txBody>
      </p:sp>
    </p:spTree>
    <p:extLst>
      <p:ext uri="{BB962C8B-B14F-4D97-AF65-F5344CB8AC3E}">
        <p14:creationId xmlns:p14="http://schemas.microsoft.com/office/powerpoint/2010/main" val="1233627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8411" y="516835"/>
            <a:ext cx="2522982" cy="5772840"/>
          </a:xfrm>
        </p:spPr>
        <p:txBody>
          <a:bodyPr anchor="ctr">
            <a:normAutofit/>
          </a:bodyPr>
          <a:lstStyle/>
          <a:p>
            <a:r>
              <a:rPr lang="en-US" sz="3200" dirty="0">
                <a:solidFill>
                  <a:srgbClr val="FFFFFF"/>
                </a:solidFill>
              </a:rPr>
              <a:t>STREET OUTREACH: ENGAGEMENT</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21</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A2A176DF-EF51-47A8-B1FD-FA4F10B6700F}"/>
              </a:ext>
            </a:extLst>
          </p:cNvPr>
          <p:cNvGraphicFramePr>
            <a:graphicFrameLocks noGrp="1"/>
          </p:cNvGraphicFramePr>
          <p:nvPr>
            <p:ph idx="1"/>
            <p:extLst>
              <p:ext uri="{D42A27DB-BD31-4B8C-83A1-F6EECF244321}">
                <p14:modId xmlns:p14="http://schemas.microsoft.com/office/powerpoint/2010/main" val="371746713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645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8411" y="516835"/>
            <a:ext cx="2522982" cy="5772840"/>
          </a:xfrm>
        </p:spPr>
        <p:txBody>
          <a:bodyPr anchor="ctr">
            <a:normAutofit/>
          </a:bodyPr>
          <a:lstStyle/>
          <a:p>
            <a:r>
              <a:rPr lang="en-US" sz="3200" dirty="0">
                <a:solidFill>
                  <a:srgbClr val="FFFFFF"/>
                </a:solidFill>
              </a:rPr>
              <a:t>STREET OUTREACH: ENGAGEMENT</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22</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A2A176DF-EF51-47A8-B1FD-FA4F10B6700F}"/>
              </a:ext>
            </a:extLst>
          </p:cNvPr>
          <p:cNvGraphicFramePr>
            <a:graphicFrameLocks noGrp="1"/>
          </p:cNvGraphicFramePr>
          <p:nvPr>
            <p:ph idx="1"/>
            <p:extLst>
              <p:ext uri="{D42A27DB-BD31-4B8C-83A1-F6EECF244321}">
                <p14:modId xmlns:p14="http://schemas.microsoft.com/office/powerpoint/2010/main" val="412146244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8412" y="516835"/>
            <a:ext cx="2741687" cy="5772840"/>
          </a:xfrm>
        </p:spPr>
        <p:txBody>
          <a:bodyPr anchor="ctr">
            <a:normAutofit/>
          </a:bodyPr>
          <a:lstStyle/>
          <a:p>
            <a:r>
              <a:rPr lang="en-US" sz="3200" dirty="0">
                <a:solidFill>
                  <a:srgbClr val="FFFFFF"/>
                </a:solidFill>
              </a:rPr>
              <a:t>STREET OUTREACH: </a:t>
            </a:r>
            <a:br>
              <a:rPr lang="en-US" sz="3200" dirty="0">
                <a:solidFill>
                  <a:srgbClr val="FFFFFF"/>
                </a:solidFill>
              </a:rPr>
            </a:br>
            <a:r>
              <a:rPr lang="en-US" sz="3200" dirty="0">
                <a:solidFill>
                  <a:srgbClr val="FFFFFF"/>
                </a:solidFill>
              </a:rPr>
              <a:t>CASE MANAGEMENT</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23</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DF9E17D4-A4C7-4C1D-9EB0-0C9739BB30F7}"/>
              </a:ext>
            </a:extLst>
          </p:cNvPr>
          <p:cNvGraphicFramePr>
            <a:graphicFrameLocks noGrp="1"/>
          </p:cNvGraphicFramePr>
          <p:nvPr>
            <p:ph idx="1"/>
            <p:extLst>
              <p:ext uri="{D42A27DB-BD31-4B8C-83A1-F6EECF244321}">
                <p14:modId xmlns:p14="http://schemas.microsoft.com/office/powerpoint/2010/main" val="312109994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407" y="516835"/>
            <a:ext cx="2693680" cy="5772840"/>
          </a:xfrm>
        </p:spPr>
        <p:txBody>
          <a:bodyPr anchor="ctr">
            <a:normAutofit/>
          </a:bodyPr>
          <a:lstStyle/>
          <a:p>
            <a:r>
              <a:rPr lang="en-US" sz="3200" dirty="0">
                <a:solidFill>
                  <a:srgbClr val="FFFFFF"/>
                </a:solidFill>
              </a:rPr>
              <a:t>STREET OUTREACH: </a:t>
            </a:r>
            <a:br>
              <a:rPr lang="en-US" sz="3200" dirty="0">
                <a:solidFill>
                  <a:srgbClr val="FFFFFF"/>
                </a:solidFill>
              </a:rPr>
            </a:br>
            <a:r>
              <a:rPr lang="en-US" sz="3200" dirty="0">
                <a:solidFill>
                  <a:srgbClr val="FFFFFF"/>
                </a:solidFill>
              </a:rPr>
              <a:t>CASE MANAGEMENT</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24</a:t>
            </a:fld>
            <a:endParaRPr lang="en-US">
              <a:solidFill>
                <a:schemeClr val="tx2"/>
              </a:solidFill>
            </a:endParaRPr>
          </a:p>
        </p:txBody>
      </p:sp>
      <p:graphicFrame>
        <p:nvGraphicFramePr>
          <p:cNvPr id="6" name="Content Placeholder 3">
            <a:extLst>
              <a:ext uri="{FF2B5EF4-FFF2-40B4-BE49-F238E27FC236}">
                <a16:creationId xmlns:a16="http://schemas.microsoft.com/office/drawing/2014/main" id="{A5434D62-6966-4592-B0BE-55ACC62182C5}"/>
              </a:ext>
            </a:extLst>
          </p:cNvPr>
          <p:cNvGraphicFramePr>
            <a:graphicFrameLocks noGrp="1"/>
          </p:cNvGraphicFramePr>
          <p:nvPr>
            <p:ph idx="1"/>
            <p:extLst>
              <p:ext uri="{D42A27DB-BD31-4B8C-83A1-F6EECF244321}">
                <p14:modId xmlns:p14="http://schemas.microsoft.com/office/powerpoint/2010/main" val="198894702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sz="4400"/>
              <a:t>STREET OUTREACH: </a:t>
            </a:r>
            <a:br>
              <a:rPr lang="en-US" sz="4400"/>
            </a:br>
            <a:r>
              <a:rPr lang="en-US" sz="4400"/>
              <a:t>EMERGENCY HEALTH SERVICES</a:t>
            </a:r>
          </a:p>
        </p:txBody>
      </p:sp>
      <p:sp>
        <p:nvSpPr>
          <p:cNvPr id="4" name="Slide Number Placeholder 3"/>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a:pPr>
                <a:spcAft>
                  <a:spcPts val="600"/>
                </a:spcAft>
              </a:pPr>
              <a:t>25</a:t>
            </a:fld>
            <a:endParaRPr lang="en-US"/>
          </a:p>
        </p:txBody>
      </p:sp>
      <p:graphicFrame>
        <p:nvGraphicFramePr>
          <p:cNvPr id="32" name="Content Placeholder 2">
            <a:extLst>
              <a:ext uri="{FF2B5EF4-FFF2-40B4-BE49-F238E27FC236}">
                <a16:creationId xmlns:a16="http://schemas.microsoft.com/office/drawing/2014/main" id="{916FA092-7D65-4470-A248-B4C2E195E009}"/>
              </a:ext>
            </a:extLst>
          </p:cNvPr>
          <p:cNvGraphicFramePr>
            <a:graphicFrameLocks noGrp="1"/>
          </p:cNvGraphicFramePr>
          <p:nvPr>
            <p:ph idx="1"/>
            <p:extLst>
              <p:ext uri="{D42A27DB-BD31-4B8C-83A1-F6EECF244321}">
                <p14:modId xmlns:p14="http://schemas.microsoft.com/office/powerpoint/2010/main" val="229168245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STREET OUTREACH:</a:t>
            </a:r>
            <a:br>
              <a:rPr lang="en-US" sz="3200" dirty="0">
                <a:solidFill>
                  <a:srgbClr val="FFFFFF"/>
                </a:solidFill>
              </a:rPr>
            </a:br>
            <a:r>
              <a:rPr lang="en-US" sz="3200" dirty="0">
                <a:solidFill>
                  <a:srgbClr val="FFFFFF"/>
                </a:solidFill>
              </a:rPr>
              <a:t>EMERGENCY MENTAL HEALTH SERVICES</a:t>
            </a:r>
          </a:p>
        </p:txBody>
      </p:sp>
      <p:sp>
        <p:nvSpPr>
          <p:cNvPr id="28" name="Rectangle 27">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smtClean="0">
                <a:solidFill>
                  <a:schemeClr val="tx2"/>
                </a:solidFill>
              </a:rPr>
              <a:pPr>
                <a:spcAft>
                  <a:spcPts val="600"/>
                </a:spcAft>
              </a:pPr>
              <a:t>26</a:t>
            </a:fld>
            <a:endParaRPr lang="en-US">
              <a:solidFill>
                <a:schemeClr val="tx2"/>
              </a:solidFill>
            </a:endParaRPr>
          </a:p>
        </p:txBody>
      </p:sp>
      <p:graphicFrame>
        <p:nvGraphicFramePr>
          <p:cNvPr id="19" name="Content Placeholder 2">
            <a:extLst>
              <a:ext uri="{FF2B5EF4-FFF2-40B4-BE49-F238E27FC236}">
                <a16:creationId xmlns:a16="http://schemas.microsoft.com/office/drawing/2014/main" id="{F2261BBC-1A64-433F-9110-BAF8A7E31FA5}"/>
              </a:ext>
            </a:extLst>
          </p:cNvPr>
          <p:cNvGraphicFramePr>
            <a:graphicFrameLocks noGrp="1"/>
          </p:cNvGraphicFramePr>
          <p:nvPr>
            <p:ph idx="1"/>
            <p:extLst>
              <p:ext uri="{D42A27DB-BD31-4B8C-83A1-F6EECF244321}">
                <p14:modId xmlns:p14="http://schemas.microsoft.com/office/powerpoint/2010/main" val="69521646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516835"/>
            <a:ext cx="3071313" cy="5772840"/>
          </a:xfrm>
        </p:spPr>
        <p:txBody>
          <a:bodyPr anchor="ctr">
            <a:normAutofit/>
          </a:bodyPr>
          <a:lstStyle/>
          <a:p>
            <a:r>
              <a:rPr lang="en-US" sz="3200" dirty="0">
                <a:solidFill>
                  <a:srgbClr val="FFFFFF"/>
                </a:solidFill>
              </a:rPr>
              <a:t>STREET OUTREACH:</a:t>
            </a:r>
            <a:br>
              <a:rPr lang="en-US" sz="3200" dirty="0">
                <a:solidFill>
                  <a:srgbClr val="FFFFFF"/>
                </a:solidFill>
              </a:rPr>
            </a:br>
            <a:r>
              <a:rPr lang="en-US" sz="3200" dirty="0">
                <a:solidFill>
                  <a:srgbClr val="FFFFFF"/>
                </a:solidFill>
              </a:rPr>
              <a:t>TRANSPORTATION</a:t>
            </a:r>
          </a:p>
        </p:txBody>
      </p:sp>
      <p:sp>
        <p:nvSpPr>
          <p:cNvPr id="15" name="Rectangle 1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27</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37CC88D9-FC20-4AE8-A7DD-1D23B5CAF1CC}"/>
              </a:ext>
            </a:extLst>
          </p:cNvPr>
          <p:cNvGraphicFramePr>
            <a:graphicFrameLocks noGrp="1"/>
          </p:cNvGraphicFramePr>
          <p:nvPr>
            <p:ph idx="1"/>
            <p:extLst>
              <p:ext uri="{D42A27DB-BD31-4B8C-83A1-F6EECF244321}">
                <p14:modId xmlns:p14="http://schemas.microsoft.com/office/powerpoint/2010/main" val="207781347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942" y="516835"/>
            <a:ext cx="3078047" cy="5772840"/>
          </a:xfrm>
        </p:spPr>
        <p:txBody>
          <a:bodyPr anchor="ctr">
            <a:normAutofit/>
          </a:bodyPr>
          <a:lstStyle/>
          <a:p>
            <a:r>
              <a:rPr lang="en-US" sz="3200" dirty="0">
                <a:solidFill>
                  <a:srgbClr val="FFFFFF"/>
                </a:solidFill>
              </a:rPr>
              <a:t>STREET OUTREACH:</a:t>
            </a:r>
            <a:br>
              <a:rPr lang="en-US" sz="3200" dirty="0">
                <a:solidFill>
                  <a:srgbClr val="FFFFFF"/>
                </a:solidFill>
              </a:rPr>
            </a:br>
            <a:r>
              <a:rPr lang="en-US" sz="3200" dirty="0">
                <a:solidFill>
                  <a:srgbClr val="FFFFFF"/>
                </a:solidFill>
              </a:rPr>
              <a:t>TRANSPORTATION</a:t>
            </a:r>
          </a:p>
        </p:txBody>
      </p:sp>
      <p:sp>
        <p:nvSpPr>
          <p:cNvPr id="25" name="Rectangle 2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28</a:t>
            </a:fld>
            <a:endParaRPr lang="en-US">
              <a:solidFill>
                <a:schemeClr val="tx2"/>
              </a:solidFill>
            </a:endParaRPr>
          </a:p>
        </p:txBody>
      </p:sp>
      <p:graphicFrame>
        <p:nvGraphicFramePr>
          <p:cNvPr id="6" name="Content Placeholder 3">
            <a:extLst>
              <a:ext uri="{FF2B5EF4-FFF2-40B4-BE49-F238E27FC236}">
                <a16:creationId xmlns:a16="http://schemas.microsoft.com/office/drawing/2014/main" id="{D378641B-2ED1-49A1-892E-01EC793044B7}"/>
              </a:ext>
            </a:extLst>
          </p:cNvPr>
          <p:cNvGraphicFramePr>
            <a:graphicFrameLocks noGrp="1"/>
          </p:cNvGraphicFramePr>
          <p:nvPr>
            <p:ph idx="1"/>
            <p:extLst>
              <p:ext uri="{D42A27DB-BD31-4B8C-83A1-F6EECF244321}">
                <p14:modId xmlns:p14="http://schemas.microsoft.com/office/powerpoint/2010/main" val="326198595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1" y="605896"/>
            <a:ext cx="2530510" cy="5646208"/>
          </a:xfrm>
        </p:spPr>
        <p:txBody>
          <a:bodyPr anchor="ctr">
            <a:normAutofit/>
          </a:bodyPr>
          <a:lstStyle/>
          <a:p>
            <a:r>
              <a:rPr lang="en-US" sz="3200" dirty="0">
                <a:solidFill>
                  <a:srgbClr val="FFFFFF"/>
                </a:solidFill>
              </a:rPr>
              <a:t>STREET OUTREACH:</a:t>
            </a:r>
            <a:br>
              <a:rPr lang="en-US" sz="3200" dirty="0">
                <a:solidFill>
                  <a:srgbClr val="FFFFFF"/>
                </a:solidFill>
              </a:rPr>
            </a:br>
            <a:r>
              <a:rPr lang="en-US" sz="3200" dirty="0">
                <a:solidFill>
                  <a:srgbClr val="FFFFFF"/>
                </a:solidFill>
              </a:rPr>
              <a:t>SERVICES TO SPECIAL POPULATIONS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400" i="1" dirty="0"/>
              <a:t>Special populations: homeless youth; victims of domestic violence and related crimes/threats; persons living with HIV/AIDS </a:t>
            </a:r>
            <a:r>
              <a:rPr lang="en-US" sz="2400" b="1" i="1" dirty="0"/>
              <a:t>who are literally homeless</a:t>
            </a:r>
            <a:r>
              <a:rPr lang="en-US" sz="2400" i="1" dirty="0"/>
              <a:t> </a:t>
            </a:r>
          </a:p>
          <a:p>
            <a:pPr>
              <a:buNone/>
            </a:pPr>
            <a:endParaRPr lang="en-US" dirty="0"/>
          </a:p>
          <a:p>
            <a:pPr>
              <a:buFont typeface="Wingdings" panose="05000000000000000000" pitchFamily="2" charset="2"/>
              <a:buChar char="v"/>
            </a:pPr>
            <a:r>
              <a:rPr lang="en-US" sz="2400" dirty="0"/>
              <a:t>Engagement</a:t>
            </a:r>
          </a:p>
          <a:p>
            <a:pPr>
              <a:buFont typeface="Wingdings" panose="05000000000000000000" pitchFamily="2" charset="2"/>
              <a:buChar char="v"/>
            </a:pPr>
            <a:r>
              <a:rPr lang="en-US" sz="2400" dirty="0"/>
              <a:t>Case Management</a:t>
            </a:r>
          </a:p>
          <a:p>
            <a:pPr>
              <a:buFont typeface="Wingdings" panose="05000000000000000000" pitchFamily="2" charset="2"/>
              <a:buChar char="v"/>
            </a:pPr>
            <a:r>
              <a:rPr lang="en-US" sz="2400" dirty="0"/>
              <a:t>Emergency Health Services</a:t>
            </a:r>
          </a:p>
          <a:p>
            <a:pPr>
              <a:buFont typeface="Wingdings" panose="05000000000000000000" pitchFamily="2" charset="2"/>
              <a:buChar char="v"/>
            </a:pPr>
            <a:r>
              <a:rPr lang="en-US" sz="2400" dirty="0"/>
              <a:t>Emergency Mental Health Services</a:t>
            </a:r>
          </a:p>
          <a:p>
            <a:pPr>
              <a:buFont typeface="Wingdings" panose="05000000000000000000" pitchFamily="2" charset="2"/>
              <a:buChar char="v"/>
            </a:pPr>
            <a:r>
              <a:rPr lang="en-US" sz="2400" dirty="0"/>
              <a:t>Transportation</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29</a:t>
            </a:fld>
            <a:endParaRPr lang="en-US">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013" y="605896"/>
            <a:ext cx="2586897" cy="5646208"/>
          </a:xfrm>
        </p:spPr>
        <p:txBody>
          <a:bodyPr anchor="ctr">
            <a:normAutofit/>
          </a:bodyPr>
          <a:lstStyle/>
          <a:p>
            <a:r>
              <a:rPr lang="en-US" sz="3200" dirty="0">
                <a:solidFill>
                  <a:srgbClr val="FFFFFF"/>
                </a:solidFill>
              </a:rPr>
              <a:t>DISTRIBUTION OF FUNDS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Content Placeholder 2"/>
          <p:cNvSpPr>
            <a:spLocks noGrp="1"/>
          </p:cNvSpPr>
          <p:nvPr>
            <p:ph idx="1"/>
          </p:nvPr>
        </p:nvSpPr>
        <p:spPr>
          <a:xfrm>
            <a:off x="3556512" y="605896"/>
            <a:ext cx="4810247" cy="5646208"/>
          </a:xfrm>
        </p:spPr>
        <p:txBody>
          <a:bodyPr anchor="ctr">
            <a:normAutofit/>
          </a:bodyPr>
          <a:lstStyle/>
          <a:p>
            <a:endParaRPr lang="en-US" dirty="0"/>
          </a:p>
          <a:p>
            <a:pPr>
              <a:buFont typeface="Wingdings" panose="05000000000000000000" pitchFamily="2" charset="2"/>
              <a:buChar char="v"/>
            </a:pPr>
            <a:r>
              <a:rPr lang="en-US" dirty="0"/>
              <a:t> </a:t>
            </a:r>
            <a:r>
              <a:rPr lang="en-US" sz="3200" dirty="0"/>
              <a:t>State’s allocations are $9,376,200 (round 1) and $13,860,804 (round 2)</a:t>
            </a:r>
          </a:p>
          <a:p>
            <a:pPr>
              <a:buFont typeface="Wingdings" panose="05000000000000000000" pitchFamily="2" charset="2"/>
              <a:buChar char="v"/>
            </a:pPr>
            <a:r>
              <a:rPr lang="en-US" sz="3200" dirty="0"/>
              <a:t>Funds will be allocated based on the quality of applications received</a:t>
            </a:r>
          </a:p>
          <a:p>
            <a:pPr>
              <a:buFont typeface="Wingdings" panose="05000000000000000000" pitchFamily="2" charset="2"/>
              <a:buChar char="v"/>
            </a:pPr>
            <a:r>
              <a:rPr lang="en-US" sz="3200" dirty="0"/>
              <a:t>Grant ceiling of $1,000,000</a:t>
            </a:r>
          </a:p>
          <a:p>
            <a:pPr>
              <a:buFont typeface="Wingdings" panose="05000000000000000000" pitchFamily="2" charset="2"/>
              <a:buChar char="v"/>
            </a:pPr>
            <a:r>
              <a:rPr lang="en-US" sz="3200" dirty="0">
                <a:solidFill>
                  <a:srgbClr val="FF0000"/>
                </a:solidFill>
              </a:rPr>
              <a:t>No Match Requirement</a:t>
            </a:r>
          </a:p>
          <a:p>
            <a:pPr marL="1471400" lvl="8" indent="0">
              <a:buNone/>
            </a:pPr>
            <a:r>
              <a:rPr lang="en-US" dirty="0"/>
              <a:t>                                                  </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a:t>
            </a:fld>
            <a:endParaRPr lang="en-US">
              <a:solidFill>
                <a:schemeClr val="tx2"/>
              </a:solidFill>
            </a:endParaRPr>
          </a:p>
        </p:txBody>
      </p:sp>
    </p:spTree>
    <p:extLst>
      <p:ext uri="{BB962C8B-B14F-4D97-AF65-F5344CB8AC3E}">
        <p14:creationId xmlns:p14="http://schemas.microsoft.com/office/powerpoint/2010/main" val="150370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5872" y="1111753"/>
            <a:ext cx="2790265" cy="4634494"/>
          </a:xfrm>
          <a:ln w="25400" cap="sq">
            <a:noFill/>
            <a:miter lim="800000"/>
          </a:ln>
        </p:spPr>
        <p:txBody>
          <a:bodyPr anchor="ctr">
            <a:normAutofit/>
          </a:bodyPr>
          <a:lstStyle/>
          <a:p>
            <a:pPr algn="ctr"/>
            <a:r>
              <a:rPr lang="en-US" sz="3200" dirty="0">
                <a:solidFill>
                  <a:srgbClr val="FFFFFF"/>
                </a:solidFill>
              </a:rPr>
              <a:t>EMERGENCY SHELTER</a:t>
            </a:r>
            <a:br>
              <a:rPr lang="en-US" sz="3200" dirty="0">
                <a:solidFill>
                  <a:srgbClr val="FFFFFF"/>
                </a:solidFill>
              </a:rPr>
            </a:br>
            <a:r>
              <a:rPr lang="en-US" sz="3200" dirty="0">
                <a:solidFill>
                  <a:srgbClr val="FFFFFF"/>
                </a:solidFill>
              </a:rPr>
              <a:t>ELIGIBLE COSTS</a:t>
            </a:r>
          </a:p>
        </p:txBody>
      </p:sp>
      <p:sp>
        <p:nvSpPr>
          <p:cNvPr id="13" name="Rectangle 1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27654" y="196596"/>
            <a:ext cx="3793047" cy="6099683"/>
          </a:xfrm>
        </p:spPr>
        <p:txBody>
          <a:bodyPr anchor="ctr">
            <a:normAutofit lnSpcReduction="10000"/>
          </a:bodyPr>
          <a:lstStyle/>
          <a:p>
            <a:pPr>
              <a:buNone/>
            </a:pPr>
            <a:r>
              <a:rPr lang="en-US" dirty="0">
                <a:solidFill>
                  <a:schemeClr val="tx1">
                    <a:lumMod val="85000"/>
                    <a:lumOff val="15000"/>
                  </a:schemeClr>
                </a:solidFill>
              </a:rPr>
              <a:t>	</a:t>
            </a:r>
          </a:p>
          <a:p>
            <a:pPr>
              <a:buNone/>
            </a:pPr>
            <a:r>
              <a:rPr lang="en-US" sz="2400" dirty="0">
                <a:solidFill>
                  <a:schemeClr val="tx1">
                    <a:lumMod val="85000"/>
                    <a:lumOff val="15000"/>
                  </a:schemeClr>
                </a:solidFill>
              </a:rPr>
              <a:t>Eligible program participants are individuals and families who are homeless in emergency shelter.</a:t>
            </a:r>
          </a:p>
          <a:p>
            <a:pPr>
              <a:buNone/>
            </a:pPr>
            <a:endParaRPr lang="en-US" dirty="0">
              <a:solidFill>
                <a:schemeClr val="tx1">
                  <a:lumMod val="85000"/>
                  <a:lumOff val="15000"/>
                </a:schemeClr>
              </a:solidFill>
            </a:endParaRPr>
          </a:p>
          <a:p>
            <a:r>
              <a:rPr lang="en-US" sz="2400" b="1" dirty="0">
                <a:solidFill>
                  <a:schemeClr val="tx1">
                    <a:lumMod val="85000"/>
                    <a:lumOff val="15000"/>
                  </a:schemeClr>
                </a:solidFill>
              </a:rPr>
              <a:t>Eligible costs include:</a:t>
            </a:r>
          </a:p>
          <a:p>
            <a:pPr lvl="1"/>
            <a:r>
              <a:rPr lang="en-US" sz="2400" dirty="0">
                <a:solidFill>
                  <a:schemeClr val="tx1">
                    <a:lumMod val="85000"/>
                    <a:lumOff val="15000"/>
                  </a:schemeClr>
                </a:solidFill>
              </a:rPr>
              <a:t>Essential Services</a:t>
            </a:r>
          </a:p>
          <a:p>
            <a:pPr lvl="1"/>
            <a:r>
              <a:rPr lang="en-US" sz="2400" dirty="0">
                <a:solidFill>
                  <a:schemeClr val="tx1">
                    <a:lumMod val="85000"/>
                    <a:lumOff val="15000"/>
                  </a:schemeClr>
                </a:solidFill>
              </a:rPr>
              <a:t>Renovation</a:t>
            </a:r>
          </a:p>
          <a:p>
            <a:pPr lvl="1"/>
            <a:r>
              <a:rPr lang="en-US" sz="2400" dirty="0">
                <a:solidFill>
                  <a:schemeClr val="tx1">
                    <a:lumMod val="85000"/>
                    <a:lumOff val="15000"/>
                  </a:schemeClr>
                </a:solidFill>
              </a:rPr>
              <a:t>Shelter Operations</a:t>
            </a:r>
          </a:p>
          <a:p>
            <a:pPr lvl="1"/>
            <a:r>
              <a:rPr lang="en-US" sz="2400" dirty="0">
                <a:solidFill>
                  <a:schemeClr val="tx1">
                    <a:lumMod val="85000"/>
                    <a:lumOff val="15000"/>
                  </a:schemeClr>
                </a:solidFill>
              </a:rPr>
              <a:t>Volunteer Incentives</a:t>
            </a:r>
          </a:p>
          <a:p>
            <a:pPr lvl="1"/>
            <a:r>
              <a:rPr lang="en-US" sz="2400" dirty="0">
                <a:solidFill>
                  <a:schemeClr val="tx1">
                    <a:lumMod val="85000"/>
                    <a:lumOff val="15000"/>
                  </a:schemeClr>
                </a:solidFill>
              </a:rPr>
              <a:t>Hazard Pay</a:t>
            </a:r>
          </a:p>
          <a:p>
            <a:pPr lvl="1"/>
            <a:r>
              <a:rPr lang="en-US" sz="2400" dirty="0">
                <a:solidFill>
                  <a:schemeClr val="tx1">
                    <a:lumMod val="85000"/>
                    <a:lumOff val="15000"/>
                  </a:schemeClr>
                </a:solidFill>
              </a:rPr>
              <a:t>Training</a:t>
            </a:r>
          </a:p>
          <a:p>
            <a:pPr lvl="1"/>
            <a:endParaRPr lang="en-US" dirty="0">
              <a:solidFill>
                <a:schemeClr val="tx1">
                  <a:lumMod val="85000"/>
                  <a:lumOff val="15000"/>
                </a:schemeClr>
              </a:solidFill>
            </a:endParaRPr>
          </a:p>
          <a:p>
            <a:pPr marL="201168" lvl="1" indent="0">
              <a:buNone/>
            </a:pPr>
            <a:r>
              <a:rPr lang="en-US" dirty="0">
                <a:solidFill>
                  <a:srgbClr val="FF0000"/>
                </a:solidFill>
              </a:rPr>
              <a:t>Deadline to expend funds is January 31, 2022.</a:t>
            </a:r>
          </a:p>
          <a:p>
            <a:pPr lvl="1"/>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a:xfrm>
            <a:off x="8042115" y="6296279"/>
            <a:ext cx="473235" cy="365125"/>
          </a:xfrm>
        </p:spPr>
        <p:txBody>
          <a:bodyPr>
            <a:normAutofit/>
          </a:bodyPr>
          <a:lstStyle/>
          <a:p>
            <a:pPr algn="l">
              <a:spcAft>
                <a:spcPts val="600"/>
              </a:spcAft>
            </a:pPr>
            <a:fld id="{C92E57EB-033B-4CA2-825C-501846939530}" type="slidenum">
              <a:rPr lang="en-US" sz="900">
                <a:solidFill>
                  <a:schemeClr val="tx1">
                    <a:lumMod val="65000"/>
                    <a:lumOff val="35000"/>
                  </a:schemeClr>
                </a:solidFill>
              </a:rPr>
              <a:pPr algn="l">
                <a:spcAft>
                  <a:spcPts val="600"/>
                </a:spcAft>
              </a:pPr>
              <a:t>30</a:t>
            </a:fld>
            <a:endParaRPr lang="en-US" sz="900">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0E5B315-592C-487A-A815-6F61A98F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7E046CA-18CB-4F2C-A9BE-BA9720B9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0100" y="5252936"/>
            <a:ext cx="7543800" cy="1028715"/>
          </a:xfrm>
        </p:spPr>
        <p:txBody>
          <a:bodyPr>
            <a:normAutofit/>
          </a:bodyPr>
          <a:lstStyle/>
          <a:p>
            <a:pPr algn="ctr"/>
            <a:r>
              <a:rPr lang="en-US" sz="3400" dirty="0">
                <a:solidFill>
                  <a:srgbClr val="FFFFFF"/>
                </a:solidFill>
              </a:rPr>
              <a:t>EMERGENCY SHELTER</a:t>
            </a:r>
            <a:br>
              <a:rPr lang="en-US" sz="3400" dirty="0">
                <a:solidFill>
                  <a:srgbClr val="FFFFFF"/>
                </a:solidFill>
              </a:rPr>
            </a:br>
            <a:r>
              <a:rPr lang="en-US" sz="3400" dirty="0">
                <a:solidFill>
                  <a:srgbClr val="FFFFFF"/>
                </a:solidFill>
              </a:rPr>
              <a:t>RESTRICTIONS</a:t>
            </a:r>
          </a:p>
        </p:txBody>
      </p:sp>
      <p:sp>
        <p:nvSpPr>
          <p:cNvPr id="42" name="Rectangle 41">
            <a:extLst>
              <a:ext uri="{FF2B5EF4-FFF2-40B4-BE49-F238E27FC236}">
                <a16:creationId xmlns:a16="http://schemas.microsoft.com/office/drawing/2014/main" id="{ED2F258D-E518-486A-8D50-E9A11EF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smtClean="0"/>
              <a:pPr>
                <a:spcAft>
                  <a:spcPts val="600"/>
                </a:spcAft>
              </a:pPr>
              <a:t>31</a:t>
            </a:fld>
            <a:endParaRPr lang="en-US"/>
          </a:p>
        </p:txBody>
      </p:sp>
      <p:graphicFrame>
        <p:nvGraphicFramePr>
          <p:cNvPr id="15" name="Content Placeholder 3">
            <a:extLst>
              <a:ext uri="{FF2B5EF4-FFF2-40B4-BE49-F238E27FC236}">
                <a16:creationId xmlns:a16="http://schemas.microsoft.com/office/drawing/2014/main" id="{79A6A77D-3036-4D2F-A096-485C32B24F3B}"/>
              </a:ext>
            </a:extLst>
          </p:cNvPr>
          <p:cNvGraphicFramePr>
            <a:graphicFrameLocks noGrp="1"/>
          </p:cNvGraphicFramePr>
          <p:nvPr>
            <p:ph idx="1"/>
            <p:extLst>
              <p:ext uri="{D42A27DB-BD31-4B8C-83A1-F6EECF244321}">
                <p14:modId xmlns:p14="http://schemas.microsoft.com/office/powerpoint/2010/main" val="3979752751"/>
              </p:ext>
            </p:extLst>
          </p:nvPr>
        </p:nvGraphicFramePr>
        <p:xfrm>
          <a:off x="482598" y="643467"/>
          <a:ext cx="8432801" cy="4033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EMERGENCY SHELTER:</a:t>
            </a:r>
            <a:br>
              <a:rPr lang="en-US" sz="3200" dirty="0">
                <a:solidFill>
                  <a:srgbClr val="FFFFFF"/>
                </a:solidFill>
              </a:rPr>
            </a:br>
            <a:r>
              <a:rPr lang="en-US" sz="3200" dirty="0">
                <a:solidFill>
                  <a:srgbClr val="FFFFFF"/>
                </a:solidFill>
              </a:rPr>
              <a:t>ESSENTIAL SERVICES</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32</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9DC377DC-0D69-4F4A-8FA4-C35DE7E15BE5}"/>
              </a:ext>
            </a:extLst>
          </p:cNvPr>
          <p:cNvGraphicFramePr>
            <a:graphicFrameLocks noGrp="1"/>
          </p:cNvGraphicFramePr>
          <p:nvPr>
            <p:ph idx="1"/>
            <p:extLst>
              <p:ext uri="{D42A27DB-BD31-4B8C-83A1-F6EECF244321}">
                <p14:modId xmlns:p14="http://schemas.microsoft.com/office/powerpoint/2010/main" val="244889386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EMERGENCY SHELTER:</a:t>
            </a:r>
            <a:br>
              <a:rPr lang="en-US" sz="3200" dirty="0">
                <a:solidFill>
                  <a:srgbClr val="FFFFFF"/>
                </a:solidFill>
              </a:rPr>
            </a:br>
            <a:r>
              <a:rPr lang="en-US" sz="3200" dirty="0">
                <a:solidFill>
                  <a:srgbClr val="FFFFFF"/>
                </a:solidFill>
              </a:rPr>
              <a:t>ESSENTIAL SERVICES </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33</a:t>
            </a:fld>
            <a:endParaRPr lang="en-US">
              <a:solidFill>
                <a:schemeClr val="tx2"/>
              </a:solidFill>
            </a:endParaRPr>
          </a:p>
        </p:txBody>
      </p:sp>
      <p:graphicFrame>
        <p:nvGraphicFramePr>
          <p:cNvPr id="6" name="Content Placeholder 3">
            <a:extLst>
              <a:ext uri="{FF2B5EF4-FFF2-40B4-BE49-F238E27FC236}">
                <a16:creationId xmlns:a16="http://schemas.microsoft.com/office/drawing/2014/main" id="{CC215A95-BB0F-481D-BE76-4C130B3F93AA}"/>
              </a:ext>
            </a:extLst>
          </p:cNvPr>
          <p:cNvGraphicFramePr>
            <a:graphicFrameLocks noGrp="1"/>
          </p:cNvGraphicFramePr>
          <p:nvPr>
            <p:ph idx="1"/>
            <p:extLst>
              <p:ext uri="{D42A27DB-BD31-4B8C-83A1-F6EECF244321}">
                <p14:modId xmlns:p14="http://schemas.microsoft.com/office/powerpoint/2010/main" val="102745597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8411" y="516835"/>
            <a:ext cx="2741688" cy="5772840"/>
          </a:xfrm>
        </p:spPr>
        <p:txBody>
          <a:bodyPr anchor="ctr">
            <a:normAutofit/>
          </a:bodyPr>
          <a:lstStyle/>
          <a:p>
            <a:r>
              <a:rPr lang="en-US" sz="3200" dirty="0">
                <a:solidFill>
                  <a:srgbClr val="FFFFFF"/>
                </a:solidFill>
              </a:rPr>
              <a:t>EMERGENCY SHELTER: ESSENTIAL SERVICES – CASE MANAGEMENT</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34</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7928D058-03CA-4E66-AFA6-945C54984E55}"/>
              </a:ext>
            </a:extLst>
          </p:cNvPr>
          <p:cNvGraphicFramePr>
            <a:graphicFrameLocks noGrp="1"/>
          </p:cNvGraphicFramePr>
          <p:nvPr>
            <p:ph idx="1"/>
            <p:extLst>
              <p:ext uri="{D42A27DB-BD31-4B8C-83A1-F6EECF244321}">
                <p14:modId xmlns:p14="http://schemas.microsoft.com/office/powerpoint/2010/main" val="139428188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24612" y="516835"/>
            <a:ext cx="2665487" cy="5772840"/>
          </a:xfrm>
        </p:spPr>
        <p:txBody>
          <a:bodyPr anchor="ctr">
            <a:normAutofit/>
          </a:bodyPr>
          <a:lstStyle/>
          <a:p>
            <a:r>
              <a:rPr lang="en-US" sz="3200" dirty="0">
                <a:solidFill>
                  <a:srgbClr val="FFFFFF"/>
                </a:solidFill>
              </a:rPr>
              <a:t>EMERGENCY SHELTER: ESSENTIAL SERVICES – CASE MANAGEMENT</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35</a:t>
            </a:fld>
            <a:endParaRPr lang="en-US">
              <a:solidFill>
                <a:schemeClr val="tx2"/>
              </a:solidFill>
            </a:endParaRPr>
          </a:p>
        </p:txBody>
      </p:sp>
      <p:graphicFrame>
        <p:nvGraphicFramePr>
          <p:cNvPr id="6" name="Content Placeholder 3">
            <a:extLst>
              <a:ext uri="{FF2B5EF4-FFF2-40B4-BE49-F238E27FC236}">
                <a16:creationId xmlns:a16="http://schemas.microsoft.com/office/drawing/2014/main" id="{2F9EDF6A-B8F5-4B05-8328-8F08C277FC28}"/>
              </a:ext>
            </a:extLst>
          </p:cNvPr>
          <p:cNvGraphicFramePr>
            <a:graphicFrameLocks noGrp="1"/>
          </p:cNvGraphicFramePr>
          <p:nvPr>
            <p:ph idx="1"/>
            <p:extLst>
              <p:ext uri="{D42A27DB-BD31-4B8C-83A1-F6EECF244321}">
                <p14:modId xmlns:p14="http://schemas.microsoft.com/office/powerpoint/2010/main" val="45660438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EMERGENCY SHELTER: ESSENTIAL SERVICES – CHILD CARE</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36</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CF76CB4D-BC2A-4E0A-AE84-F16EA7723504}"/>
              </a:ext>
            </a:extLst>
          </p:cNvPr>
          <p:cNvGraphicFramePr>
            <a:graphicFrameLocks noGrp="1"/>
          </p:cNvGraphicFramePr>
          <p:nvPr>
            <p:ph idx="1"/>
            <p:extLst>
              <p:ext uri="{D42A27DB-BD31-4B8C-83A1-F6EECF244321}">
                <p14:modId xmlns:p14="http://schemas.microsoft.com/office/powerpoint/2010/main" val="259435472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EMERGENCY SHELTER: ESSENTIAL  </a:t>
            </a:r>
            <a:br>
              <a:rPr lang="en-US" sz="3100" dirty="0">
                <a:solidFill>
                  <a:srgbClr val="FFFFFF"/>
                </a:solidFill>
              </a:rPr>
            </a:br>
            <a:r>
              <a:rPr lang="en-US" sz="3100" dirty="0">
                <a:solidFill>
                  <a:srgbClr val="FFFFFF"/>
                </a:solidFill>
              </a:rPr>
              <a:t>SERVICES – EDUCATION SERVICES</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37</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D19C46B8-0AC9-48A4-B1DE-2D5DCE583A93}"/>
              </a:ext>
            </a:extLst>
          </p:cNvPr>
          <p:cNvGraphicFramePr>
            <a:graphicFrameLocks noGrp="1"/>
          </p:cNvGraphicFramePr>
          <p:nvPr>
            <p:ph idx="1"/>
            <p:extLst>
              <p:ext uri="{D42A27DB-BD31-4B8C-83A1-F6EECF244321}">
                <p14:modId xmlns:p14="http://schemas.microsoft.com/office/powerpoint/2010/main" val="268136953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EMERGENCY SHELTER: ESSENTIAL  </a:t>
            </a:r>
            <a:br>
              <a:rPr lang="en-US" sz="3100" dirty="0">
                <a:solidFill>
                  <a:srgbClr val="FFFFFF"/>
                </a:solidFill>
              </a:rPr>
            </a:br>
            <a:r>
              <a:rPr lang="en-US" sz="3100" dirty="0">
                <a:solidFill>
                  <a:srgbClr val="FFFFFF"/>
                </a:solidFill>
              </a:rPr>
              <a:t>SERVICES – EDUCATION SERVICES</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38</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856FA067-A6AF-4796-8E0D-E1B5C4401727}"/>
              </a:ext>
            </a:extLst>
          </p:cNvPr>
          <p:cNvGraphicFramePr>
            <a:graphicFrameLocks noGrp="1"/>
          </p:cNvGraphicFramePr>
          <p:nvPr>
            <p:ph idx="1"/>
            <p:extLst>
              <p:ext uri="{D42A27DB-BD31-4B8C-83A1-F6EECF244321}">
                <p14:modId xmlns:p14="http://schemas.microsoft.com/office/powerpoint/2010/main" val="79555396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2900" dirty="0">
                <a:solidFill>
                  <a:srgbClr val="FFFFFF"/>
                </a:solidFill>
              </a:rPr>
              <a:t>EMERGENCY SHELTER: ESSENTIAL SERVICES - EMPLOYMENT ASSISTANCE AND JOB TRAINING</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39</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E398B755-3DCD-4BF0-8DA7-7337C0D4398E}"/>
              </a:ext>
            </a:extLst>
          </p:cNvPr>
          <p:cNvGraphicFramePr>
            <a:graphicFrameLocks noGrp="1"/>
          </p:cNvGraphicFramePr>
          <p:nvPr>
            <p:ph idx="1"/>
            <p:extLst>
              <p:ext uri="{D42A27DB-BD31-4B8C-83A1-F6EECF244321}">
                <p14:modId xmlns:p14="http://schemas.microsoft.com/office/powerpoint/2010/main" val="29216134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ELIGIBLE APPLICANTS</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97C6C845-8A3C-46CA-97C1-39D6629FDB56}"/>
              </a:ext>
            </a:extLst>
          </p:cNvPr>
          <p:cNvGraphicFramePr>
            <a:graphicFrameLocks noGrp="1"/>
          </p:cNvGraphicFramePr>
          <p:nvPr>
            <p:ph idx="1"/>
            <p:extLst>
              <p:ext uri="{D42A27DB-BD31-4B8C-83A1-F6EECF244321}">
                <p14:modId xmlns:p14="http://schemas.microsoft.com/office/powerpoint/2010/main" val="17885544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2900">
                <a:solidFill>
                  <a:srgbClr val="FFFFFF"/>
                </a:solidFill>
              </a:rPr>
              <a:t>EMERGENCY SHELTER: ESSENTIAL SERVICES - EMPLOYMENT ASSISTANCE AND JOB TRAINING </a:t>
            </a:r>
          </a:p>
        </p:txBody>
      </p:sp>
      <p:sp>
        <p:nvSpPr>
          <p:cNvPr id="28" name="Rectangle 27">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40</a:t>
            </a:fld>
            <a:endParaRPr lang="en-US">
              <a:solidFill>
                <a:schemeClr val="tx2"/>
              </a:solidFill>
            </a:endParaRPr>
          </a:p>
        </p:txBody>
      </p:sp>
      <p:graphicFrame>
        <p:nvGraphicFramePr>
          <p:cNvPr id="19" name="Content Placeholder 2">
            <a:extLst>
              <a:ext uri="{FF2B5EF4-FFF2-40B4-BE49-F238E27FC236}">
                <a16:creationId xmlns:a16="http://schemas.microsoft.com/office/drawing/2014/main" id="{F83D8A34-A17F-4851-B696-DEE20FCB9A75}"/>
              </a:ext>
            </a:extLst>
          </p:cNvPr>
          <p:cNvGraphicFramePr>
            <a:graphicFrameLocks noGrp="1"/>
          </p:cNvGraphicFramePr>
          <p:nvPr>
            <p:ph idx="1"/>
            <p:extLst>
              <p:ext uri="{D42A27DB-BD31-4B8C-83A1-F6EECF244321}">
                <p14:modId xmlns:p14="http://schemas.microsoft.com/office/powerpoint/2010/main" val="137623267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br>
              <a:rPr lang="en-US" sz="3200" dirty="0">
                <a:solidFill>
                  <a:srgbClr val="FFFFFF"/>
                </a:solidFill>
              </a:rPr>
            </a:br>
            <a:r>
              <a:rPr lang="en-US" sz="3200" dirty="0">
                <a:solidFill>
                  <a:srgbClr val="FFFFFF"/>
                </a:solidFill>
              </a:rPr>
              <a:t>EMERGENCY SHELTER: ESSENTIAL SERVICES - OUTPATIENT HEALTH SERVICES</a:t>
            </a:r>
            <a:br>
              <a:rPr lang="en-US" sz="3200" dirty="0">
                <a:solidFill>
                  <a:srgbClr val="FFFFFF"/>
                </a:solidFill>
              </a:rPr>
            </a:br>
            <a:endParaRPr lang="en-US" sz="3200" dirty="0">
              <a:solidFill>
                <a:srgbClr val="FFFFFF"/>
              </a:solidFill>
            </a:endParaRP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41</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B93DC789-6CBA-4756-813A-4EF55C87AE5C}"/>
              </a:ext>
            </a:extLst>
          </p:cNvPr>
          <p:cNvGraphicFramePr>
            <a:graphicFrameLocks noGrp="1"/>
          </p:cNvGraphicFramePr>
          <p:nvPr>
            <p:ph idx="1"/>
            <p:extLst>
              <p:ext uri="{D42A27DB-BD31-4B8C-83A1-F6EECF244321}">
                <p14:modId xmlns:p14="http://schemas.microsoft.com/office/powerpoint/2010/main" val="104822637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br>
              <a:rPr lang="en-US" sz="3200" dirty="0">
                <a:solidFill>
                  <a:srgbClr val="FFFFFF"/>
                </a:solidFill>
              </a:rPr>
            </a:br>
            <a:r>
              <a:rPr lang="en-US" sz="3200" dirty="0">
                <a:solidFill>
                  <a:srgbClr val="FFFFFF"/>
                </a:solidFill>
              </a:rPr>
              <a:t>EMERGENCY SHELTER: ESSENTIAL SERVICES - OUTPATIENT HEALTH SERVICES</a:t>
            </a:r>
            <a:br>
              <a:rPr lang="en-US" sz="3200" dirty="0">
                <a:solidFill>
                  <a:srgbClr val="FFFFFF"/>
                </a:solidFill>
              </a:rPr>
            </a:br>
            <a:br>
              <a:rPr lang="en-US" sz="1900" dirty="0">
                <a:solidFill>
                  <a:srgbClr val="FFFFFF"/>
                </a:solidFill>
              </a:rPr>
            </a:br>
            <a:br>
              <a:rPr lang="en-US" sz="1900" dirty="0">
                <a:solidFill>
                  <a:srgbClr val="FFFFFF"/>
                </a:solidFill>
              </a:rPr>
            </a:br>
            <a:endParaRPr lang="en-US" sz="1900" dirty="0">
              <a:solidFill>
                <a:srgbClr val="FFFFFF"/>
              </a:solidFill>
            </a:endParaRP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42</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3D6E611E-0B59-4462-8464-8BA367709C42}"/>
              </a:ext>
            </a:extLst>
          </p:cNvPr>
          <p:cNvGraphicFramePr>
            <a:graphicFrameLocks noGrp="1"/>
          </p:cNvGraphicFramePr>
          <p:nvPr>
            <p:ph idx="1"/>
            <p:extLst>
              <p:ext uri="{D42A27DB-BD31-4B8C-83A1-F6EECF244321}">
                <p14:modId xmlns:p14="http://schemas.microsoft.com/office/powerpoint/2010/main" val="294768439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fontScale="90000"/>
          </a:bodyPr>
          <a:lstStyle/>
          <a:p>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3600" dirty="0">
                <a:solidFill>
                  <a:srgbClr val="FFFFFF"/>
                </a:solidFill>
              </a:rPr>
              <a:t>EMERGENCY SHELTER: ESSENTIAL SERVICES - LEGAL SERVICES</a:t>
            </a:r>
            <a:br>
              <a:rPr lang="en-US" sz="3600" dirty="0">
                <a:solidFill>
                  <a:srgbClr val="FFFFFF"/>
                </a:solidFill>
              </a:rPr>
            </a:br>
            <a:br>
              <a:rPr lang="en-US" sz="32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endParaRPr lang="en-US" sz="2400" dirty="0">
              <a:solidFill>
                <a:srgbClr val="FFFFFF"/>
              </a:solidFill>
            </a:endParaRP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43</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C05041B9-52C5-416D-96D6-48E3091513FA}"/>
              </a:ext>
            </a:extLst>
          </p:cNvPr>
          <p:cNvGraphicFramePr>
            <a:graphicFrameLocks noGrp="1"/>
          </p:cNvGraphicFramePr>
          <p:nvPr>
            <p:ph idx="1"/>
            <p:extLst>
              <p:ext uri="{D42A27DB-BD31-4B8C-83A1-F6EECF244321}">
                <p14:modId xmlns:p14="http://schemas.microsoft.com/office/powerpoint/2010/main" val="127578762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br>
              <a:rPr lang="en-US" sz="3100" dirty="0">
                <a:solidFill>
                  <a:srgbClr val="FFFFFF"/>
                </a:solidFill>
              </a:rPr>
            </a:br>
            <a:r>
              <a:rPr lang="en-US" sz="3200" dirty="0">
                <a:solidFill>
                  <a:srgbClr val="FFFFFF"/>
                </a:solidFill>
              </a:rPr>
              <a:t>EMERGENCY SHELTER: ESSENTIAL SERVICES - LEGAL SERVICES</a:t>
            </a:r>
            <a:br>
              <a:rPr lang="en-US" sz="3200" dirty="0">
                <a:solidFill>
                  <a:srgbClr val="FFFFFF"/>
                </a:solidFill>
              </a:rPr>
            </a:br>
            <a:endParaRPr lang="en-US" sz="3200" dirty="0">
              <a:solidFill>
                <a:srgbClr val="FFFFFF"/>
              </a:solidFill>
            </a:endParaRP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44</a:t>
            </a:fld>
            <a:endParaRPr lang="en-US">
              <a:solidFill>
                <a:schemeClr val="tx2"/>
              </a:solidFill>
            </a:endParaRPr>
          </a:p>
        </p:txBody>
      </p:sp>
      <p:graphicFrame>
        <p:nvGraphicFramePr>
          <p:cNvPr id="8" name="Content Placeholder 2">
            <a:extLst>
              <a:ext uri="{FF2B5EF4-FFF2-40B4-BE49-F238E27FC236}">
                <a16:creationId xmlns:a16="http://schemas.microsoft.com/office/drawing/2014/main" id="{2D9A425E-2A51-43CC-A52B-A36868C480C9}"/>
              </a:ext>
            </a:extLst>
          </p:cNvPr>
          <p:cNvGraphicFramePr>
            <a:graphicFrameLocks noGrp="1"/>
          </p:cNvGraphicFramePr>
          <p:nvPr>
            <p:ph idx="1"/>
            <p:extLst>
              <p:ext uri="{D42A27DB-BD31-4B8C-83A1-F6EECF244321}">
                <p14:modId xmlns:p14="http://schemas.microsoft.com/office/powerpoint/2010/main" val="254404219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br>
              <a:rPr lang="en-US" sz="3100" dirty="0">
                <a:solidFill>
                  <a:srgbClr val="FFFFFF"/>
                </a:solidFill>
              </a:rPr>
            </a:br>
            <a:r>
              <a:rPr lang="en-US" sz="3200" dirty="0">
                <a:solidFill>
                  <a:srgbClr val="FFFFFF"/>
                </a:solidFill>
              </a:rPr>
              <a:t>EMERGENCY SHELTER: ESSENTIAL SERVICES - LEGAL SERVICES</a:t>
            </a:r>
            <a:br>
              <a:rPr lang="en-US" sz="3200" dirty="0">
                <a:solidFill>
                  <a:srgbClr val="FFFFFF"/>
                </a:solidFill>
              </a:rPr>
            </a:br>
            <a:endParaRPr lang="en-US" sz="3200" dirty="0">
              <a:solidFill>
                <a:srgbClr val="FFFFFF"/>
              </a:solidFill>
            </a:endParaRP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45</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0CFE1C83-9701-4C66-A796-CF59EABF1718}"/>
              </a:ext>
            </a:extLst>
          </p:cNvPr>
          <p:cNvGraphicFramePr>
            <a:graphicFrameLocks noGrp="1"/>
          </p:cNvGraphicFramePr>
          <p:nvPr>
            <p:ph idx="1"/>
            <p:extLst>
              <p:ext uri="{D42A27DB-BD31-4B8C-83A1-F6EECF244321}">
                <p14:modId xmlns:p14="http://schemas.microsoft.com/office/powerpoint/2010/main" val="103917822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EMERGENCY SHELTER: ESSENTIAL SERVICES - LIFE SKILLS TRAINING</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46</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20FFE25E-9C4B-49AB-B742-202FAABEE96E}"/>
              </a:ext>
            </a:extLst>
          </p:cNvPr>
          <p:cNvGraphicFramePr>
            <a:graphicFrameLocks noGrp="1"/>
          </p:cNvGraphicFramePr>
          <p:nvPr>
            <p:ph idx="1"/>
            <p:extLst>
              <p:ext uri="{D42A27DB-BD31-4B8C-83A1-F6EECF244321}">
                <p14:modId xmlns:p14="http://schemas.microsoft.com/office/powerpoint/2010/main" val="200764295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EMERGENCY SHELTER: ESSENTIAL SERVICES - LIFE SKILLS TRAINING</a:t>
            </a:r>
          </a:p>
        </p:txBody>
      </p:sp>
      <p:sp>
        <p:nvSpPr>
          <p:cNvPr id="15" name="Rectangle 1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47</a:t>
            </a:fld>
            <a:endParaRPr lang="en-US">
              <a:solidFill>
                <a:schemeClr val="tx2"/>
              </a:solidFill>
            </a:endParaRPr>
          </a:p>
        </p:txBody>
      </p:sp>
      <p:sp>
        <p:nvSpPr>
          <p:cNvPr id="5" name="AutoShape 2" descr="mfw GIF">
            <a:extLst>
              <a:ext uri="{FF2B5EF4-FFF2-40B4-BE49-F238E27FC236}">
                <a16:creationId xmlns:a16="http://schemas.microsoft.com/office/drawing/2014/main" id="{88C262BB-5CCF-4EEA-B771-E0F903BF766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Content Placeholder 2">
            <a:extLst>
              <a:ext uri="{FF2B5EF4-FFF2-40B4-BE49-F238E27FC236}">
                <a16:creationId xmlns:a16="http://schemas.microsoft.com/office/drawing/2014/main" id="{6F161C72-F1E9-40C8-A0F6-90EF27AD07FE}"/>
              </a:ext>
            </a:extLst>
          </p:cNvPr>
          <p:cNvGraphicFramePr>
            <a:graphicFrameLocks noGrp="1"/>
          </p:cNvGraphicFramePr>
          <p:nvPr>
            <p:ph idx="1"/>
            <p:extLst>
              <p:ext uri="{D42A27DB-BD31-4B8C-83A1-F6EECF244321}">
                <p14:modId xmlns:p14="http://schemas.microsoft.com/office/powerpoint/2010/main" val="53174933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br>
              <a:rPr lang="en-US" sz="3100" dirty="0">
                <a:solidFill>
                  <a:srgbClr val="FFFFFF"/>
                </a:solidFill>
              </a:rPr>
            </a:br>
            <a:r>
              <a:rPr lang="en-US" sz="3200" dirty="0">
                <a:solidFill>
                  <a:srgbClr val="FFFFFF"/>
                </a:solidFill>
              </a:rPr>
              <a:t>EMERGENCY SHELTER: ESSENTIAL SERVICES - MENTAL HEALTH SERVICES</a:t>
            </a:r>
            <a:br>
              <a:rPr lang="en-US" sz="3200" dirty="0">
                <a:solidFill>
                  <a:srgbClr val="FFFFFF"/>
                </a:solidFill>
              </a:rPr>
            </a:br>
            <a:endParaRPr lang="en-US" sz="3200" dirty="0">
              <a:solidFill>
                <a:srgbClr val="FFFFFF"/>
              </a:solidFill>
            </a:endParaRP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48</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4A3FD5AC-6393-437D-9868-8F4DAF261198}"/>
              </a:ext>
            </a:extLst>
          </p:cNvPr>
          <p:cNvGraphicFramePr>
            <a:graphicFrameLocks noGrp="1"/>
          </p:cNvGraphicFramePr>
          <p:nvPr>
            <p:ph idx="1"/>
            <p:extLst>
              <p:ext uri="{D42A27DB-BD31-4B8C-83A1-F6EECF244321}">
                <p14:modId xmlns:p14="http://schemas.microsoft.com/office/powerpoint/2010/main" val="351077160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br>
              <a:rPr lang="en-US" sz="3100" dirty="0">
                <a:solidFill>
                  <a:srgbClr val="FFFFFF"/>
                </a:solidFill>
              </a:rPr>
            </a:br>
            <a:r>
              <a:rPr lang="en-US" sz="3200" dirty="0">
                <a:solidFill>
                  <a:srgbClr val="FFFFFF"/>
                </a:solidFill>
              </a:rPr>
              <a:t>EMERGENCY SHELTER: ESSENTIAL SERVICES - SUBSTANCE ABUSE TREATMENT SERVICES</a:t>
            </a:r>
            <a:br>
              <a:rPr lang="en-US" sz="3200" dirty="0">
                <a:solidFill>
                  <a:srgbClr val="FFFFFF"/>
                </a:solidFill>
              </a:rPr>
            </a:br>
            <a:endParaRPr lang="en-US" sz="3200" dirty="0">
              <a:solidFill>
                <a:srgbClr val="FFFFFF"/>
              </a:solidFill>
            </a:endParaRP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49</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C4F1CEA2-9031-4371-A5C8-CCA299274DAC}"/>
              </a:ext>
            </a:extLst>
          </p:cNvPr>
          <p:cNvGraphicFramePr>
            <a:graphicFrameLocks noGrp="1"/>
          </p:cNvGraphicFramePr>
          <p:nvPr>
            <p:ph idx="1"/>
            <p:extLst>
              <p:ext uri="{D42A27DB-BD31-4B8C-83A1-F6EECF244321}">
                <p14:modId xmlns:p14="http://schemas.microsoft.com/office/powerpoint/2010/main" val="265383121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2C3D84-42A1-4638-905F-4175ADB6279D}"/>
              </a:ext>
            </a:extLst>
          </p:cNvPr>
          <p:cNvSpPr>
            <a:spLocks noGrp="1"/>
          </p:cNvSpPr>
          <p:nvPr>
            <p:ph type="title"/>
          </p:nvPr>
        </p:nvSpPr>
        <p:spPr>
          <a:xfrm>
            <a:off x="228601" y="516835"/>
            <a:ext cx="2667000" cy="5772840"/>
          </a:xfrm>
        </p:spPr>
        <p:txBody>
          <a:bodyPr anchor="ctr">
            <a:normAutofit/>
          </a:bodyPr>
          <a:lstStyle/>
          <a:p>
            <a:r>
              <a:rPr lang="en-US" sz="3200" dirty="0">
                <a:solidFill>
                  <a:srgbClr val="FFFFFF"/>
                </a:solidFill>
              </a:rPr>
              <a:t>PRIVATE NONPROFIT ORGANIZATION</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080D35E5-C41B-4FB4-AD6B-450948DE2C30}"/>
              </a:ext>
            </a:extLst>
          </p:cNvPr>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0C05E2CC-93D8-499D-97CA-2CF26B512D20}"/>
              </a:ext>
            </a:extLst>
          </p:cNvPr>
          <p:cNvGraphicFramePr>
            <a:graphicFrameLocks noGrp="1"/>
          </p:cNvGraphicFramePr>
          <p:nvPr>
            <p:ph idx="1"/>
            <p:extLst>
              <p:ext uri="{D42A27DB-BD31-4B8C-83A1-F6EECF244321}">
                <p14:modId xmlns:p14="http://schemas.microsoft.com/office/powerpoint/2010/main" val="41932980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827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942" y="516835"/>
            <a:ext cx="3078047" cy="5772840"/>
          </a:xfrm>
        </p:spPr>
        <p:txBody>
          <a:bodyPr anchor="ctr">
            <a:normAutofit/>
          </a:bodyPr>
          <a:lstStyle/>
          <a:p>
            <a:r>
              <a:rPr lang="en-US" sz="3200" dirty="0">
                <a:solidFill>
                  <a:srgbClr val="FFFFFF"/>
                </a:solidFill>
              </a:rPr>
              <a:t>EMERGENCY SHELTER: ESSENTIAL SERVICES - TRANSPORTATION</a:t>
            </a:r>
            <a:br>
              <a:rPr lang="en-US" sz="3200" dirty="0">
                <a:solidFill>
                  <a:srgbClr val="FFFFFF"/>
                </a:solidFill>
              </a:rPr>
            </a:br>
            <a:endParaRPr lang="en-US" sz="3200" dirty="0">
              <a:solidFill>
                <a:srgbClr val="FFFFFF"/>
              </a:solidFill>
            </a:endParaRPr>
          </a:p>
        </p:txBody>
      </p:sp>
      <p:sp>
        <p:nvSpPr>
          <p:cNvPr id="19" name="Rectangle 18">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50</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4D0E4CBC-3021-4A86-95C5-48E455F238CA}"/>
              </a:ext>
            </a:extLst>
          </p:cNvPr>
          <p:cNvGraphicFramePr>
            <a:graphicFrameLocks noGrp="1"/>
          </p:cNvGraphicFramePr>
          <p:nvPr>
            <p:ph idx="1"/>
            <p:extLst>
              <p:ext uri="{D42A27DB-BD31-4B8C-83A1-F6EECF244321}">
                <p14:modId xmlns:p14="http://schemas.microsoft.com/office/powerpoint/2010/main" val="311619550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605896"/>
            <a:ext cx="3078059" cy="5646208"/>
          </a:xfrm>
        </p:spPr>
        <p:txBody>
          <a:bodyPr anchor="ctr">
            <a:normAutofit/>
          </a:bodyPr>
          <a:lstStyle/>
          <a:p>
            <a:r>
              <a:rPr lang="en-US" sz="3200" dirty="0">
                <a:solidFill>
                  <a:srgbClr val="FFFFFF"/>
                </a:solidFill>
              </a:rPr>
              <a:t>EMERGENCY SHELTER: ESSENTIAL SERVICES - TRANSPORTATION</a:t>
            </a:r>
            <a:br>
              <a:rPr lang="en-US" sz="3200" dirty="0">
                <a:solidFill>
                  <a:srgbClr val="FFFFFF"/>
                </a:solidFill>
              </a:rPr>
            </a:br>
            <a:endParaRPr lang="en-US" sz="3200" dirty="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endParaRPr lang="en-US" dirty="0"/>
          </a:p>
          <a:p>
            <a:pPr marL="0" indent="0">
              <a:buNone/>
            </a:pPr>
            <a:r>
              <a:rPr lang="en-US" sz="2800" dirty="0"/>
              <a:t>Purchasing or leasing a vehicle used for transporting participants and/or staff serving participants, including the cost of gas, insurance, taxes, and maintenance for the vehicle</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51</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2806" y="605896"/>
            <a:ext cx="2430729" cy="5646208"/>
          </a:xfrm>
        </p:spPr>
        <p:txBody>
          <a:bodyPr anchor="ctr">
            <a:normAutofit/>
          </a:bodyPr>
          <a:lstStyle/>
          <a:p>
            <a:br>
              <a:rPr lang="en-US" sz="2900" dirty="0">
                <a:solidFill>
                  <a:srgbClr val="FFFFFF"/>
                </a:solidFill>
              </a:rPr>
            </a:br>
            <a:r>
              <a:rPr lang="en-US" sz="3200" dirty="0">
                <a:solidFill>
                  <a:srgbClr val="FFFFFF"/>
                </a:solidFill>
              </a:rPr>
              <a:t>EMERGENCY SHELTER: ESSENTIAL SERVICES – SERVICES FOR SPECIAL POPULATIONS</a:t>
            </a:r>
            <a:br>
              <a:rPr lang="en-US" sz="3200" dirty="0">
                <a:solidFill>
                  <a:srgbClr val="FFFFFF"/>
                </a:solidFill>
              </a:rPr>
            </a:br>
            <a:endParaRPr lang="en-US" sz="3200" dirty="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400" i="1" dirty="0"/>
              <a:t>Special populations: homeless youth; victims of domestic violence and related crimes/threats; persons living with HIV/AIDS </a:t>
            </a:r>
            <a:r>
              <a:rPr lang="en-US" sz="2400" b="1" i="1" dirty="0"/>
              <a:t>in emergency shelters</a:t>
            </a:r>
          </a:p>
          <a:p>
            <a:pPr>
              <a:buNone/>
            </a:pPr>
            <a:endParaRPr lang="en-US" sz="2400" b="1" i="1" dirty="0"/>
          </a:p>
          <a:p>
            <a:pPr>
              <a:buNone/>
            </a:pPr>
            <a:r>
              <a:rPr lang="en-US" sz="2400" dirty="0"/>
              <a:t> All eligible essential services are available to assist special populations.</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52</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206" y="516835"/>
            <a:ext cx="2817887" cy="5772840"/>
          </a:xfrm>
        </p:spPr>
        <p:txBody>
          <a:bodyPr anchor="ctr">
            <a:normAutofit/>
          </a:bodyPr>
          <a:lstStyle/>
          <a:p>
            <a:r>
              <a:rPr lang="en-US" sz="3200" dirty="0">
                <a:solidFill>
                  <a:srgbClr val="FFFFFF"/>
                </a:solidFill>
              </a:rPr>
              <a:t>EMERGENCY SHELTER:</a:t>
            </a:r>
            <a:br>
              <a:rPr lang="en-US" sz="3200" dirty="0">
                <a:solidFill>
                  <a:srgbClr val="FFFFFF"/>
                </a:solidFill>
              </a:rPr>
            </a:br>
            <a:r>
              <a:rPr lang="en-US" sz="3200" dirty="0">
                <a:solidFill>
                  <a:srgbClr val="FFFFFF"/>
                </a:solidFill>
              </a:rPr>
              <a:t>REHABILITATION AND RENOVATION</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53</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BC748D50-A402-47B8-A6D2-5F43ED2AF361}"/>
              </a:ext>
            </a:extLst>
          </p:cNvPr>
          <p:cNvGraphicFramePr>
            <a:graphicFrameLocks noGrp="1"/>
          </p:cNvGraphicFramePr>
          <p:nvPr>
            <p:ph idx="1"/>
            <p:extLst>
              <p:ext uri="{D42A27DB-BD31-4B8C-83A1-F6EECF244321}">
                <p14:modId xmlns:p14="http://schemas.microsoft.com/office/powerpoint/2010/main" val="398165193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505712"/>
          </a:xfrm>
        </p:spPr>
        <p:txBody>
          <a:bodyPr>
            <a:noAutofit/>
          </a:bodyPr>
          <a:lstStyle/>
          <a:p>
            <a:pPr algn="ctr"/>
            <a:r>
              <a:rPr lang="en-US" sz="4000" dirty="0"/>
              <a:t>EMERGENCY SHELTER:</a:t>
            </a:r>
            <a:br>
              <a:rPr lang="en-US" sz="4000" dirty="0"/>
            </a:br>
            <a:r>
              <a:rPr lang="en-US" sz="4000" dirty="0"/>
              <a:t>REHABILITATION AND RENOVATION</a:t>
            </a:r>
            <a:br>
              <a:rPr lang="en-US" sz="3600" dirty="0"/>
            </a:br>
            <a:r>
              <a:rPr lang="en-US" sz="3600" b="1" dirty="0"/>
              <a:t>Minimum Period of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5930129"/>
              </p:ext>
            </p:extLst>
          </p:nvPr>
        </p:nvGraphicFramePr>
        <p:xfrm>
          <a:off x="483296" y="2288589"/>
          <a:ext cx="8229600" cy="40233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dirty="0"/>
                        <a:t>Activity</a:t>
                      </a:r>
                    </a:p>
                  </a:txBody>
                  <a:tcPr/>
                </a:tc>
                <a:tc>
                  <a:txBody>
                    <a:bodyPr/>
                    <a:lstStyle/>
                    <a:p>
                      <a:r>
                        <a:rPr lang="en-US" sz="2000" dirty="0"/>
                        <a:t>Use Requirement</a:t>
                      </a:r>
                    </a:p>
                  </a:txBody>
                  <a:tcPr/>
                </a:tc>
                <a:tc>
                  <a:txBody>
                    <a:bodyPr/>
                    <a:lstStyle/>
                    <a:p>
                      <a:r>
                        <a:rPr lang="en-US" sz="2000" dirty="0"/>
                        <a:t>Building Valuation</a:t>
                      </a:r>
                    </a:p>
                  </a:txBody>
                  <a:tcPr/>
                </a:tc>
                <a:extLst>
                  <a:ext uri="{0D108BD9-81ED-4DB2-BD59-A6C34878D82A}">
                    <a16:rowId xmlns:a16="http://schemas.microsoft.com/office/drawing/2014/main" val="10000"/>
                  </a:ext>
                </a:extLst>
              </a:tr>
              <a:tr h="370840">
                <a:tc>
                  <a:txBody>
                    <a:bodyPr/>
                    <a:lstStyle/>
                    <a:p>
                      <a:r>
                        <a:rPr kumimoji="0" lang="en-US" sz="2000" kern="1200" baseline="0" dirty="0"/>
                        <a:t>Major Rehabilitation</a:t>
                      </a:r>
                      <a:endParaRPr lang="en-US" sz="2000" dirty="0"/>
                    </a:p>
                  </a:txBody>
                  <a:tcPr/>
                </a:tc>
                <a:tc>
                  <a:txBody>
                    <a:bodyPr/>
                    <a:lstStyle/>
                    <a:p>
                      <a:r>
                        <a:rPr kumimoji="0" lang="en-US" sz="2000" kern="1200" baseline="0" dirty="0">
                          <a:solidFill>
                            <a:srgbClr val="FF0000"/>
                          </a:solidFill>
                        </a:rPr>
                        <a:t>10 year*</a:t>
                      </a:r>
                      <a:endParaRPr lang="en-US" sz="2000" dirty="0">
                        <a:solidFill>
                          <a:srgbClr val="FF0000"/>
                        </a:solidFill>
                      </a:endParaRPr>
                    </a:p>
                  </a:txBody>
                  <a:tcPr/>
                </a:tc>
                <a:tc>
                  <a:txBody>
                    <a:bodyPr/>
                    <a:lstStyle/>
                    <a:p>
                      <a:r>
                        <a:rPr kumimoji="0" lang="en-US" sz="2000" kern="1200" baseline="0" dirty="0"/>
                        <a:t>If rehab costs exceed</a:t>
                      </a:r>
                    </a:p>
                    <a:p>
                      <a:r>
                        <a:rPr kumimoji="0" lang="en-US" sz="2000" kern="1200" baseline="0" dirty="0"/>
                        <a:t>75% of the value of the</a:t>
                      </a:r>
                    </a:p>
                    <a:p>
                      <a:r>
                        <a:rPr kumimoji="0" lang="en-US" sz="2000" kern="1200" baseline="0" dirty="0"/>
                        <a:t>building before rehab</a:t>
                      </a:r>
                      <a:endParaRPr lang="en-US" sz="2000" dirty="0"/>
                    </a:p>
                  </a:txBody>
                  <a:tcPr/>
                </a:tc>
                <a:extLst>
                  <a:ext uri="{0D108BD9-81ED-4DB2-BD59-A6C34878D82A}">
                    <a16:rowId xmlns:a16="http://schemas.microsoft.com/office/drawing/2014/main" val="10001"/>
                  </a:ext>
                </a:extLst>
              </a:tr>
              <a:tr h="370840">
                <a:tc>
                  <a:txBody>
                    <a:bodyPr/>
                    <a:lstStyle/>
                    <a:p>
                      <a:r>
                        <a:rPr kumimoji="0" lang="en-US" sz="2000" kern="1200" baseline="0" dirty="0"/>
                        <a:t>Conversion</a:t>
                      </a:r>
                      <a:endParaRPr lang="en-US" sz="2000" dirty="0"/>
                    </a:p>
                  </a:txBody>
                  <a:tcPr/>
                </a:tc>
                <a:tc>
                  <a:txBody>
                    <a:bodyPr/>
                    <a:lstStyle/>
                    <a:p>
                      <a:r>
                        <a:rPr kumimoji="0" lang="en-US" sz="2000" kern="1200" baseline="0" dirty="0">
                          <a:solidFill>
                            <a:srgbClr val="FF0000"/>
                          </a:solidFill>
                        </a:rPr>
                        <a:t>10 year*</a:t>
                      </a:r>
                      <a:endParaRPr lang="en-US" sz="2000" dirty="0">
                        <a:solidFill>
                          <a:srgbClr val="FF0000"/>
                        </a:solidFill>
                      </a:endParaRPr>
                    </a:p>
                  </a:txBody>
                  <a:tcPr/>
                </a:tc>
                <a:tc>
                  <a:txBody>
                    <a:bodyPr/>
                    <a:lstStyle/>
                    <a:p>
                      <a:r>
                        <a:rPr kumimoji="0" lang="en-US" sz="2000" kern="1200" baseline="0" dirty="0"/>
                        <a:t>If rehab costs exceed</a:t>
                      </a:r>
                    </a:p>
                    <a:p>
                      <a:r>
                        <a:rPr kumimoji="0" lang="en-US" sz="2000" kern="1200" baseline="0" dirty="0"/>
                        <a:t>75% of the value of the</a:t>
                      </a:r>
                    </a:p>
                    <a:p>
                      <a:r>
                        <a:rPr kumimoji="0" lang="en-US" sz="2000" kern="1200" baseline="0" dirty="0"/>
                        <a:t>building after rehab</a:t>
                      </a:r>
                      <a:endParaRPr lang="en-US" sz="2000" dirty="0"/>
                    </a:p>
                  </a:txBody>
                  <a:tcPr/>
                </a:tc>
                <a:extLst>
                  <a:ext uri="{0D108BD9-81ED-4DB2-BD59-A6C34878D82A}">
                    <a16:rowId xmlns:a16="http://schemas.microsoft.com/office/drawing/2014/main" val="10002"/>
                  </a:ext>
                </a:extLst>
              </a:tr>
              <a:tr h="370840">
                <a:tc>
                  <a:txBody>
                    <a:bodyPr/>
                    <a:lstStyle/>
                    <a:p>
                      <a:r>
                        <a:rPr kumimoji="0" lang="en-US" sz="2000" kern="1200" baseline="0" dirty="0"/>
                        <a:t>Other Renovation</a:t>
                      </a:r>
                      <a:endParaRPr lang="en-US" sz="2000" dirty="0"/>
                    </a:p>
                  </a:txBody>
                  <a:tcPr/>
                </a:tc>
                <a:tc>
                  <a:txBody>
                    <a:bodyPr/>
                    <a:lstStyle/>
                    <a:p>
                      <a:r>
                        <a:rPr kumimoji="0" lang="en-US" sz="2000" kern="1200" baseline="0" dirty="0"/>
                        <a:t>3 year</a:t>
                      </a:r>
                    </a:p>
                    <a:p>
                      <a:endParaRPr kumimoji="0" lang="en-US" sz="2000" kern="1200" baseline="0" dirty="0"/>
                    </a:p>
                    <a:p>
                      <a:endParaRPr kumimoji="0" lang="en-US" sz="2000" kern="1200" baseline="0" dirty="0"/>
                    </a:p>
                    <a:p>
                      <a:r>
                        <a:rPr kumimoji="0" lang="en-US" sz="2000" kern="1200" baseline="0" dirty="0">
                          <a:solidFill>
                            <a:srgbClr val="FF0000"/>
                          </a:solidFill>
                        </a:rPr>
                        <a:t>*Recorded deed or use restriction required</a:t>
                      </a:r>
                      <a:endParaRPr lang="en-US" sz="2000" b="1" dirty="0">
                        <a:solidFill>
                          <a:srgbClr val="FF0000"/>
                        </a:solidFill>
                      </a:endParaRPr>
                    </a:p>
                  </a:txBody>
                  <a:tcPr/>
                </a:tc>
                <a:tc>
                  <a:txBody>
                    <a:bodyPr/>
                    <a:lstStyle/>
                    <a:p>
                      <a:r>
                        <a:rPr kumimoji="0" lang="en-US" sz="2000" kern="1200" baseline="0" dirty="0"/>
                        <a:t>If rehab costs are 75%</a:t>
                      </a:r>
                    </a:p>
                    <a:p>
                      <a:r>
                        <a:rPr kumimoji="0" lang="en-US" sz="2000" kern="1200" baseline="0" dirty="0"/>
                        <a:t>or less of the value of</a:t>
                      </a:r>
                    </a:p>
                    <a:p>
                      <a:r>
                        <a:rPr kumimoji="0" lang="en-US" sz="2000" kern="1200" baseline="0" dirty="0"/>
                        <a:t>the building before</a:t>
                      </a:r>
                    </a:p>
                    <a:p>
                      <a:r>
                        <a:rPr kumimoji="0" lang="en-US" sz="2000" kern="1200" baseline="0" dirty="0"/>
                        <a:t>rehab</a:t>
                      </a:r>
                    </a:p>
                    <a:p>
                      <a:endParaRPr lang="en-US" sz="200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C92E57EB-033B-4CA2-825C-501846939530}" type="slidenum">
              <a:rPr lang="en-US" smtClean="0"/>
              <a:pPr/>
              <a:t>54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EMERGENCY SHELTER:</a:t>
            </a:r>
            <a:br>
              <a:rPr lang="en-US" sz="3200" dirty="0">
                <a:solidFill>
                  <a:srgbClr val="FFFFFF"/>
                </a:solidFill>
              </a:rPr>
            </a:br>
            <a:r>
              <a:rPr lang="en-US" sz="3200" dirty="0">
                <a:solidFill>
                  <a:srgbClr val="FFFFFF"/>
                </a:solidFill>
              </a:rPr>
              <a:t>SHELTER OPERATIONS</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55</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D54B2B6F-048C-4967-A427-154C9057D8E3}"/>
              </a:ext>
            </a:extLst>
          </p:cNvPr>
          <p:cNvGraphicFramePr>
            <a:graphicFrameLocks noGrp="1"/>
          </p:cNvGraphicFramePr>
          <p:nvPr>
            <p:ph idx="1"/>
            <p:extLst>
              <p:ext uri="{D42A27DB-BD31-4B8C-83A1-F6EECF244321}">
                <p14:modId xmlns:p14="http://schemas.microsoft.com/office/powerpoint/2010/main" val="282398846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200" dirty="0">
                <a:solidFill>
                  <a:srgbClr val="FFFFFF"/>
                </a:solidFill>
              </a:rPr>
              <a:t>EMERGENCY SHELTER:</a:t>
            </a:r>
            <a:br>
              <a:rPr lang="en-US" sz="3200" dirty="0">
                <a:solidFill>
                  <a:srgbClr val="FFFFFF"/>
                </a:solidFill>
              </a:rPr>
            </a:br>
            <a:r>
              <a:rPr lang="en-US" sz="3200" dirty="0">
                <a:solidFill>
                  <a:srgbClr val="FFFFFF"/>
                </a:solidFill>
              </a:rPr>
              <a:t>SHELTER OPERATIONS</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56</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B6FE23FE-151F-4AE8-BA0C-A675AE008B43}"/>
              </a:ext>
            </a:extLst>
          </p:cNvPr>
          <p:cNvGraphicFramePr>
            <a:graphicFrameLocks noGrp="1"/>
          </p:cNvGraphicFramePr>
          <p:nvPr>
            <p:ph idx="1"/>
            <p:extLst>
              <p:ext uri="{D42A27DB-BD31-4B8C-83A1-F6EECF244321}">
                <p14:modId xmlns:p14="http://schemas.microsoft.com/office/powerpoint/2010/main" val="92740881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STREET OUTREACH </a:t>
            </a:r>
            <a:r>
              <a:rPr lang="en-US" sz="3200" b="1" dirty="0">
                <a:solidFill>
                  <a:srgbClr val="FFFFFF"/>
                </a:solidFill>
              </a:rPr>
              <a:t>AND</a:t>
            </a:r>
            <a:r>
              <a:rPr lang="en-US" sz="3200" dirty="0">
                <a:solidFill>
                  <a:srgbClr val="FFFFFF"/>
                </a:solidFill>
              </a:rPr>
              <a:t> </a:t>
            </a:r>
            <a:br>
              <a:rPr lang="en-US" sz="3200" dirty="0">
                <a:solidFill>
                  <a:srgbClr val="FFFFFF"/>
                </a:solidFill>
              </a:rPr>
            </a:br>
            <a:r>
              <a:rPr lang="en-US" sz="3200" dirty="0">
                <a:solidFill>
                  <a:srgbClr val="FFFFFF"/>
                </a:solidFill>
              </a:rPr>
              <a:t>EMERGENCY SHELTER</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endParaRPr lang="en-US" b="1" dirty="0"/>
          </a:p>
          <a:p>
            <a:pPr>
              <a:buNone/>
            </a:pPr>
            <a:r>
              <a:rPr lang="en-US" sz="2800" b="1" dirty="0"/>
              <a:t>Maintenance of Effort</a:t>
            </a:r>
          </a:p>
          <a:p>
            <a:endParaRPr lang="en-US" dirty="0"/>
          </a:p>
          <a:p>
            <a:pPr>
              <a:buNone/>
            </a:pPr>
            <a:r>
              <a:rPr lang="en-US" dirty="0"/>
              <a:t> </a:t>
            </a:r>
            <a:r>
              <a:rPr lang="en-US" sz="2400" dirty="0"/>
              <a:t>Subrecipients that are units of general purpose local government cannot use their ESG funds to replace funds the local government provided for street outreach or emergency shelter services during the immediately preceding 12-month period unless HUD determines the local government is in a severe financial deficit.</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57</a:t>
            </a:fld>
            <a:endParaRPr lang="en-US">
              <a:solidFill>
                <a:schemeClr val="tx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STREET OUTREACH </a:t>
            </a:r>
            <a:r>
              <a:rPr lang="en-US" sz="3200" b="1" dirty="0">
                <a:solidFill>
                  <a:srgbClr val="FFFFFF"/>
                </a:solidFill>
              </a:rPr>
              <a:t>AND</a:t>
            </a:r>
            <a:r>
              <a:rPr lang="en-US" sz="3200" dirty="0">
                <a:solidFill>
                  <a:srgbClr val="FFFFFF"/>
                </a:solidFill>
              </a:rPr>
              <a:t> </a:t>
            </a:r>
            <a:br>
              <a:rPr lang="en-US" sz="3200" dirty="0">
                <a:solidFill>
                  <a:srgbClr val="FFFFFF"/>
                </a:solidFill>
              </a:rPr>
            </a:br>
            <a:r>
              <a:rPr lang="en-US" sz="3200" dirty="0">
                <a:solidFill>
                  <a:srgbClr val="FFFFFF"/>
                </a:solidFill>
              </a:rPr>
              <a:t>EMERGENCY SHELTER</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lnSpcReduction="10000"/>
          </a:bodyPr>
          <a:lstStyle/>
          <a:p>
            <a:pPr>
              <a:buNone/>
            </a:pPr>
            <a:endParaRPr lang="en-US" dirty="0"/>
          </a:p>
          <a:p>
            <a:pPr>
              <a:buNone/>
            </a:pPr>
            <a:r>
              <a:rPr lang="en-US" sz="2800" b="1" dirty="0"/>
              <a:t>Minimum Period of Use</a:t>
            </a:r>
          </a:p>
          <a:p>
            <a:pPr>
              <a:buNone/>
            </a:pPr>
            <a:endParaRPr lang="en-US" dirty="0"/>
          </a:p>
          <a:p>
            <a:r>
              <a:rPr lang="en-US" sz="2400" b="1" dirty="0"/>
              <a:t>Street Outreach: </a:t>
            </a:r>
            <a:r>
              <a:rPr lang="en-US" sz="2400" dirty="0"/>
              <a:t>Street outreach services must be provided</a:t>
            </a:r>
            <a:r>
              <a:rPr lang="en-US" sz="2400" b="1" dirty="0"/>
              <a:t> </a:t>
            </a:r>
            <a:r>
              <a:rPr lang="en-US" sz="2400" dirty="0"/>
              <a:t>for at least the period of time for which ESG funds are committed for that purpose.</a:t>
            </a:r>
          </a:p>
          <a:p>
            <a:endParaRPr lang="en-US" sz="2400" dirty="0"/>
          </a:p>
          <a:p>
            <a:r>
              <a:rPr lang="en-US" sz="2400" b="1" dirty="0"/>
              <a:t>Emergency Shelter: </a:t>
            </a:r>
            <a:r>
              <a:rPr lang="en-US" sz="2400" dirty="0"/>
              <a:t>Where ESG funds are used solely for essential services or shelter operations, services or shelter must be provided to homeless individuals and families at least for the period during which the ESG funds are provided.</a:t>
            </a:r>
          </a:p>
          <a:p>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58</a:t>
            </a:fld>
            <a:endParaRPr lang="en-US">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STREET OUTREACH </a:t>
            </a:r>
            <a:r>
              <a:rPr lang="en-US" b="1" dirty="0"/>
              <a:t>AND</a:t>
            </a:r>
            <a:r>
              <a:rPr lang="en-US" dirty="0"/>
              <a:t> </a:t>
            </a:r>
            <a:br>
              <a:rPr lang="en-US" dirty="0"/>
            </a:br>
            <a:r>
              <a:rPr lang="en-US" dirty="0"/>
              <a:t>EMERGENCY SHELTER</a:t>
            </a:r>
          </a:p>
        </p:txBody>
      </p:sp>
      <p:sp>
        <p:nvSpPr>
          <p:cNvPr id="3" name="Content Placeholder 2"/>
          <p:cNvSpPr>
            <a:spLocks noGrp="1"/>
          </p:cNvSpPr>
          <p:nvPr>
            <p:ph idx="1"/>
          </p:nvPr>
        </p:nvSpPr>
        <p:spPr/>
        <p:txBody>
          <a:bodyPr>
            <a:normAutofit fontScale="92500" lnSpcReduction="10000"/>
          </a:bodyPr>
          <a:lstStyle/>
          <a:p>
            <a:pPr algn="ctr">
              <a:buNone/>
            </a:pPr>
            <a:endParaRPr lang="en-US" dirty="0"/>
          </a:p>
          <a:p>
            <a:pPr algn="ctr">
              <a:buNone/>
            </a:pPr>
            <a:r>
              <a:rPr lang="en-US" sz="3400" b="1" dirty="0"/>
              <a:t>Minimum Period of Use</a:t>
            </a:r>
          </a:p>
          <a:p>
            <a:pPr marL="0" indent="0">
              <a:buNone/>
            </a:pPr>
            <a:endParaRPr lang="en-US" sz="2900" dirty="0"/>
          </a:p>
          <a:p>
            <a:r>
              <a:rPr lang="en-US" sz="2900" b="1" dirty="0"/>
              <a:t>Example: If the subrecipient commits to providing street outreach for an entire year, or if the subrecipient contracts with a second-tier subrecipient to provide street outreach services for an entire year, then the specified street outreach services must be provided for the entire one-year period.</a:t>
            </a:r>
          </a:p>
        </p:txBody>
      </p:sp>
      <p:sp>
        <p:nvSpPr>
          <p:cNvPr id="4" name="Slide Number Placeholder 3"/>
          <p:cNvSpPr>
            <a:spLocks noGrp="1"/>
          </p:cNvSpPr>
          <p:nvPr>
            <p:ph type="sldNum" sz="quarter" idx="12"/>
          </p:nvPr>
        </p:nvSpPr>
        <p:spPr/>
        <p:txBody>
          <a:bodyPr/>
          <a:lstStyle/>
          <a:p>
            <a:fld id="{C92E57EB-033B-4CA2-825C-501846939530}"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2960" y="286603"/>
            <a:ext cx="7543800" cy="1450757"/>
          </a:xfrm>
        </p:spPr>
        <p:txBody>
          <a:bodyPr>
            <a:normAutofit/>
          </a:bodyPr>
          <a:lstStyle/>
          <a:p>
            <a:r>
              <a:rPr lang="en-US"/>
              <a:t>FAITH-BASED ORGANIZATIONS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12" r="16452" b="1"/>
          <a:stretch/>
        </p:blipFill>
        <p:spPr>
          <a:xfrm>
            <a:off x="807324" y="1916318"/>
            <a:ext cx="2321247" cy="3471012"/>
          </a:xfrm>
          <a:prstGeom prst="rect">
            <a:avLst/>
          </a:prstGeom>
        </p:spPr>
      </p:pic>
      <p:sp>
        <p:nvSpPr>
          <p:cNvPr id="2" name="Content Placeholder 1"/>
          <p:cNvSpPr>
            <a:spLocks noGrp="1"/>
          </p:cNvSpPr>
          <p:nvPr>
            <p:ph idx="1"/>
          </p:nvPr>
        </p:nvSpPr>
        <p:spPr>
          <a:xfrm>
            <a:off x="3479799" y="1845734"/>
            <a:ext cx="4886961" cy="4023360"/>
          </a:xfrm>
        </p:spPr>
        <p:txBody>
          <a:bodyPr>
            <a:normAutofit/>
          </a:bodyPr>
          <a:lstStyle/>
          <a:p>
            <a:pPr marL="232919" indent="-232919"/>
            <a:endParaRPr lang="en-US" dirty="0"/>
          </a:p>
          <a:p>
            <a:pPr>
              <a:buFont typeface="Wingdings" panose="05000000000000000000" pitchFamily="2" charset="2"/>
              <a:buChar char="v"/>
            </a:pPr>
            <a:r>
              <a:rPr lang="en-US" sz="2800" dirty="0"/>
              <a:t>Can’t engage in religious activities as part of the ESG-CV funded activities</a:t>
            </a:r>
          </a:p>
          <a:p>
            <a:pPr>
              <a:buFont typeface="Wingdings" panose="05000000000000000000" pitchFamily="2" charset="2"/>
              <a:buChar char="v"/>
            </a:pPr>
            <a:r>
              <a:rPr lang="en-US" sz="2800" dirty="0"/>
              <a:t>Can’t discriminate based on religion or religious beliefs</a:t>
            </a:r>
          </a:p>
          <a:p>
            <a:pPr>
              <a:buFont typeface="Wingdings" panose="05000000000000000000" pitchFamily="2" charset="2"/>
              <a:buChar char="v"/>
            </a:pPr>
            <a:r>
              <a:rPr lang="en-US" sz="2800" dirty="0"/>
              <a:t>Can’t use ESG-CV funds to rehabilitate structures used for religious activities</a:t>
            </a:r>
          </a:p>
          <a:p>
            <a:endParaRPr lang="en-US" dirty="0"/>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smtClean="0"/>
              <a:pPr>
                <a:spcAft>
                  <a:spcPts val="600"/>
                </a:spcAft>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0587-ECAD-4D62-8863-8E11C9199AC5}"/>
              </a:ext>
            </a:extLst>
          </p:cNvPr>
          <p:cNvSpPr>
            <a:spLocks noGrp="1"/>
          </p:cNvSpPr>
          <p:nvPr>
            <p:ph type="title"/>
          </p:nvPr>
        </p:nvSpPr>
        <p:spPr/>
        <p:txBody>
          <a:bodyPr>
            <a:normAutofit/>
          </a:bodyPr>
          <a:lstStyle/>
          <a:p>
            <a:r>
              <a:rPr lang="en-US" sz="4000" dirty="0"/>
              <a:t>TEMPORARY EMERGENCY SHELTER</a:t>
            </a:r>
          </a:p>
        </p:txBody>
      </p:sp>
      <p:sp>
        <p:nvSpPr>
          <p:cNvPr id="3" name="Content Placeholder 2">
            <a:extLst>
              <a:ext uri="{FF2B5EF4-FFF2-40B4-BE49-F238E27FC236}">
                <a16:creationId xmlns:a16="http://schemas.microsoft.com/office/drawing/2014/main" id="{564C6589-A6FC-4111-B8F2-2AB24F983BD0}"/>
              </a:ext>
            </a:extLst>
          </p:cNvPr>
          <p:cNvSpPr>
            <a:spLocks noGrp="1"/>
          </p:cNvSpPr>
          <p:nvPr>
            <p:ph idx="1"/>
          </p:nvPr>
        </p:nvSpPr>
        <p:spPr/>
        <p:txBody>
          <a:bodyPr>
            <a:normAutofit/>
          </a:bodyPr>
          <a:lstStyle/>
          <a:p>
            <a:pPr marL="0" indent="0">
              <a:buNone/>
            </a:pPr>
            <a:r>
              <a:rPr lang="en-US" sz="3200" dirty="0"/>
              <a:t>Eligible costs include:</a:t>
            </a:r>
          </a:p>
          <a:p>
            <a:pPr>
              <a:buFont typeface="Wingdings" panose="05000000000000000000" pitchFamily="2" charset="2"/>
              <a:buChar char="v"/>
            </a:pPr>
            <a:r>
              <a:rPr lang="en-US" sz="2800" dirty="0"/>
              <a:t>Leasing existing real property or temporary structures to be used as temporary emergency shelter</a:t>
            </a:r>
          </a:p>
          <a:p>
            <a:pPr>
              <a:buFont typeface="Wingdings" panose="05000000000000000000" pitchFamily="2" charset="2"/>
              <a:buChar char="v"/>
            </a:pPr>
            <a:r>
              <a:rPr lang="en-US" sz="2800" dirty="0"/>
              <a:t>Acquisition of real property (ex. hotels, parking lots) – </a:t>
            </a:r>
            <a:r>
              <a:rPr lang="en-US" sz="2800" dirty="0">
                <a:solidFill>
                  <a:srgbClr val="FF0000"/>
                </a:solidFill>
              </a:rPr>
              <a:t>cost must not exceed $2.5 million per real property</a:t>
            </a:r>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ED856E96-2DBD-41D8-8358-8250313889D1}"/>
              </a:ext>
            </a:extLst>
          </p:cNvPr>
          <p:cNvSpPr>
            <a:spLocks noGrp="1"/>
          </p:cNvSpPr>
          <p:nvPr>
            <p:ph type="sldNum" sz="quarter" idx="12"/>
          </p:nvPr>
        </p:nvSpPr>
        <p:spPr/>
        <p:txBody>
          <a:bodyPr/>
          <a:lstStyle/>
          <a:p>
            <a:fld id="{C92E57EB-033B-4CA2-825C-501846939530}" type="slidenum">
              <a:rPr lang="en-US" smtClean="0"/>
              <a:pPr/>
              <a:t>60</a:t>
            </a:fld>
            <a:endParaRPr lang="en-US" dirty="0"/>
          </a:p>
        </p:txBody>
      </p:sp>
    </p:spTree>
    <p:extLst>
      <p:ext uri="{BB962C8B-B14F-4D97-AF65-F5344CB8AC3E}">
        <p14:creationId xmlns:p14="http://schemas.microsoft.com/office/powerpoint/2010/main" val="356871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0587-ECAD-4D62-8863-8E11C9199AC5}"/>
              </a:ext>
            </a:extLst>
          </p:cNvPr>
          <p:cNvSpPr>
            <a:spLocks noGrp="1"/>
          </p:cNvSpPr>
          <p:nvPr>
            <p:ph type="title"/>
          </p:nvPr>
        </p:nvSpPr>
        <p:spPr/>
        <p:txBody>
          <a:bodyPr>
            <a:normAutofit/>
          </a:bodyPr>
          <a:lstStyle/>
          <a:p>
            <a:r>
              <a:rPr lang="en-US" sz="4000" dirty="0"/>
              <a:t>TEMPORARY EMERGENCY SHELTER</a:t>
            </a:r>
          </a:p>
        </p:txBody>
      </p:sp>
      <p:sp>
        <p:nvSpPr>
          <p:cNvPr id="3" name="Content Placeholder 2">
            <a:extLst>
              <a:ext uri="{FF2B5EF4-FFF2-40B4-BE49-F238E27FC236}">
                <a16:creationId xmlns:a16="http://schemas.microsoft.com/office/drawing/2014/main" id="{564C6589-A6FC-4111-B8F2-2AB24F983BD0}"/>
              </a:ext>
            </a:extLst>
          </p:cNvPr>
          <p:cNvSpPr>
            <a:spLocks noGrp="1"/>
          </p:cNvSpPr>
          <p:nvPr>
            <p:ph idx="1"/>
          </p:nvPr>
        </p:nvSpPr>
        <p:spPr/>
        <p:txBody>
          <a:bodyPr>
            <a:normAutofit/>
          </a:bodyPr>
          <a:lstStyle/>
          <a:p>
            <a:pPr marL="0" indent="0">
              <a:buNone/>
            </a:pPr>
            <a:r>
              <a:rPr lang="en-US" sz="3200" dirty="0"/>
              <a:t>Eligible costs include:</a:t>
            </a:r>
          </a:p>
          <a:p>
            <a:pPr>
              <a:buFont typeface="Wingdings" panose="05000000000000000000" pitchFamily="2" charset="2"/>
              <a:buChar char="v"/>
            </a:pPr>
            <a:r>
              <a:rPr lang="en-US" sz="2800" dirty="0"/>
              <a:t>Renovation (including major rehabilitation and conversion) of real property (ex. hotels) – labor, tools, and other costs for renovation</a:t>
            </a:r>
          </a:p>
          <a:p>
            <a:pPr>
              <a:buFont typeface="Wingdings" panose="05000000000000000000" pitchFamily="2" charset="2"/>
              <a:buChar char="v"/>
            </a:pPr>
            <a:r>
              <a:rPr lang="en-US" sz="2800" dirty="0"/>
              <a:t>Shelter operations costs – minor or routine repairs, utilities, rent, food, supplies, insurance, fuel, equipment, furnishings, and security</a:t>
            </a:r>
          </a:p>
        </p:txBody>
      </p:sp>
      <p:sp>
        <p:nvSpPr>
          <p:cNvPr id="4" name="Slide Number Placeholder 3">
            <a:extLst>
              <a:ext uri="{FF2B5EF4-FFF2-40B4-BE49-F238E27FC236}">
                <a16:creationId xmlns:a16="http://schemas.microsoft.com/office/drawing/2014/main" id="{ED856E96-2DBD-41D8-8358-8250313889D1}"/>
              </a:ext>
            </a:extLst>
          </p:cNvPr>
          <p:cNvSpPr>
            <a:spLocks noGrp="1"/>
          </p:cNvSpPr>
          <p:nvPr>
            <p:ph type="sldNum" sz="quarter" idx="12"/>
          </p:nvPr>
        </p:nvSpPr>
        <p:spPr/>
        <p:txBody>
          <a:bodyPr/>
          <a:lstStyle/>
          <a:p>
            <a:fld id="{C92E57EB-033B-4CA2-825C-501846939530}" type="slidenum">
              <a:rPr lang="en-US" smtClean="0"/>
              <a:pPr/>
              <a:t>61</a:t>
            </a:fld>
            <a:endParaRPr lang="en-US" dirty="0"/>
          </a:p>
        </p:txBody>
      </p:sp>
    </p:spTree>
    <p:extLst>
      <p:ext uri="{BB962C8B-B14F-4D97-AF65-F5344CB8AC3E}">
        <p14:creationId xmlns:p14="http://schemas.microsoft.com/office/powerpoint/2010/main" val="2618409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0587-ECAD-4D62-8863-8E11C9199AC5}"/>
              </a:ext>
            </a:extLst>
          </p:cNvPr>
          <p:cNvSpPr>
            <a:spLocks noGrp="1"/>
          </p:cNvSpPr>
          <p:nvPr>
            <p:ph type="title"/>
          </p:nvPr>
        </p:nvSpPr>
        <p:spPr/>
        <p:txBody>
          <a:bodyPr>
            <a:normAutofit/>
          </a:bodyPr>
          <a:lstStyle/>
          <a:p>
            <a:r>
              <a:rPr lang="en-US" sz="4000" dirty="0"/>
              <a:t>TEMPORARY EMERGENCY SHELTER</a:t>
            </a:r>
          </a:p>
        </p:txBody>
      </p:sp>
      <p:sp>
        <p:nvSpPr>
          <p:cNvPr id="3" name="Content Placeholder 2">
            <a:extLst>
              <a:ext uri="{FF2B5EF4-FFF2-40B4-BE49-F238E27FC236}">
                <a16:creationId xmlns:a16="http://schemas.microsoft.com/office/drawing/2014/main" id="{564C6589-A6FC-4111-B8F2-2AB24F983BD0}"/>
              </a:ext>
            </a:extLst>
          </p:cNvPr>
          <p:cNvSpPr>
            <a:spLocks noGrp="1"/>
          </p:cNvSpPr>
          <p:nvPr>
            <p:ph idx="1"/>
          </p:nvPr>
        </p:nvSpPr>
        <p:spPr/>
        <p:txBody>
          <a:bodyPr>
            <a:normAutofit/>
          </a:bodyPr>
          <a:lstStyle/>
          <a:p>
            <a:pPr marL="0" indent="0">
              <a:buNone/>
            </a:pPr>
            <a:r>
              <a:rPr lang="en-US" sz="3200" dirty="0"/>
              <a:t>Eligible costs include:</a:t>
            </a:r>
          </a:p>
          <a:p>
            <a:pPr>
              <a:buFont typeface="Wingdings" panose="05000000000000000000" pitchFamily="2" charset="2"/>
              <a:buChar char="v"/>
            </a:pPr>
            <a:r>
              <a:rPr lang="en-US" sz="2800" dirty="0"/>
              <a:t>Services</a:t>
            </a:r>
          </a:p>
          <a:p>
            <a:pPr lvl="1">
              <a:buFont typeface="Wingdings" panose="05000000000000000000" pitchFamily="2" charset="2"/>
              <a:buChar char="v"/>
            </a:pPr>
            <a:r>
              <a:rPr lang="en-US" sz="2600" dirty="0"/>
              <a:t>Essential services – see slides # 32 &amp; 33</a:t>
            </a:r>
          </a:p>
          <a:p>
            <a:pPr lvl="1">
              <a:buFont typeface="Wingdings" panose="05000000000000000000" pitchFamily="2" charset="2"/>
              <a:buChar char="v"/>
            </a:pPr>
            <a:r>
              <a:rPr lang="en-US" sz="2600" dirty="0"/>
              <a:t>Housing search and placement services – see slides # 71 &amp; 72</a:t>
            </a:r>
          </a:p>
          <a:p>
            <a:pPr lvl="1">
              <a:buFont typeface="Wingdings" panose="05000000000000000000" pitchFamily="2" charset="2"/>
              <a:buChar char="v"/>
            </a:pPr>
            <a:r>
              <a:rPr lang="en-US" sz="2600" dirty="0"/>
              <a:t>Housing search and counseling services – tenant counseling, mediation, credit counseling, payment of rental application fees, housing counseling</a:t>
            </a:r>
            <a:endParaRPr lang="en-US" sz="2800" dirty="0"/>
          </a:p>
          <a:p>
            <a:pPr marL="0" indent="0">
              <a:buNone/>
            </a:pPr>
            <a:endParaRPr lang="en-US" sz="2800" dirty="0"/>
          </a:p>
          <a:p>
            <a:pPr marL="201168" lvl="1" indent="0">
              <a:buNone/>
            </a:pPr>
            <a:endParaRPr lang="en-US" sz="2600" dirty="0"/>
          </a:p>
        </p:txBody>
      </p:sp>
      <p:sp>
        <p:nvSpPr>
          <p:cNvPr id="4" name="Slide Number Placeholder 3">
            <a:extLst>
              <a:ext uri="{FF2B5EF4-FFF2-40B4-BE49-F238E27FC236}">
                <a16:creationId xmlns:a16="http://schemas.microsoft.com/office/drawing/2014/main" id="{ED856E96-2DBD-41D8-8358-8250313889D1}"/>
              </a:ext>
            </a:extLst>
          </p:cNvPr>
          <p:cNvSpPr>
            <a:spLocks noGrp="1"/>
          </p:cNvSpPr>
          <p:nvPr>
            <p:ph type="sldNum" sz="quarter" idx="12"/>
          </p:nvPr>
        </p:nvSpPr>
        <p:spPr/>
        <p:txBody>
          <a:bodyPr/>
          <a:lstStyle/>
          <a:p>
            <a:fld id="{C92E57EB-033B-4CA2-825C-501846939530}" type="slidenum">
              <a:rPr lang="en-US" smtClean="0"/>
              <a:pPr/>
              <a:t>62</a:t>
            </a:fld>
            <a:endParaRPr lang="en-US" dirty="0"/>
          </a:p>
        </p:txBody>
      </p:sp>
    </p:spTree>
    <p:extLst>
      <p:ext uri="{BB962C8B-B14F-4D97-AF65-F5344CB8AC3E}">
        <p14:creationId xmlns:p14="http://schemas.microsoft.com/office/powerpoint/2010/main" val="3023182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0587-ECAD-4D62-8863-8E11C9199AC5}"/>
              </a:ext>
            </a:extLst>
          </p:cNvPr>
          <p:cNvSpPr>
            <a:spLocks noGrp="1"/>
          </p:cNvSpPr>
          <p:nvPr>
            <p:ph type="title"/>
          </p:nvPr>
        </p:nvSpPr>
        <p:spPr/>
        <p:txBody>
          <a:bodyPr>
            <a:normAutofit/>
          </a:bodyPr>
          <a:lstStyle/>
          <a:p>
            <a:r>
              <a:rPr lang="en-US" sz="4000" dirty="0"/>
              <a:t>TEMPORARY EMERGENCY SHELTER</a:t>
            </a:r>
          </a:p>
        </p:txBody>
      </p:sp>
      <p:sp>
        <p:nvSpPr>
          <p:cNvPr id="3" name="Content Placeholder 2">
            <a:extLst>
              <a:ext uri="{FF2B5EF4-FFF2-40B4-BE49-F238E27FC236}">
                <a16:creationId xmlns:a16="http://schemas.microsoft.com/office/drawing/2014/main" id="{564C6589-A6FC-4111-B8F2-2AB24F983BD0}"/>
              </a:ext>
            </a:extLst>
          </p:cNvPr>
          <p:cNvSpPr>
            <a:spLocks noGrp="1"/>
          </p:cNvSpPr>
          <p:nvPr>
            <p:ph idx="1"/>
          </p:nvPr>
        </p:nvSpPr>
        <p:spPr/>
        <p:txBody>
          <a:bodyPr>
            <a:normAutofit/>
          </a:bodyPr>
          <a:lstStyle/>
          <a:p>
            <a:pPr marL="0" indent="0">
              <a:buNone/>
            </a:pPr>
            <a:r>
              <a:rPr lang="en-US" sz="3200" dirty="0"/>
              <a:t>Eligible costs include:</a:t>
            </a:r>
          </a:p>
          <a:p>
            <a:pPr>
              <a:buFont typeface="Wingdings" panose="05000000000000000000" pitchFamily="2" charset="2"/>
              <a:buChar char="v"/>
            </a:pPr>
            <a:r>
              <a:rPr lang="en-US" sz="2800" dirty="0"/>
              <a:t>Hazard Pay</a:t>
            </a:r>
          </a:p>
          <a:p>
            <a:pPr>
              <a:buFont typeface="Wingdings" panose="05000000000000000000" pitchFamily="2" charset="2"/>
              <a:buChar char="v"/>
            </a:pPr>
            <a:r>
              <a:rPr lang="en-US" sz="2800" dirty="0"/>
              <a:t>Volunteer Incentives</a:t>
            </a:r>
          </a:p>
          <a:p>
            <a:pPr>
              <a:buFont typeface="Wingdings" panose="05000000000000000000" pitchFamily="2" charset="2"/>
              <a:buChar char="v"/>
            </a:pPr>
            <a:r>
              <a:rPr lang="en-US" sz="2800" dirty="0"/>
              <a:t>Training</a:t>
            </a:r>
          </a:p>
          <a:p>
            <a:pPr>
              <a:buFont typeface="Wingdings" panose="05000000000000000000" pitchFamily="2" charset="2"/>
              <a:buChar char="v"/>
            </a:pPr>
            <a:r>
              <a:rPr lang="en-US" sz="2800" dirty="0"/>
              <a:t>Other costs pre-approved by HUD in writing</a:t>
            </a:r>
          </a:p>
          <a:p>
            <a:pPr marL="0" indent="0">
              <a:buNone/>
            </a:pPr>
            <a:endParaRPr lang="en-US" sz="2800" dirty="0">
              <a:solidFill>
                <a:srgbClr val="FF0000"/>
              </a:solidFill>
            </a:endParaRPr>
          </a:p>
          <a:p>
            <a:pPr marL="0" indent="0">
              <a:buNone/>
            </a:pPr>
            <a:r>
              <a:rPr lang="en-US" sz="2800" dirty="0">
                <a:solidFill>
                  <a:srgbClr val="FF0000"/>
                </a:solidFill>
              </a:rPr>
              <a:t>Deadline to expend funds is January 31, 2022.</a:t>
            </a:r>
          </a:p>
          <a:p>
            <a:pPr marL="0" indent="0">
              <a:buNone/>
            </a:pPr>
            <a:endParaRPr lang="en-US" sz="2800" dirty="0"/>
          </a:p>
          <a:p>
            <a:pPr marL="201168" lvl="1" indent="0">
              <a:buNone/>
            </a:pPr>
            <a:endParaRPr lang="en-US" sz="2600" dirty="0"/>
          </a:p>
        </p:txBody>
      </p:sp>
      <p:sp>
        <p:nvSpPr>
          <p:cNvPr id="4" name="Slide Number Placeholder 3">
            <a:extLst>
              <a:ext uri="{FF2B5EF4-FFF2-40B4-BE49-F238E27FC236}">
                <a16:creationId xmlns:a16="http://schemas.microsoft.com/office/drawing/2014/main" id="{ED856E96-2DBD-41D8-8358-8250313889D1}"/>
              </a:ext>
            </a:extLst>
          </p:cNvPr>
          <p:cNvSpPr>
            <a:spLocks noGrp="1"/>
          </p:cNvSpPr>
          <p:nvPr>
            <p:ph type="sldNum" sz="quarter" idx="12"/>
          </p:nvPr>
        </p:nvSpPr>
        <p:spPr/>
        <p:txBody>
          <a:bodyPr/>
          <a:lstStyle/>
          <a:p>
            <a:fld id="{C92E57EB-033B-4CA2-825C-501846939530}" type="slidenum">
              <a:rPr lang="en-US" smtClean="0"/>
              <a:pPr/>
              <a:t>63</a:t>
            </a:fld>
            <a:endParaRPr lang="en-US" dirty="0"/>
          </a:p>
        </p:txBody>
      </p:sp>
    </p:spTree>
    <p:extLst>
      <p:ext uri="{BB962C8B-B14F-4D97-AF65-F5344CB8AC3E}">
        <p14:creationId xmlns:p14="http://schemas.microsoft.com/office/powerpoint/2010/main" val="2114566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a:t>HOMELESSNESS PREVENTION </a:t>
            </a:r>
            <a:br>
              <a:rPr lang="en-US"/>
            </a:br>
            <a:r>
              <a:rPr lang="en-US"/>
              <a:t>AND RAPID RE-HOUSING</a:t>
            </a:r>
          </a:p>
        </p:txBody>
      </p:sp>
      <p:sp>
        <p:nvSpPr>
          <p:cNvPr id="4" name="Slide Number Placeholder 3"/>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smtClean="0"/>
              <a:pPr>
                <a:spcAft>
                  <a:spcPts val="600"/>
                </a:spcAft>
              </a:pPr>
              <a:t>64</a:t>
            </a:fld>
            <a:endParaRPr lang="en-US"/>
          </a:p>
        </p:txBody>
      </p:sp>
      <p:graphicFrame>
        <p:nvGraphicFramePr>
          <p:cNvPr id="6" name="Content Placeholder 2">
            <a:extLst>
              <a:ext uri="{FF2B5EF4-FFF2-40B4-BE49-F238E27FC236}">
                <a16:creationId xmlns:a16="http://schemas.microsoft.com/office/drawing/2014/main" id="{B82D8F35-DB55-495B-A2A6-3D876C8B6EEF}"/>
              </a:ext>
            </a:extLst>
          </p:cNvPr>
          <p:cNvGraphicFramePr>
            <a:graphicFrameLocks noGrp="1"/>
          </p:cNvGraphicFramePr>
          <p:nvPr>
            <p:ph idx="1"/>
            <p:extLst>
              <p:ext uri="{D42A27DB-BD31-4B8C-83A1-F6EECF244321}">
                <p14:modId xmlns:p14="http://schemas.microsoft.com/office/powerpoint/2010/main" val="80459277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605896"/>
            <a:ext cx="2743199" cy="5646208"/>
          </a:xfrm>
        </p:spPr>
        <p:txBody>
          <a:bodyPr anchor="ctr">
            <a:normAutofit/>
          </a:bodyPr>
          <a:lstStyle/>
          <a:p>
            <a:r>
              <a:rPr lang="en-US" sz="3200" dirty="0">
                <a:solidFill>
                  <a:srgbClr val="FFFFFF"/>
                </a:solidFill>
              </a:rPr>
              <a:t>HOMELESSNESS PREVENTION</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5435088" cy="5646208"/>
          </a:xfrm>
        </p:spPr>
        <p:txBody>
          <a:bodyPr anchor="ctr">
            <a:normAutofit fontScale="85000" lnSpcReduction="20000"/>
          </a:bodyPr>
          <a:lstStyle/>
          <a:p>
            <a:pPr>
              <a:buNone/>
            </a:pPr>
            <a:r>
              <a:rPr lang="en-US" sz="1900" b="1" dirty="0"/>
              <a:t>    </a:t>
            </a:r>
          </a:p>
          <a:p>
            <a:pPr>
              <a:buNone/>
            </a:pPr>
            <a:r>
              <a:rPr lang="en-US" sz="2800" b="1" dirty="0"/>
              <a:t>Defined Purpose</a:t>
            </a:r>
          </a:p>
          <a:p>
            <a:pPr>
              <a:buFont typeface="Wingdings" panose="05000000000000000000" pitchFamily="2" charset="2"/>
              <a:buChar char="v"/>
            </a:pPr>
            <a:r>
              <a:rPr lang="en-US" sz="2600" dirty="0"/>
              <a:t>To </a:t>
            </a:r>
            <a:r>
              <a:rPr lang="en-US" sz="2600" b="1" u="sng" dirty="0"/>
              <a:t>prevent</a:t>
            </a:r>
            <a:r>
              <a:rPr lang="en-US" sz="2600" dirty="0"/>
              <a:t> persons from becoming homeless in a shelter or an unsheltered situation</a:t>
            </a:r>
          </a:p>
          <a:p>
            <a:pPr>
              <a:buFont typeface="Wingdings" panose="05000000000000000000" pitchFamily="2" charset="2"/>
              <a:buChar char="v"/>
            </a:pPr>
            <a:r>
              <a:rPr lang="en-US" sz="2600" dirty="0"/>
              <a:t>To help such persons </a:t>
            </a:r>
            <a:r>
              <a:rPr lang="en-US" sz="2600" b="1" u="sng" dirty="0"/>
              <a:t>regain stability</a:t>
            </a:r>
            <a:r>
              <a:rPr lang="en-US" sz="2600" b="1" dirty="0"/>
              <a:t> </a:t>
            </a:r>
            <a:r>
              <a:rPr lang="en-US" sz="2600" dirty="0"/>
              <a:t>in their current housing or other permanent housing</a:t>
            </a:r>
          </a:p>
          <a:p>
            <a:pPr>
              <a:buFont typeface="Wingdings" panose="05000000000000000000" pitchFamily="2" charset="2"/>
              <a:buChar char="v"/>
            </a:pPr>
            <a:endParaRPr lang="en-US" sz="1900" dirty="0"/>
          </a:p>
          <a:p>
            <a:pPr>
              <a:buNone/>
            </a:pPr>
            <a:r>
              <a:rPr lang="en-US" sz="1900" b="1" dirty="0"/>
              <a:t>	</a:t>
            </a:r>
            <a:r>
              <a:rPr lang="en-US" sz="2800" b="1" dirty="0"/>
              <a:t>Eligible Participants</a:t>
            </a:r>
          </a:p>
          <a:p>
            <a:r>
              <a:rPr lang="en-US" sz="2600" dirty="0"/>
              <a:t>Individuals and families (household income below 50% of AMI) </a:t>
            </a:r>
            <a:r>
              <a:rPr lang="en-US" sz="2600" b="1" u="sng" dirty="0"/>
              <a:t>at risk of becoming homeless </a:t>
            </a:r>
            <a:r>
              <a:rPr lang="en-US" sz="2600" dirty="0"/>
              <a:t>and moving into an </a:t>
            </a:r>
            <a:r>
              <a:rPr lang="en-US" sz="2600" b="1" u="sng" dirty="0"/>
              <a:t>emergency shelter </a:t>
            </a:r>
            <a:r>
              <a:rPr lang="en-US" sz="2600" dirty="0"/>
              <a:t>or</a:t>
            </a:r>
            <a:r>
              <a:rPr lang="en-US" sz="2600" b="1" dirty="0"/>
              <a:t> </a:t>
            </a:r>
            <a:r>
              <a:rPr lang="en-US" sz="2600" b="1" u="sng" dirty="0"/>
              <a:t>place not meant for human habitation</a:t>
            </a:r>
            <a:r>
              <a:rPr lang="en-US" sz="2600" dirty="0"/>
              <a:t> who lack sufficient resources or support networks to prevent them from becoming homeless</a:t>
            </a:r>
          </a:p>
          <a:p>
            <a:pPr>
              <a:buNone/>
            </a:pPr>
            <a:endParaRPr lang="en-US" sz="1900" b="1" u="sng" dirty="0"/>
          </a:p>
          <a:p>
            <a:pPr>
              <a:buNone/>
            </a:pPr>
            <a:r>
              <a:rPr lang="en-US" sz="1900" b="1" dirty="0"/>
              <a:t>	</a:t>
            </a:r>
            <a:endParaRPr lang="en-US" sz="1900"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65</a:t>
            </a:fld>
            <a:endParaRPr lang="en-US">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5387082" cy="5646208"/>
          </a:xfrm>
        </p:spPr>
        <p:txBody>
          <a:bodyPr anchor="ctr">
            <a:normAutofit/>
          </a:bodyPr>
          <a:lstStyle/>
          <a:p>
            <a:pPr>
              <a:buNone/>
            </a:pPr>
            <a:r>
              <a:rPr lang="en-US" b="1" dirty="0"/>
              <a:t>   </a:t>
            </a:r>
            <a:r>
              <a:rPr lang="en-US" sz="2400" b="1" dirty="0"/>
              <a:t>Defined Purpose</a:t>
            </a:r>
          </a:p>
          <a:p>
            <a:pPr>
              <a:buFont typeface="Wingdings" panose="05000000000000000000" pitchFamily="2" charset="2"/>
              <a:buChar char="v"/>
            </a:pPr>
            <a:r>
              <a:rPr lang="en-US" sz="2200" dirty="0"/>
              <a:t>To help homeless persons living on the streets or in an emergency shelter transition as quickly as possible into permanent housing, and then,</a:t>
            </a:r>
          </a:p>
          <a:p>
            <a:pPr>
              <a:buFont typeface="Wingdings" panose="05000000000000000000" pitchFamily="2" charset="2"/>
              <a:buChar char="v"/>
            </a:pPr>
            <a:r>
              <a:rPr lang="en-US" sz="2200" dirty="0"/>
              <a:t>To help such persons </a:t>
            </a:r>
            <a:r>
              <a:rPr lang="en-US" sz="2200" b="1" u="sng" dirty="0"/>
              <a:t>achieve stability</a:t>
            </a:r>
            <a:r>
              <a:rPr lang="en-US" sz="2200" b="1" dirty="0"/>
              <a:t> </a:t>
            </a:r>
            <a:r>
              <a:rPr lang="en-US" sz="2200" dirty="0"/>
              <a:t>in that housing</a:t>
            </a:r>
          </a:p>
          <a:p>
            <a:pPr>
              <a:buNone/>
            </a:pPr>
            <a:endParaRPr lang="en-US" dirty="0"/>
          </a:p>
          <a:p>
            <a:pPr>
              <a:buNone/>
            </a:pPr>
            <a:r>
              <a:rPr lang="en-US" b="1" dirty="0"/>
              <a:t>   </a:t>
            </a:r>
            <a:r>
              <a:rPr lang="en-US" sz="2400" b="1" dirty="0"/>
              <a:t>Eligible Participants</a:t>
            </a:r>
          </a:p>
          <a:p>
            <a:r>
              <a:rPr lang="en-US" sz="2200" dirty="0"/>
              <a:t>Literally homeless individuals and families (currently living in an </a:t>
            </a:r>
            <a:r>
              <a:rPr lang="en-US" sz="2200" b="1" u="sng" dirty="0"/>
              <a:t>emergency shelter</a:t>
            </a:r>
            <a:r>
              <a:rPr lang="en-US" sz="2200" b="1" dirty="0"/>
              <a:t> </a:t>
            </a:r>
            <a:r>
              <a:rPr lang="en-US" sz="2200" dirty="0"/>
              <a:t>or</a:t>
            </a:r>
            <a:r>
              <a:rPr lang="en-US" sz="2200" b="1" dirty="0"/>
              <a:t> </a:t>
            </a:r>
            <a:r>
              <a:rPr lang="en-US" sz="2200" b="1" u="sng" dirty="0"/>
              <a:t>place not meant for human habitation</a:t>
            </a:r>
            <a:r>
              <a:rPr lang="en-US" sz="2200" dirty="0"/>
              <a:t>)</a:t>
            </a:r>
            <a:endParaRPr lang="en-US" sz="2200" b="1" dirty="0"/>
          </a:p>
          <a:p>
            <a:pPr>
              <a:buNone/>
            </a:pPr>
            <a:endParaRPr lang="en-US" b="1" dirty="0"/>
          </a:p>
          <a:p>
            <a:pPr>
              <a:buNone/>
            </a:pPr>
            <a:r>
              <a:rPr lang="en-US" b="1" dirty="0"/>
              <a:t>    </a:t>
            </a:r>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66</a:t>
            </a:fld>
            <a:endParaRPr lang="en-US">
              <a:solidFill>
                <a:schemeClr val="tx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5872" y="1111753"/>
            <a:ext cx="2790265" cy="4634494"/>
          </a:xfrm>
          <a:ln w="25400" cap="sq">
            <a:noFill/>
            <a:miter lim="800000"/>
          </a:ln>
        </p:spPr>
        <p:txBody>
          <a:bodyPr anchor="ctr">
            <a:normAutofit/>
          </a:bodyPr>
          <a:lstStyle/>
          <a:p>
            <a:pPr algn="ctr"/>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br>
              <a:rPr lang="en-US" sz="3200" dirty="0">
                <a:solidFill>
                  <a:srgbClr val="FFFFFF"/>
                </a:solidFill>
              </a:rPr>
            </a:br>
            <a:r>
              <a:rPr lang="en-US" sz="3200" dirty="0">
                <a:solidFill>
                  <a:srgbClr val="FFFFFF"/>
                </a:solidFill>
              </a:rPr>
              <a:t>ELIGIBLE COSTS</a:t>
            </a:r>
          </a:p>
        </p:txBody>
      </p:sp>
      <p:sp>
        <p:nvSpPr>
          <p:cNvPr id="13" name="Rectangle 1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27654" y="1111753"/>
            <a:ext cx="3793047" cy="5184526"/>
          </a:xfrm>
        </p:spPr>
        <p:txBody>
          <a:bodyPr anchor="ctr">
            <a:normAutofit lnSpcReduction="10000"/>
          </a:bodyPr>
          <a:lstStyle/>
          <a:p>
            <a:pPr>
              <a:buNone/>
            </a:pPr>
            <a:r>
              <a:rPr lang="en-US" dirty="0">
                <a:solidFill>
                  <a:schemeClr val="tx1">
                    <a:lumMod val="85000"/>
                    <a:lumOff val="15000"/>
                  </a:schemeClr>
                </a:solidFill>
              </a:rPr>
              <a:t> </a:t>
            </a:r>
            <a:r>
              <a:rPr lang="en-US" sz="2800" b="1" dirty="0">
                <a:solidFill>
                  <a:schemeClr val="tx1">
                    <a:lumMod val="85000"/>
                    <a:lumOff val="15000"/>
                  </a:schemeClr>
                </a:solidFill>
              </a:rPr>
              <a:t>Eligible Activities:</a:t>
            </a:r>
          </a:p>
          <a:p>
            <a:pPr>
              <a:buNone/>
            </a:pPr>
            <a:endParaRPr lang="en-US" b="1" dirty="0">
              <a:solidFill>
                <a:schemeClr val="tx1">
                  <a:lumMod val="85000"/>
                  <a:lumOff val="15000"/>
                </a:schemeClr>
              </a:solidFill>
            </a:endParaRPr>
          </a:p>
          <a:p>
            <a:pPr>
              <a:buFont typeface="Wingdings" panose="05000000000000000000" pitchFamily="2" charset="2"/>
              <a:buChar char="v"/>
            </a:pPr>
            <a:r>
              <a:rPr lang="en-US" sz="2400" dirty="0">
                <a:solidFill>
                  <a:schemeClr val="tx1">
                    <a:lumMod val="85000"/>
                    <a:lumOff val="15000"/>
                  </a:schemeClr>
                </a:solidFill>
              </a:rPr>
              <a:t>Housing Relocation and Stabilization Services</a:t>
            </a:r>
          </a:p>
          <a:p>
            <a:pPr lvl="1"/>
            <a:r>
              <a:rPr lang="en-US" sz="2400" dirty="0">
                <a:solidFill>
                  <a:schemeClr val="tx1">
                    <a:lumMod val="85000"/>
                    <a:lumOff val="15000"/>
                  </a:schemeClr>
                </a:solidFill>
              </a:rPr>
              <a:t>Financial Assistance</a:t>
            </a:r>
          </a:p>
          <a:p>
            <a:pPr lvl="1"/>
            <a:r>
              <a:rPr lang="en-US" sz="2400" dirty="0">
                <a:solidFill>
                  <a:schemeClr val="tx1">
                    <a:lumMod val="85000"/>
                    <a:lumOff val="15000"/>
                  </a:schemeClr>
                </a:solidFill>
              </a:rPr>
              <a:t>Services</a:t>
            </a:r>
          </a:p>
          <a:p>
            <a:pPr>
              <a:buFont typeface="Wingdings" panose="05000000000000000000" pitchFamily="2" charset="2"/>
              <a:buChar char="v"/>
            </a:pPr>
            <a:r>
              <a:rPr lang="en-US" sz="2400" dirty="0">
                <a:solidFill>
                  <a:schemeClr val="tx1">
                    <a:lumMod val="85000"/>
                    <a:lumOff val="15000"/>
                  </a:schemeClr>
                </a:solidFill>
              </a:rPr>
              <a:t>Short- and Medium-Term Rental Assistance</a:t>
            </a:r>
          </a:p>
          <a:p>
            <a:pPr>
              <a:buFont typeface="Wingdings" panose="05000000000000000000" pitchFamily="2" charset="2"/>
              <a:buChar char="v"/>
            </a:pPr>
            <a:r>
              <a:rPr lang="en-US" sz="2400" dirty="0">
                <a:solidFill>
                  <a:schemeClr val="tx1">
                    <a:lumMod val="85000"/>
                    <a:lumOff val="15000"/>
                  </a:schemeClr>
                </a:solidFill>
              </a:rPr>
              <a:t>Hazard Pay</a:t>
            </a:r>
          </a:p>
          <a:p>
            <a:pPr>
              <a:buFont typeface="Wingdings" panose="05000000000000000000" pitchFamily="2" charset="2"/>
              <a:buChar char="v"/>
            </a:pPr>
            <a:r>
              <a:rPr lang="en-US" sz="2400" dirty="0">
                <a:solidFill>
                  <a:schemeClr val="tx1">
                    <a:lumMod val="85000"/>
                    <a:lumOff val="15000"/>
                  </a:schemeClr>
                </a:solidFill>
              </a:rPr>
              <a:t>Landlord Incentives</a:t>
            </a:r>
          </a:p>
          <a:p>
            <a:pPr>
              <a:buFont typeface="Wingdings" panose="05000000000000000000" pitchFamily="2" charset="2"/>
              <a:buChar char="v"/>
            </a:pPr>
            <a:r>
              <a:rPr lang="en-US" sz="2400" dirty="0">
                <a:solidFill>
                  <a:schemeClr val="tx1">
                    <a:lumMod val="85000"/>
                    <a:lumOff val="15000"/>
                  </a:schemeClr>
                </a:solidFill>
              </a:rPr>
              <a:t>Volunteer Incentives</a:t>
            </a:r>
          </a:p>
          <a:p>
            <a:pPr>
              <a:buFont typeface="Wingdings" panose="05000000000000000000" pitchFamily="2" charset="2"/>
              <a:buChar char="v"/>
            </a:pPr>
            <a:r>
              <a:rPr lang="en-US" sz="2400" dirty="0">
                <a:solidFill>
                  <a:schemeClr val="tx1">
                    <a:lumMod val="85000"/>
                    <a:lumOff val="15000"/>
                  </a:schemeClr>
                </a:solidFill>
              </a:rPr>
              <a:t>Training</a:t>
            </a:r>
          </a:p>
        </p:txBody>
      </p:sp>
      <p:sp>
        <p:nvSpPr>
          <p:cNvPr id="4" name="Slide Number Placeholder 3"/>
          <p:cNvSpPr>
            <a:spLocks noGrp="1"/>
          </p:cNvSpPr>
          <p:nvPr>
            <p:ph type="sldNum" sz="quarter" idx="12"/>
          </p:nvPr>
        </p:nvSpPr>
        <p:spPr>
          <a:xfrm>
            <a:off x="8042115" y="6296279"/>
            <a:ext cx="473235" cy="365125"/>
          </a:xfrm>
        </p:spPr>
        <p:txBody>
          <a:bodyPr>
            <a:normAutofit/>
          </a:bodyPr>
          <a:lstStyle/>
          <a:p>
            <a:pPr algn="l">
              <a:spcAft>
                <a:spcPts val="600"/>
              </a:spcAft>
            </a:pPr>
            <a:fld id="{C92E57EB-033B-4CA2-825C-501846939530}" type="slidenum">
              <a:rPr lang="en-US" sz="900">
                <a:solidFill>
                  <a:schemeClr val="tx1">
                    <a:lumMod val="65000"/>
                    <a:lumOff val="35000"/>
                  </a:schemeClr>
                </a:solidFill>
              </a:rPr>
              <a:pPr algn="l">
                <a:spcAft>
                  <a:spcPts val="600"/>
                </a:spcAft>
              </a:pPr>
              <a:t>67</a:t>
            </a:fld>
            <a:endParaRPr lang="en-US" sz="900">
              <a:solidFill>
                <a:schemeClr val="tx1">
                  <a:lumMod val="65000"/>
                  <a:lumOff val="3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605896"/>
            <a:ext cx="2837699"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endParaRPr lang="en-US" dirty="0"/>
          </a:p>
          <a:p>
            <a:pPr>
              <a:buNone/>
            </a:pPr>
            <a:r>
              <a:rPr lang="en-US" sz="2800" b="1" dirty="0"/>
              <a:t>Housing Relocation and Stabilization Services</a:t>
            </a:r>
          </a:p>
          <a:p>
            <a:pPr>
              <a:buNone/>
            </a:pPr>
            <a:endParaRPr lang="en-US" dirty="0"/>
          </a:p>
          <a:p>
            <a:pPr>
              <a:buNone/>
            </a:pPr>
            <a:r>
              <a:rPr lang="en-US" sz="2400" u="sng" dirty="0"/>
              <a:t>Financial Assistance</a:t>
            </a:r>
            <a:endParaRPr lang="en-US" sz="2400" dirty="0"/>
          </a:p>
          <a:p>
            <a:pPr>
              <a:buFont typeface="Courier New" panose="02070309020205020404" pitchFamily="49" charset="0"/>
              <a:buChar char="o"/>
            </a:pPr>
            <a:r>
              <a:rPr lang="en-US" sz="2400" dirty="0"/>
              <a:t>Moving costs</a:t>
            </a:r>
          </a:p>
          <a:p>
            <a:pPr>
              <a:buFont typeface="Courier New" panose="02070309020205020404" pitchFamily="49" charset="0"/>
              <a:buChar char="o"/>
            </a:pPr>
            <a:r>
              <a:rPr lang="en-US" sz="2400" dirty="0"/>
              <a:t>Rent application fees</a:t>
            </a:r>
          </a:p>
          <a:p>
            <a:pPr>
              <a:buFont typeface="Courier New" panose="02070309020205020404" pitchFamily="49" charset="0"/>
              <a:buChar char="o"/>
            </a:pPr>
            <a:r>
              <a:rPr lang="en-US" sz="2400" dirty="0"/>
              <a:t>Security deposit</a:t>
            </a:r>
          </a:p>
          <a:p>
            <a:pPr>
              <a:buFont typeface="Courier New" panose="02070309020205020404" pitchFamily="49" charset="0"/>
              <a:buChar char="o"/>
            </a:pPr>
            <a:r>
              <a:rPr lang="en-US" sz="2400" dirty="0"/>
              <a:t>Last month's rent</a:t>
            </a:r>
          </a:p>
          <a:p>
            <a:pPr>
              <a:buFont typeface="Courier New" panose="02070309020205020404" pitchFamily="49" charset="0"/>
              <a:buChar char="o"/>
            </a:pPr>
            <a:r>
              <a:rPr lang="en-US" sz="2400" dirty="0"/>
              <a:t>Utility deposit</a:t>
            </a:r>
          </a:p>
          <a:p>
            <a:pPr>
              <a:buFont typeface="Courier New" panose="02070309020205020404" pitchFamily="49" charset="0"/>
              <a:buChar char="o"/>
            </a:pPr>
            <a:r>
              <a:rPr lang="en-US" sz="2400" dirty="0"/>
              <a:t>Utility payments</a:t>
            </a:r>
          </a:p>
          <a:p>
            <a:pPr>
              <a:buNone/>
            </a:pPr>
            <a:endParaRPr lang="en-US" dirty="0"/>
          </a:p>
          <a:p>
            <a:pPr>
              <a:buNone/>
            </a:pPr>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68</a:t>
            </a:fld>
            <a:endParaRPr lang="en-US">
              <a:solidFill>
                <a:schemeClr val="tx2"/>
              </a:solidFill>
            </a:endParaRPr>
          </a:p>
        </p:txBody>
      </p:sp>
    </p:spTree>
    <p:extLst>
      <p:ext uri="{BB962C8B-B14F-4D97-AF65-F5344CB8AC3E}">
        <p14:creationId xmlns:p14="http://schemas.microsoft.com/office/powerpoint/2010/main" val="4953097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8600" y="605896"/>
            <a:ext cx="2761499"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endParaRPr lang="en-US" dirty="0"/>
          </a:p>
          <a:p>
            <a:pPr>
              <a:buNone/>
            </a:pPr>
            <a:r>
              <a:rPr lang="en-US" sz="2800" b="1" dirty="0"/>
              <a:t>Housing Relocation and Stabilization Services</a:t>
            </a:r>
          </a:p>
          <a:p>
            <a:pPr>
              <a:buNone/>
            </a:pPr>
            <a:endParaRPr lang="en-US" dirty="0"/>
          </a:p>
          <a:p>
            <a:pPr>
              <a:buNone/>
            </a:pPr>
            <a:r>
              <a:rPr lang="en-US" sz="2400" u="sng" dirty="0"/>
              <a:t>Services</a:t>
            </a:r>
            <a:endParaRPr lang="en-US" sz="2400" dirty="0"/>
          </a:p>
          <a:p>
            <a:pPr>
              <a:buFont typeface="Courier New" panose="02070309020205020404" pitchFamily="49" charset="0"/>
              <a:buChar char="o"/>
            </a:pPr>
            <a:r>
              <a:rPr lang="en-US" sz="2400" dirty="0"/>
              <a:t>Housing Search &amp; Placement</a:t>
            </a:r>
          </a:p>
          <a:p>
            <a:pPr>
              <a:buFont typeface="Courier New" panose="02070309020205020404" pitchFamily="49" charset="0"/>
              <a:buChar char="o"/>
            </a:pPr>
            <a:r>
              <a:rPr lang="en-US" sz="2400" dirty="0"/>
              <a:t>Housing Stability Case Management</a:t>
            </a:r>
          </a:p>
          <a:p>
            <a:pPr>
              <a:buFont typeface="Courier New" panose="02070309020205020404" pitchFamily="49" charset="0"/>
              <a:buChar char="o"/>
            </a:pPr>
            <a:r>
              <a:rPr lang="en-US" sz="2400" dirty="0"/>
              <a:t>Mediation</a:t>
            </a:r>
          </a:p>
          <a:p>
            <a:pPr>
              <a:buFont typeface="Courier New" panose="02070309020205020404" pitchFamily="49" charset="0"/>
              <a:buChar char="o"/>
            </a:pPr>
            <a:r>
              <a:rPr lang="en-US" sz="2400" dirty="0"/>
              <a:t>Legal Services</a:t>
            </a:r>
          </a:p>
          <a:p>
            <a:pPr>
              <a:buFont typeface="Courier New" panose="02070309020205020404" pitchFamily="49" charset="0"/>
              <a:buChar char="o"/>
            </a:pPr>
            <a:r>
              <a:rPr lang="en-US" sz="2400" dirty="0"/>
              <a:t>Credit Repair</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69</a:t>
            </a:fld>
            <a:endParaRPr lang="en-US">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APPLICATION THRESHOLDS</a:t>
            </a:r>
          </a:p>
        </p:txBody>
      </p:sp>
      <p:sp>
        <p:nvSpPr>
          <p:cNvPr id="22" name="Rectangle 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idx="1"/>
          </p:nvPr>
        </p:nvSpPr>
        <p:spPr>
          <a:xfrm>
            <a:off x="3556512" y="605896"/>
            <a:ext cx="4810247" cy="5646208"/>
          </a:xfrm>
        </p:spPr>
        <p:txBody>
          <a:bodyPr anchor="ctr">
            <a:normAutofit/>
          </a:bodyPr>
          <a:lstStyle/>
          <a:p>
            <a:endParaRPr lang="en-US" dirty="0"/>
          </a:p>
          <a:p>
            <a:r>
              <a:rPr lang="en-US" sz="2800" dirty="0"/>
              <a:t>Applications will not be accepted if applicant:</a:t>
            </a:r>
          </a:p>
          <a:p>
            <a:endParaRPr lang="en-US" sz="2800" dirty="0"/>
          </a:p>
          <a:p>
            <a:pPr lvl="1">
              <a:buFont typeface="Wingdings" panose="05000000000000000000" pitchFamily="2" charset="2"/>
              <a:buChar char="v"/>
            </a:pPr>
            <a:r>
              <a:rPr lang="en-US" sz="2800" dirty="0"/>
              <a:t>Is indebted to the state or federal government and no repayment arrangement is in place</a:t>
            </a:r>
          </a:p>
          <a:p>
            <a:pPr lvl="1">
              <a:buFont typeface="Wingdings" panose="05000000000000000000" pitchFamily="2" charset="2"/>
              <a:buChar char="v"/>
            </a:pPr>
            <a:r>
              <a:rPr lang="en-US" sz="2800" dirty="0"/>
              <a:t>Has disallowed costs resulting from an ADECA review or audit and no resolution is finalized</a:t>
            </a:r>
          </a:p>
          <a:p>
            <a:endParaRPr lang="en-US" dirty="0"/>
          </a:p>
        </p:txBody>
      </p:sp>
      <p:sp>
        <p:nvSpPr>
          <p:cNvPr id="3" name="Slide Number Placeholder 2"/>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a:t>
            </a:fld>
            <a:endParaRPr lang="en-US">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516835"/>
            <a:ext cx="2837699" cy="2103875"/>
          </a:xfrm>
        </p:spPr>
        <p:txBody>
          <a:bodyPr>
            <a:no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3" name="Content Placeholder 2"/>
          <p:cNvSpPr>
            <a:spLocks noGrp="1"/>
          </p:cNvSpPr>
          <p:nvPr>
            <p:ph idx="1"/>
          </p:nvPr>
        </p:nvSpPr>
        <p:spPr>
          <a:xfrm>
            <a:off x="369278" y="2653800"/>
            <a:ext cx="2313633" cy="3335519"/>
          </a:xfrm>
        </p:spPr>
        <p:txBody>
          <a:bodyPr>
            <a:normAutofit/>
          </a:bodyPr>
          <a:lstStyle/>
          <a:p>
            <a:pPr>
              <a:buNone/>
            </a:pPr>
            <a:r>
              <a:rPr lang="en-US" sz="2800" dirty="0">
                <a:solidFill>
                  <a:srgbClr val="FFFFFF"/>
                </a:solidFill>
              </a:rPr>
              <a:t>Housing Relocation and Stabilization Services </a:t>
            </a:r>
          </a:p>
          <a:p>
            <a:pPr>
              <a:buNone/>
            </a:pPr>
            <a:r>
              <a:rPr lang="en-US" sz="2400" b="1" dirty="0">
                <a:solidFill>
                  <a:srgbClr val="FFFFFF"/>
                </a:solidFill>
              </a:rPr>
              <a:t>Financial Assistance</a:t>
            </a:r>
          </a:p>
          <a:p>
            <a:pPr>
              <a:buNone/>
            </a:pPr>
            <a:endParaRPr lang="en-US" sz="1300" dirty="0">
              <a:solidFill>
                <a:srgbClr val="FFFFFF"/>
              </a:solidFill>
            </a:endParaRPr>
          </a:p>
          <a:p>
            <a:pPr>
              <a:buNone/>
            </a:pPr>
            <a:endParaRPr lang="en-US" sz="1300" dirty="0">
              <a:solidFill>
                <a:srgbClr val="FFFFFF"/>
              </a:solidFill>
            </a:endParaRPr>
          </a:p>
        </p:txBody>
      </p:sp>
      <p:sp>
        <p:nvSpPr>
          <p:cNvPr id="18" name="Rectangle 13">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a:solidFill>
                  <a:schemeClr val="tx2"/>
                </a:solidFill>
              </a:rPr>
              <a:pPr>
                <a:spcAft>
                  <a:spcPts val="600"/>
                </a:spcAft>
              </a:pPr>
              <a:t>70</a:t>
            </a:fld>
            <a:endParaRPr lang="en-US">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5765373"/>
              </p:ext>
            </p:extLst>
          </p:nvPr>
        </p:nvGraphicFramePr>
        <p:xfrm>
          <a:off x="3337241" y="304800"/>
          <a:ext cx="5437481" cy="6234514"/>
        </p:xfrm>
        <a:graphic>
          <a:graphicData uri="http://schemas.openxmlformats.org/drawingml/2006/table">
            <a:tbl>
              <a:tblPr firstRow="1" bandRow="1">
                <a:tableStyleId>{5940675A-B579-460E-94D1-54222C63F5DA}</a:tableStyleId>
              </a:tblPr>
              <a:tblGrid>
                <a:gridCol w="2138359">
                  <a:extLst>
                    <a:ext uri="{9D8B030D-6E8A-4147-A177-3AD203B41FA5}">
                      <a16:colId xmlns:a16="http://schemas.microsoft.com/office/drawing/2014/main" val="20000"/>
                    </a:ext>
                  </a:extLst>
                </a:gridCol>
                <a:gridCol w="3299122">
                  <a:extLst>
                    <a:ext uri="{9D8B030D-6E8A-4147-A177-3AD203B41FA5}">
                      <a16:colId xmlns:a16="http://schemas.microsoft.com/office/drawing/2014/main" val="20001"/>
                    </a:ext>
                  </a:extLst>
                </a:gridCol>
              </a:tblGrid>
              <a:tr h="628301">
                <a:tc>
                  <a:txBody>
                    <a:bodyPr/>
                    <a:lstStyle/>
                    <a:p>
                      <a:r>
                        <a:rPr kumimoji="0" lang="en-US" sz="1800" kern="1200" baseline="0" dirty="0"/>
                        <a:t>Rental Application Fees</a:t>
                      </a:r>
                      <a:endParaRPr lang="en-US" sz="1800" dirty="0">
                        <a:solidFill>
                          <a:schemeClr val="tx1"/>
                        </a:solidFill>
                      </a:endParaRPr>
                    </a:p>
                  </a:txBody>
                  <a:tcPr marL="90791" marR="90791" marT="45396" marB="45396"/>
                </a:tc>
                <a:tc>
                  <a:txBody>
                    <a:bodyPr/>
                    <a:lstStyle/>
                    <a:p>
                      <a:r>
                        <a:rPr kumimoji="0" lang="en-US" sz="1800" kern="1200" baseline="0" dirty="0"/>
                        <a:t>Application fee that is charged by the owner to all applicants</a:t>
                      </a:r>
                      <a:endParaRPr lang="en-US" sz="1800" dirty="0">
                        <a:solidFill>
                          <a:schemeClr val="tx1"/>
                        </a:solidFill>
                      </a:endParaRPr>
                    </a:p>
                  </a:txBody>
                  <a:tcPr marL="90791" marR="90791" marT="45396" marB="45396"/>
                </a:tc>
                <a:extLst>
                  <a:ext uri="{0D108BD9-81ED-4DB2-BD59-A6C34878D82A}">
                    <a16:rowId xmlns:a16="http://schemas.microsoft.com/office/drawing/2014/main" val="10000"/>
                  </a:ext>
                </a:extLst>
              </a:tr>
              <a:tr h="628301">
                <a:tc>
                  <a:txBody>
                    <a:bodyPr/>
                    <a:lstStyle/>
                    <a:p>
                      <a:r>
                        <a:rPr kumimoji="0" lang="en-US" sz="1800" kern="1200" baseline="0" dirty="0"/>
                        <a:t>Security Deposits</a:t>
                      </a:r>
                      <a:endParaRPr lang="en-US" sz="1800" dirty="0"/>
                    </a:p>
                  </a:txBody>
                  <a:tcPr marL="90791" marR="90791" marT="45396" marB="45396"/>
                </a:tc>
                <a:tc>
                  <a:txBody>
                    <a:bodyPr/>
                    <a:lstStyle/>
                    <a:p>
                      <a:r>
                        <a:rPr kumimoji="0" lang="en-US" sz="1800" kern="1200" baseline="0" dirty="0"/>
                        <a:t>Equal to no more than 2 months’ rent</a:t>
                      </a:r>
                      <a:endParaRPr lang="en-US" sz="1800" dirty="0"/>
                    </a:p>
                  </a:txBody>
                  <a:tcPr marL="90791" marR="90791" marT="45396" marB="45396"/>
                </a:tc>
                <a:extLst>
                  <a:ext uri="{0D108BD9-81ED-4DB2-BD59-A6C34878D82A}">
                    <a16:rowId xmlns:a16="http://schemas.microsoft.com/office/drawing/2014/main" val="10001"/>
                  </a:ext>
                </a:extLst>
              </a:tr>
              <a:tr h="897846">
                <a:tc>
                  <a:txBody>
                    <a:bodyPr/>
                    <a:lstStyle/>
                    <a:p>
                      <a:r>
                        <a:rPr kumimoji="0" lang="en-US" sz="1800" kern="1200" baseline="0" dirty="0"/>
                        <a:t>Last Month’s Rent</a:t>
                      </a:r>
                      <a:endParaRPr lang="en-US" sz="1800" dirty="0"/>
                    </a:p>
                  </a:txBody>
                  <a:tcPr marL="90791" marR="90791" marT="45396" marB="45396"/>
                </a:tc>
                <a:tc>
                  <a:txBody>
                    <a:bodyPr/>
                    <a:lstStyle/>
                    <a:p>
                      <a:r>
                        <a:rPr kumimoji="0" lang="en-US" sz="1800" kern="1200" baseline="0" dirty="0"/>
                        <a:t>Paid to the owner of housing at the time security deposit and first month’s rent are paid</a:t>
                      </a:r>
                      <a:endParaRPr lang="en-US" sz="1800" dirty="0"/>
                    </a:p>
                  </a:txBody>
                  <a:tcPr marL="90791" marR="90791" marT="45396" marB="45396"/>
                </a:tc>
                <a:extLst>
                  <a:ext uri="{0D108BD9-81ED-4DB2-BD59-A6C34878D82A}">
                    <a16:rowId xmlns:a16="http://schemas.microsoft.com/office/drawing/2014/main" val="10002"/>
                  </a:ext>
                </a:extLst>
              </a:tr>
              <a:tr h="1167391">
                <a:tc>
                  <a:txBody>
                    <a:bodyPr/>
                    <a:lstStyle/>
                    <a:p>
                      <a:r>
                        <a:rPr kumimoji="0" lang="en-US" sz="1800" kern="1200" baseline="0" dirty="0"/>
                        <a:t>Moving Costs</a:t>
                      </a:r>
                      <a:endParaRPr lang="en-US" sz="1800" dirty="0"/>
                    </a:p>
                  </a:txBody>
                  <a:tcPr marL="90791" marR="90791" marT="45396" marB="45396"/>
                </a:tc>
                <a:tc>
                  <a:txBody>
                    <a:bodyPr/>
                    <a:lstStyle/>
                    <a:p>
                      <a:r>
                        <a:rPr kumimoji="0" lang="en-US" sz="1800" kern="1200" baseline="0" dirty="0"/>
                        <a:t>Moving costs, such as truck rental or hiring a moving company, including certain temporary storage fees</a:t>
                      </a:r>
                      <a:endParaRPr lang="en-US" sz="1800" dirty="0"/>
                    </a:p>
                  </a:txBody>
                  <a:tcPr marL="90791" marR="90791" marT="45396" marB="45396"/>
                </a:tc>
                <a:extLst>
                  <a:ext uri="{0D108BD9-81ED-4DB2-BD59-A6C34878D82A}">
                    <a16:rowId xmlns:a16="http://schemas.microsoft.com/office/drawing/2014/main" val="10003"/>
                  </a:ext>
                </a:extLst>
              </a:tr>
              <a:tr h="1167391">
                <a:tc>
                  <a:txBody>
                    <a:bodyPr/>
                    <a:lstStyle/>
                    <a:p>
                      <a:r>
                        <a:rPr kumimoji="0" lang="en-US" sz="1800" kern="1200" baseline="0" dirty="0"/>
                        <a:t>Utility Deposits</a:t>
                      </a:r>
                      <a:endParaRPr lang="en-US" sz="1800" dirty="0"/>
                    </a:p>
                  </a:txBody>
                  <a:tcPr marL="90791" marR="90791" marT="45396" marB="45396"/>
                </a:tc>
                <a:tc>
                  <a:txBody>
                    <a:bodyPr/>
                    <a:lstStyle/>
                    <a:p>
                      <a:r>
                        <a:rPr kumimoji="0" lang="en-US" sz="1800" kern="1200" baseline="0" dirty="0"/>
                        <a:t>Standard utility deposit required by the utility company for all customers (i.e., gas, electric, water/sewage)</a:t>
                      </a:r>
                      <a:endParaRPr lang="en-US" sz="1800" dirty="0"/>
                    </a:p>
                  </a:txBody>
                  <a:tcPr marL="90791" marR="90791" marT="45396" marB="45396"/>
                </a:tc>
                <a:extLst>
                  <a:ext uri="{0D108BD9-81ED-4DB2-BD59-A6C34878D82A}">
                    <a16:rowId xmlns:a16="http://schemas.microsoft.com/office/drawing/2014/main" val="10004"/>
                  </a:ext>
                </a:extLst>
              </a:tr>
              <a:tr h="1665754">
                <a:tc>
                  <a:txBody>
                    <a:bodyPr/>
                    <a:lstStyle/>
                    <a:p>
                      <a:r>
                        <a:rPr kumimoji="0" lang="en-US" sz="1800" kern="1200" baseline="0" dirty="0"/>
                        <a:t>Utility Payments</a:t>
                      </a:r>
                      <a:endParaRPr lang="en-US" sz="1800" dirty="0"/>
                    </a:p>
                  </a:txBody>
                  <a:tcPr marL="90791" marR="90791" marT="45396" marB="45396"/>
                </a:tc>
                <a:tc>
                  <a:txBody>
                    <a:bodyPr/>
                    <a:lstStyle/>
                    <a:p>
                      <a:r>
                        <a:rPr kumimoji="0" lang="en-US" sz="1800" kern="1200" baseline="0" dirty="0"/>
                        <a:t>Up to 24 months of utility payments per participant, per service (i.e., gas, electric, water/sewage), including up to 6 months of arrearages, per service</a:t>
                      </a:r>
                      <a:endParaRPr lang="en-US" sz="1800" dirty="0"/>
                    </a:p>
                  </a:txBody>
                  <a:tcPr marL="90791" marR="90791" marT="45396" marB="45396"/>
                </a:tc>
                <a:extLst>
                  <a:ext uri="{0D108BD9-81ED-4DB2-BD59-A6C34878D82A}">
                    <a16:rowId xmlns:a16="http://schemas.microsoft.com/office/drawing/2014/main" val="10005"/>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207" y="605896"/>
            <a:ext cx="2723387"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Housing Search and Placement</a:t>
            </a:r>
            <a:endParaRPr lang="en-US" sz="2400" dirty="0"/>
          </a:p>
          <a:p>
            <a:pPr>
              <a:buFont typeface="Wingdings" panose="05000000000000000000" pitchFamily="2" charset="2"/>
              <a:buChar char="v"/>
            </a:pPr>
            <a:r>
              <a:rPr lang="en-US" sz="2400" dirty="0"/>
              <a:t>Assessment of housing barriers, needs, and preferences</a:t>
            </a:r>
          </a:p>
          <a:p>
            <a:pPr>
              <a:buFont typeface="Wingdings" panose="05000000000000000000" pitchFamily="2" charset="2"/>
              <a:buChar char="v"/>
            </a:pPr>
            <a:r>
              <a:rPr lang="en-US" sz="2400" dirty="0"/>
              <a:t>Development of an action plan for locating housing</a:t>
            </a:r>
          </a:p>
          <a:p>
            <a:pPr>
              <a:buFont typeface="Wingdings" panose="05000000000000000000" pitchFamily="2" charset="2"/>
              <a:buChar char="v"/>
            </a:pPr>
            <a:r>
              <a:rPr lang="en-US" sz="2400" dirty="0"/>
              <a:t>Housing search, outreach to the owner, and negotiation with owner</a:t>
            </a:r>
          </a:p>
          <a:p>
            <a:pPr>
              <a:buFont typeface="Wingdings" panose="05000000000000000000" pitchFamily="2" charset="2"/>
              <a:buChar char="v"/>
            </a:pPr>
            <a:r>
              <a:rPr lang="en-US" sz="2400" dirty="0"/>
              <a:t>Assistance with submitting rental applications and understanding leases</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71</a:t>
            </a:fld>
            <a:endParaRPr lang="en-US">
              <a:solidFill>
                <a:schemeClr val="tx2"/>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8600" y="605896"/>
            <a:ext cx="2761499"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Housing Search and Placement </a:t>
            </a:r>
            <a:endParaRPr lang="en-US" sz="2400" dirty="0"/>
          </a:p>
          <a:p>
            <a:pPr>
              <a:buFont typeface="Wingdings" panose="05000000000000000000" pitchFamily="2" charset="2"/>
              <a:buChar char="v"/>
            </a:pPr>
            <a:r>
              <a:rPr lang="en-US" sz="2400" dirty="0"/>
              <a:t>Assessment of housing for compliance with ESG requirements for habitability, lead-based paint, and rent reasonableness</a:t>
            </a:r>
          </a:p>
          <a:p>
            <a:pPr>
              <a:buFont typeface="Wingdings" panose="05000000000000000000" pitchFamily="2" charset="2"/>
              <a:buChar char="v"/>
            </a:pPr>
            <a:r>
              <a:rPr lang="en-US" sz="2400" dirty="0"/>
              <a:t>Assistance with obtaining utilities and making moving arrangements</a:t>
            </a:r>
          </a:p>
          <a:p>
            <a:pPr>
              <a:buFont typeface="Wingdings" panose="05000000000000000000" pitchFamily="2" charset="2"/>
              <a:buChar char="v"/>
            </a:pPr>
            <a:r>
              <a:rPr lang="en-US" sz="2400" dirty="0"/>
              <a:t>Tenant counseling</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72</a:t>
            </a:fld>
            <a:endParaRPr lang="en-US">
              <a:solidFill>
                <a:schemeClr val="tx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206" y="605896"/>
            <a:ext cx="2817887"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Housing Stability Case Management</a:t>
            </a:r>
          </a:p>
          <a:p>
            <a:pPr>
              <a:buFont typeface="Wingdings" panose="05000000000000000000" pitchFamily="2" charset="2"/>
              <a:buChar char="v"/>
            </a:pPr>
            <a:r>
              <a:rPr lang="en-US" sz="2400" dirty="0"/>
              <a:t>Using the centralized or coordinated assessment system to conduct the initial evaluation and re-evaluations</a:t>
            </a:r>
          </a:p>
          <a:p>
            <a:pPr>
              <a:buFont typeface="Wingdings" panose="05000000000000000000" pitchFamily="2" charset="2"/>
              <a:buChar char="v"/>
            </a:pPr>
            <a:r>
              <a:rPr lang="en-US" sz="2400" dirty="0"/>
              <a:t>Counseling</a:t>
            </a:r>
          </a:p>
          <a:p>
            <a:pPr>
              <a:buFont typeface="Wingdings" panose="05000000000000000000" pitchFamily="2" charset="2"/>
              <a:buChar char="v"/>
            </a:pPr>
            <a:r>
              <a:rPr lang="en-US" sz="2400" dirty="0"/>
              <a:t>Monitoring and evaluating program participants’ progress</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73</a:t>
            </a:fld>
            <a:endParaRPr lang="en-US">
              <a:solidFill>
                <a:schemeClr val="tx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406" y="605896"/>
            <a:ext cx="2789693"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Housing Stability Case Management </a:t>
            </a:r>
          </a:p>
          <a:p>
            <a:pPr>
              <a:buFont typeface="Wingdings" panose="05000000000000000000" pitchFamily="2" charset="2"/>
              <a:buChar char="v"/>
            </a:pPr>
            <a:r>
              <a:rPr lang="en-US" sz="2400" dirty="0"/>
              <a:t>Developing, securing, and coordinating services including federal, state, and local benefits</a:t>
            </a:r>
          </a:p>
          <a:p>
            <a:pPr>
              <a:buFont typeface="Wingdings" panose="05000000000000000000" pitchFamily="2" charset="2"/>
              <a:buChar char="v"/>
            </a:pPr>
            <a:r>
              <a:rPr lang="en-US" sz="2400" dirty="0"/>
              <a:t>Providing information and referrals to other providers</a:t>
            </a:r>
          </a:p>
          <a:p>
            <a:pPr>
              <a:buFont typeface="Wingdings" panose="05000000000000000000" pitchFamily="2" charset="2"/>
              <a:buChar char="v"/>
            </a:pPr>
            <a:r>
              <a:rPr lang="en-US" sz="2400" dirty="0"/>
              <a:t>Developing an individualized housing and service plan</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74</a:t>
            </a:fld>
            <a:endParaRPr lang="en-US">
              <a:solidFill>
                <a:schemeClr val="tx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206" y="605896"/>
            <a:ext cx="2771393" cy="5646208"/>
          </a:xfrm>
        </p:spPr>
        <p:txBody>
          <a:bodyPr anchor="ctr">
            <a:normAutofit/>
          </a:bodyPr>
          <a:lstStyle/>
          <a:p>
            <a:r>
              <a:rPr lang="en-US" sz="3200" dirty="0">
                <a:solidFill>
                  <a:srgbClr val="FFFFFF"/>
                </a:solidFill>
              </a:rPr>
              <a:t>HOMELESSNESS PREVENTION </a:t>
            </a:r>
            <a:br>
              <a:rPr lang="en-US" sz="2600" dirty="0">
                <a:solidFill>
                  <a:srgbClr val="FFFFFF"/>
                </a:solidFill>
              </a:rPr>
            </a:br>
            <a:endParaRPr lang="en-US" sz="2600" dirty="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endParaRPr lang="en-US" dirty="0"/>
          </a:p>
          <a:p>
            <a:pPr>
              <a:buNone/>
            </a:pPr>
            <a:r>
              <a:rPr lang="en-US" sz="2400" b="1" dirty="0"/>
              <a:t>Mediation</a:t>
            </a:r>
          </a:p>
          <a:p>
            <a:pPr>
              <a:buNone/>
            </a:pPr>
            <a:r>
              <a:rPr lang="en-US" sz="2400" dirty="0"/>
              <a:t>   </a:t>
            </a:r>
          </a:p>
          <a:p>
            <a:pPr>
              <a:buNone/>
            </a:pPr>
            <a:r>
              <a:rPr lang="en-US" sz="2400" dirty="0"/>
              <a:t>	Mediation between the program participant and the owner or person(s) with whom the program participant is living, to prevent the program participant from losing permanent housing in which they currently reside.</a:t>
            </a:r>
            <a:endParaRPr lang="en-US" sz="2400" b="1"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75</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8600" y="605896"/>
            <a:ext cx="2761499"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Legal Services </a:t>
            </a:r>
            <a:endParaRPr lang="en-US" sz="2400" b="1" dirty="0">
              <a:solidFill>
                <a:srgbClr val="FF0000"/>
              </a:solidFill>
            </a:endParaRPr>
          </a:p>
          <a:p>
            <a:pPr>
              <a:buNone/>
            </a:pPr>
            <a:r>
              <a:rPr lang="en-US" sz="2400" b="1" dirty="0">
                <a:solidFill>
                  <a:srgbClr val="FF0000"/>
                </a:solidFill>
              </a:rPr>
              <a:t>*Must be necessary to obtain or retain housing*</a:t>
            </a:r>
            <a:endParaRPr lang="en-US" sz="2400" b="1" dirty="0"/>
          </a:p>
          <a:p>
            <a:pPr>
              <a:buFont typeface="Wingdings" panose="05000000000000000000" pitchFamily="2" charset="2"/>
              <a:buChar char="v"/>
            </a:pPr>
            <a:r>
              <a:rPr lang="en-US" sz="2400" dirty="0"/>
              <a:t>Hourly fees for legal advice and representation</a:t>
            </a:r>
          </a:p>
          <a:p>
            <a:pPr>
              <a:buFont typeface="Wingdings" panose="05000000000000000000" pitchFamily="2" charset="2"/>
              <a:buChar char="v"/>
            </a:pPr>
            <a:r>
              <a:rPr lang="en-US" sz="2400" dirty="0"/>
              <a:t>Fees based on the actual service performed (i.e., fee for service), but only if the cost would be less than the cost of hourly fees</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76</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207" y="605896"/>
            <a:ext cx="2721874"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Legal Services </a:t>
            </a:r>
          </a:p>
          <a:p>
            <a:pPr>
              <a:buFont typeface="Wingdings" panose="05000000000000000000" pitchFamily="2" charset="2"/>
              <a:buChar char="v"/>
            </a:pPr>
            <a:r>
              <a:rPr lang="en-US" sz="2400" dirty="0"/>
              <a:t>Client intake, preparation of cases for trial, provision of legal advice, representation at hearings, and counseling</a:t>
            </a:r>
          </a:p>
          <a:p>
            <a:pPr>
              <a:buFont typeface="Wingdings" panose="05000000000000000000" pitchFamily="2" charset="2"/>
              <a:buChar char="v"/>
            </a:pPr>
            <a:r>
              <a:rPr lang="en-US" sz="2400" dirty="0"/>
              <a:t>Filing fees and other necessary court costs</a:t>
            </a:r>
          </a:p>
          <a:p>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77</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8600" y="605896"/>
            <a:ext cx="2761499"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Legal Services </a:t>
            </a:r>
          </a:p>
          <a:p>
            <a:pPr>
              <a:buNone/>
            </a:pPr>
            <a:r>
              <a:rPr lang="en-US" sz="2400" dirty="0"/>
              <a:t>Legal representation and advice may be provided for:</a:t>
            </a:r>
          </a:p>
          <a:p>
            <a:pPr>
              <a:buFont typeface="Wingdings" panose="05000000000000000000" pitchFamily="2" charset="2"/>
              <a:buChar char="v"/>
            </a:pPr>
            <a:r>
              <a:rPr lang="en-US" sz="2400" dirty="0"/>
              <a:t>Landlord/tenant matters</a:t>
            </a:r>
          </a:p>
          <a:p>
            <a:pPr>
              <a:buFont typeface="Wingdings" panose="05000000000000000000" pitchFamily="2" charset="2"/>
              <a:buChar char="v"/>
            </a:pPr>
            <a:r>
              <a:rPr lang="en-US" sz="2400" dirty="0"/>
              <a:t>Child support</a:t>
            </a:r>
          </a:p>
          <a:p>
            <a:pPr>
              <a:buFont typeface="Wingdings" panose="05000000000000000000" pitchFamily="2" charset="2"/>
              <a:buChar char="v"/>
            </a:pPr>
            <a:r>
              <a:rPr lang="en-US" sz="2400" dirty="0"/>
              <a:t>Guardianship</a:t>
            </a:r>
          </a:p>
          <a:p>
            <a:pPr>
              <a:buFont typeface="Wingdings" panose="05000000000000000000" pitchFamily="2" charset="2"/>
              <a:buChar char="v"/>
            </a:pPr>
            <a:r>
              <a:rPr lang="en-US" sz="2400" dirty="0"/>
              <a:t>Orders of protection and other civil remedies for victims of domestic violence, dating violence, sexual assault, and stalking</a:t>
            </a:r>
          </a:p>
          <a:p>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78</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605896"/>
            <a:ext cx="2837699"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sz="2800" dirty="0"/>
              <a:t>Housing Relocation and Stabilization Services</a:t>
            </a:r>
          </a:p>
          <a:p>
            <a:pPr>
              <a:buNone/>
            </a:pPr>
            <a:r>
              <a:rPr lang="en-US" sz="2400" b="1" dirty="0"/>
              <a:t>Legal Services </a:t>
            </a:r>
          </a:p>
          <a:p>
            <a:pPr>
              <a:buNone/>
            </a:pPr>
            <a:r>
              <a:rPr lang="en-US" sz="2400" dirty="0"/>
              <a:t>Legal representation and advice may be provided for:</a:t>
            </a:r>
          </a:p>
          <a:p>
            <a:pPr>
              <a:buFont typeface="Wingdings" panose="05000000000000000000" pitchFamily="2" charset="2"/>
              <a:buChar char="v"/>
            </a:pPr>
            <a:r>
              <a:rPr lang="en-US" sz="2400" dirty="0"/>
              <a:t>Emancipation</a:t>
            </a:r>
          </a:p>
          <a:p>
            <a:pPr>
              <a:buFont typeface="Wingdings" panose="05000000000000000000" pitchFamily="2" charset="2"/>
              <a:buChar char="v"/>
            </a:pPr>
            <a:r>
              <a:rPr lang="en-US" sz="2400" dirty="0"/>
              <a:t>Legal separation</a:t>
            </a:r>
          </a:p>
          <a:p>
            <a:pPr>
              <a:buFont typeface="Wingdings" panose="05000000000000000000" pitchFamily="2" charset="2"/>
              <a:buChar char="v"/>
            </a:pPr>
            <a:r>
              <a:rPr lang="en-US" sz="2400" dirty="0"/>
              <a:t>Resolution of outstanding criminal warrants</a:t>
            </a:r>
          </a:p>
          <a:p>
            <a:pPr>
              <a:buFont typeface="Wingdings" panose="05000000000000000000" pitchFamily="2" charset="2"/>
              <a:buChar char="v"/>
            </a:pPr>
            <a:r>
              <a:rPr lang="en-US" sz="2400" dirty="0"/>
              <a:t>Appeal of veterans’ and public benefit claim denials</a:t>
            </a:r>
            <a:endParaRPr lang="en-US" sz="2400" b="1" dirty="0"/>
          </a:p>
          <a:p>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79</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6607" y="605896"/>
            <a:ext cx="2506928" cy="5646208"/>
          </a:xfrm>
        </p:spPr>
        <p:txBody>
          <a:bodyPr anchor="ctr">
            <a:normAutofit/>
          </a:bodyPr>
          <a:lstStyle/>
          <a:p>
            <a:r>
              <a:rPr lang="en-US" sz="3200" dirty="0">
                <a:solidFill>
                  <a:srgbClr val="FFFFFF"/>
                </a:solidFill>
              </a:rPr>
              <a:t>APPLICATION RESTRICTIONS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idx="1"/>
          </p:nvPr>
        </p:nvSpPr>
        <p:spPr>
          <a:xfrm>
            <a:off x="3556512" y="605896"/>
            <a:ext cx="4810247" cy="5646208"/>
          </a:xfrm>
        </p:spPr>
        <p:txBody>
          <a:bodyPr anchor="ctr">
            <a:normAutofit/>
          </a:bodyPr>
          <a:lstStyle/>
          <a:p>
            <a:endParaRPr lang="en-US" dirty="0"/>
          </a:p>
          <a:p>
            <a:r>
              <a:rPr lang="en-US" sz="2800" dirty="0"/>
              <a:t>Applicant may not be listed as a second-tier subrecipient in another application.</a:t>
            </a:r>
          </a:p>
          <a:p>
            <a:endParaRPr lang="en-US" sz="2800" dirty="0"/>
          </a:p>
          <a:p>
            <a:endParaRPr lang="en-US" sz="2800" dirty="0"/>
          </a:p>
          <a:p>
            <a:pPr>
              <a:buNone/>
            </a:pPr>
            <a:r>
              <a:rPr lang="en-US" sz="2800" b="1" dirty="0"/>
              <a:t>	NOTE: A second-tier subrecipient may be listed as a second-tier subrecipient in multiple applications.</a:t>
            </a:r>
          </a:p>
          <a:p>
            <a:endParaRPr lang="en-US" dirty="0"/>
          </a:p>
        </p:txBody>
      </p:sp>
      <p:sp>
        <p:nvSpPr>
          <p:cNvPr id="3" name="Slide Number Placeholder 2"/>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a:t>
            </a:fld>
            <a:endParaRPr lang="en-US">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200" y="605896"/>
            <a:ext cx="2913899" cy="5646208"/>
          </a:xfrm>
        </p:spPr>
        <p:txBody>
          <a:bodyPr anchor="ctr">
            <a:norm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endParaRPr lang="en-US" dirty="0"/>
          </a:p>
          <a:p>
            <a:pPr>
              <a:buNone/>
            </a:pPr>
            <a:r>
              <a:rPr lang="en-US" sz="2800" dirty="0"/>
              <a:t>Housing Relocation and Stabilization Services</a:t>
            </a:r>
          </a:p>
          <a:p>
            <a:pPr>
              <a:buNone/>
            </a:pPr>
            <a:r>
              <a:rPr lang="en-US" sz="2400" b="1" dirty="0"/>
              <a:t>Credit Repair</a:t>
            </a:r>
          </a:p>
          <a:p>
            <a:pPr>
              <a:buFont typeface="Wingdings" panose="05000000000000000000" pitchFamily="2" charset="2"/>
              <a:buChar char="v"/>
            </a:pPr>
            <a:r>
              <a:rPr lang="en-US" sz="2400" dirty="0"/>
              <a:t>Credit Counseling</a:t>
            </a:r>
          </a:p>
          <a:p>
            <a:pPr>
              <a:buFont typeface="Wingdings" panose="05000000000000000000" pitchFamily="2" charset="2"/>
              <a:buChar char="v"/>
            </a:pPr>
            <a:r>
              <a:rPr lang="en-US" sz="2400" dirty="0"/>
              <a:t>Other related services</a:t>
            </a:r>
          </a:p>
          <a:p>
            <a:pPr>
              <a:buFont typeface="Wingdings" panose="05000000000000000000" pitchFamily="2" charset="2"/>
              <a:buChar char="v"/>
            </a:pPr>
            <a:r>
              <a:rPr lang="en-US" sz="2400" b="1" dirty="0">
                <a:solidFill>
                  <a:srgbClr val="FF0000"/>
                </a:solidFill>
              </a:rPr>
              <a:t>Does not include payment or modification of debt</a:t>
            </a:r>
          </a:p>
          <a:p>
            <a:pPr>
              <a:buNone/>
            </a:pPr>
            <a:endParaRPr lang="en-US" b="1"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80</a:t>
            </a:fld>
            <a:endParaRPr lang="en-US">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200" y="516835"/>
            <a:ext cx="2819399" cy="2103875"/>
          </a:xfrm>
        </p:spPr>
        <p:txBody>
          <a:bodyPr>
            <a:noAutofit/>
          </a:bodyPr>
          <a:lstStyle/>
          <a:p>
            <a:r>
              <a:rPr lang="en-US" sz="3200" dirty="0">
                <a:solidFill>
                  <a:srgbClr val="FFFFFF"/>
                </a:solidFill>
              </a:rPr>
              <a:t>HOMELESSNESS PREVENTION </a:t>
            </a:r>
            <a:br>
              <a:rPr lang="en-US" sz="3200" dirty="0">
                <a:solidFill>
                  <a:srgbClr val="FFFFFF"/>
                </a:solidFill>
              </a:rPr>
            </a:br>
            <a:r>
              <a:rPr lang="en-US" sz="3200" dirty="0">
                <a:solidFill>
                  <a:srgbClr val="FFFFFF"/>
                </a:solidFill>
              </a:rPr>
              <a:t>AND RAPID RE-HOUSING</a:t>
            </a:r>
          </a:p>
        </p:txBody>
      </p:sp>
      <p:sp>
        <p:nvSpPr>
          <p:cNvPr id="3" name="Content Placeholder 2"/>
          <p:cNvSpPr>
            <a:spLocks noGrp="1"/>
          </p:cNvSpPr>
          <p:nvPr>
            <p:ph idx="1"/>
          </p:nvPr>
        </p:nvSpPr>
        <p:spPr>
          <a:xfrm>
            <a:off x="369278" y="2653800"/>
            <a:ext cx="2313633" cy="3335519"/>
          </a:xfrm>
        </p:spPr>
        <p:txBody>
          <a:bodyPr>
            <a:normAutofit/>
          </a:bodyPr>
          <a:lstStyle/>
          <a:p>
            <a:pPr>
              <a:buNone/>
            </a:pPr>
            <a:r>
              <a:rPr lang="en-US" sz="2800" dirty="0">
                <a:solidFill>
                  <a:srgbClr val="FFFFFF"/>
                </a:solidFill>
              </a:rPr>
              <a:t>Short- and Medium-Term Rental Assistance</a:t>
            </a:r>
          </a:p>
          <a:p>
            <a:pPr>
              <a:buNone/>
            </a:pPr>
            <a:endParaRPr lang="en-US" sz="1300" dirty="0">
              <a:solidFill>
                <a:srgbClr val="FFFFFF"/>
              </a:solidFill>
            </a:endParaRPr>
          </a:p>
          <a:p>
            <a:pPr>
              <a:buNone/>
            </a:pPr>
            <a:endParaRPr lang="en-US" sz="1300" dirty="0">
              <a:solidFill>
                <a:srgbClr val="FFFFFF"/>
              </a:solidFill>
            </a:endParaRPr>
          </a:p>
          <a:p>
            <a:pPr>
              <a:buNone/>
            </a:pPr>
            <a:endParaRPr lang="en-US" sz="1300" dirty="0">
              <a:solidFill>
                <a:srgbClr val="FFFFFF"/>
              </a:solidFill>
            </a:endParaRPr>
          </a:p>
        </p:txBody>
      </p:sp>
      <p:sp>
        <p:nvSpPr>
          <p:cNvPr id="14" name="Rectangle 13">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a:solidFill>
                  <a:schemeClr val="tx2"/>
                </a:solidFill>
              </a:rPr>
              <a:pPr>
                <a:spcAft>
                  <a:spcPts val="600"/>
                </a:spcAft>
              </a:pPr>
              <a:t>81</a:t>
            </a:fld>
            <a:endParaRPr lang="en-US">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67184482"/>
              </p:ext>
            </p:extLst>
          </p:nvPr>
        </p:nvGraphicFramePr>
        <p:xfrm>
          <a:off x="3649091" y="640080"/>
          <a:ext cx="4913404" cy="5606632"/>
        </p:xfrm>
        <a:graphic>
          <a:graphicData uri="http://schemas.openxmlformats.org/drawingml/2006/table">
            <a:tbl>
              <a:tblPr firstRow="1" bandRow="1">
                <a:tableStyleId>{5940675A-B579-460E-94D1-54222C63F5DA}</a:tableStyleId>
              </a:tblPr>
              <a:tblGrid>
                <a:gridCol w="2565454">
                  <a:extLst>
                    <a:ext uri="{9D8B030D-6E8A-4147-A177-3AD203B41FA5}">
                      <a16:colId xmlns:a16="http://schemas.microsoft.com/office/drawing/2014/main" val="20000"/>
                    </a:ext>
                  </a:extLst>
                </a:gridCol>
                <a:gridCol w="2347950">
                  <a:extLst>
                    <a:ext uri="{9D8B030D-6E8A-4147-A177-3AD203B41FA5}">
                      <a16:colId xmlns:a16="http://schemas.microsoft.com/office/drawing/2014/main" val="20001"/>
                    </a:ext>
                  </a:extLst>
                </a:gridCol>
              </a:tblGrid>
              <a:tr h="706722">
                <a:tc>
                  <a:txBody>
                    <a:bodyPr/>
                    <a:lstStyle/>
                    <a:p>
                      <a:r>
                        <a:rPr kumimoji="0" lang="en-US" sz="2000" b="1" kern="1200" baseline="0" dirty="0"/>
                        <a:t>Types of Rental Assistance</a:t>
                      </a:r>
                      <a:endParaRPr lang="en-US" sz="2000" b="1" dirty="0"/>
                    </a:p>
                  </a:txBody>
                  <a:tcPr marL="87610" marR="87610" marT="43805" marB="43805"/>
                </a:tc>
                <a:tc>
                  <a:txBody>
                    <a:bodyPr/>
                    <a:lstStyle/>
                    <a:p>
                      <a:r>
                        <a:rPr kumimoji="0" lang="en-US" sz="2000" b="1" kern="1200" baseline="0" dirty="0"/>
                        <a:t>Length of Assistance</a:t>
                      </a:r>
                      <a:endParaRPr lang="en-US" sz="2000" b="1" dirty="0"/>
                    </a:p>
                  </a:txBody>
                  <a:tcPr marL="87610" marR="87610" marT="43805" marB="43805"/>
                </a:tc>
                <a:extLst>
                  <a:ext uri="{0D108BD9-81ED-4DB2-BD59-A6C34878D82A}">
                    <a16:rowId xmlns:a16="http://schemas.microsoft.com/office/drawing/2014/main" val="10000"/>
                  </a:ext>
                </a:extLst>
              </a:tr>
              <a:tr h="706722">
                <a:tc>
                  <a:txBody>
                    <a:bodyPr/>
                    <a:lstStyle/>
                    <a:p>
                      <a:r>
                        <a:rPr kumimoji="0" lang="en-US" sz="2000" kern="1200" baseline="0" dirty="0"/>
                        <a:t>Short-Term Rental Assistance</a:t>
                      </a:r>
                      <a:endParaRPr lang="en-US" sz="2000" dirty="0"/>
                    </a:p>
                  </a:txBody>
                  <a:tcPr marL="87610" marR="87610" marT="43805" marB="43805"/>
                </a:tc>
                <a:tc>
                  <a:txBody>
                    <a:bodyPr/>
                    <a:lstStyle/>
                    <a:p>
                      <a:r>
                        <a:rPr kumimoji="0" lang="en-US" sz="2000" kern="1200" baseline="0" dirty="0"/>
                        <a:t>Up to 3 Months</a:t>
                      </a:r>
                      <a:endParaRPr lang="en-US" sz="2000" dirty="0"/>
                    </a:p>
                  </a:txBody>
                  <a:tcPr marL="87610" marR="87610" marT="43805" marB="43805"/>
                </a:tc>
                <a:extLst>
                  <a:ext uri="{0D108BD9-81ED-4DB2-BD59-A6C34878D82A}">
                    <a16:rowId xmlns:a16="http://schemas.microsoft.com/office/drawing/2014/main" val="10001"/>
                  </a:ext>
                </a:extLst>
              </a:tr>
              <a:tr h="706722">
                <a:tc>
                  <a:txBody>
                    <a:bodyPr/>
                    <a:lstStyle/>
                    <a:p>
                      <a:r>
                        <a:rPr kumimoji="0" lang="en-US" sz="2000" kern="1200" baseline="0"/>
                        <a:t>Medium-Term Rental Assistance</a:t>
                      </a:r>
                      <a:endParaRPr lang="en-US" sz="2000"/>
                    </a:p>
                  </a:txBody>
                  <a:tcPr marL="87610" marR="87610" marT="43805" marB="43805"/>
                </a:tc>
                <a:tc>
                  <a:txBody>
                    <a:bodyPr/>
                    <a:lstStyle/>
                    <a:p>
                      <a:r>
                        <a:rPr kumimoji="0" lang="en-US" sz="2000" kern="1200" baseline="0" dirty="0"/>
                        <a:t>4 to 12 Months</a:t>
                      </a:r>
                      <a:endParaRPr lang="en-US" sz="2000" dirty="0"/>
                    </a:p>
                  </a:txBody>
                  <a:tcPr marL="87610" marR="87610" marT="43805" marB="43805"/>
                </a:tc>
                <a:extLst>
                  <a:ext uri="{0D108BD9-81ED-4DB2-BD59-A6C34878D82A}">
                    <a16:rowId xmlns:a16="http://schemas.microsoft.com/office/drawing/2014/main" val="10002"/>
                  </a:ext>
                </a:extLst>
              </a:tr>
              <a:tr h="1582822">
                <a:tc>
                  <a:txBody>
                    <a:bodyPr/>
                    <a:lstStyle/>
                    <a:p>
                      <a:r>
                        <a:rPr kumimoji="0" lang="en-US" sz="2000" kern="1200" baseline="0" dirty="0"/>
                        <a:t>Payment of Rental Arrears</a:t>
                      </a:r>
                      <a:endParaRPr lang="en-US" sz="2000" dirty="0"/>
                    </a:p>
                  </a:txBody>
                  <a:tcPr marL="87610" marR="87610" marT="43805" marB="43805"/>
                </a:tc>
                <a:tc>
                  <a:txBody>
                    <a:bodyPr/>
                    <a:lstStyle/>
                    <a:p>
                      <a:r>
                        <a:rPr kumimoji="0" lang="en-US" sz="2000" kern="1200" baseline="0" dirty="0"/>
                        <a:t>One-time payment up to 6 months, including any late fees on those arrears</a:t>
                      </a:r>
                      <a:endParaRPr lang="en-US" sz="2000" dirty="0"/>
                    </a:p>
                  </a:txBody>
                  <a:tcPr marL="87610" marR="87610" marT="43805" marB="43805"/>
                </a:tc>
                <a:extLst>
                  <a:ext uri="{0D108BD9-81ED-4DB2-BD59-A6C34878D82A}">
                    <a16:rowId xmlns:a16="http://schemas.microsoft.com/office/drawing/2014/main" val="10003"/>
                  </a:ext>
                </a:extLst>
              </a:tr>
              <a:tr h="1874856">
                <a:tc>
                  <a:txBody>
                    <a:bodyPr/>
                    <a:lstStyle/>
                    <a:p>
                      <a:r>
                        <a:rPr kumimoji="0" lang="en-US" sz="2000" kern="1200" baseline="0" dirty="0">
                          <a:solidFill>
                            <a:srgbClr val="FF0000"/>
                          </a:solidFill>
                        </a:rPr>
                        <a:t>MAXIMUM length of rental assistance</a:t>
                      </a:r>
                      <a:endParaRPr lang="en-US" sz="2000" dirty="0">
                        <a:solidFill>
                          <a:srgbClr val="FF0000"/>
                        </a:solidFill>
                      </a:endParaRPr>
                    </a:p>
                  </a:txBody>
                  <a:tcPr marL="87610" marR="87610" marT="43805" marB="43805"/>
                </a:tc>
                <a:tc>
                  <a:txBody>
                    <a:bodyPr/>
                    <a:lstStyle/>
                    <a:p>
                      <a:r>
                        <a:rPr kumimoji="0" lang="en-US" sz="2000" kern="1200" baseline="0" dirty="0">
                          <a:solidFill>
                            <a:srgbClr val="FF0000"/>
                          </a:solidFill>
                        </a:rPr>
                        <a:t>12 Months</a:t>
                      </a:r>
                      <a:endParaRPr lang="en-US" sz="2000" dirty="0">
                        <a:solidFill>
                          <a:srgbClr val="FF0000"/>
                        </a:solidFill>
                      </a:endParaRPr>
                    </a:p>
                  </a:txBody>
                  <a:tcPr marL="87610" marR="87610" marT="43805" marB="4380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HMIS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Font typeface="Wingdings" panose="05000000000000000000" pitchFamily="2" charset="2"/>
              <a:buChar char="v"/>
            </a:pPr>
            <a:r>
              <a:rPr lang="en-US" sz="2400" dirty="0"/>
              <a:t>The HEARTH Act makes HMIS participation a</a:t>
            </a:r>
            <a:r>
              <a:rPr lang="en-US" sz="2400" b="1" dirty="0"/>
              <a:t> </a:t>
            </a:r>
            <a:r>
              <a:rPr lang="en-US" sz="2400" dirty="0"/>
              <a:t>statutory requirement for ESG recipients and subrecipients.</a:t>
            </a:r>
          </a:p>
          <a:p>
            <a:pPr>
              <a:buFont typeface="Wingdings" panose="05000000000000000000" pitchFamily="2" charset="2"/>
              <a:buChar char="v"/>
            </a:pPr>
            <a:r>
              <a:rPr lang="en-US" sz="2400" dirty="0"/>
              <a:t>Victim service providers cannot participate in HMIS. </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82</a:t>
            </a:fld>
            <a:endParaRPr lang="en-US">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HMIS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Font typeface="Wingdings" panose="05000000000000000000" pitchFamily="2" charset="2"/>
              <a:buChar char="v"/>
            </a:pPr>
            <a:r>
              <a:rPr lang="en-US" sz="2400" dirty="0"/>
              <a:t>Providers that do not participate in HMIS must use a comparable database that produces unduplicated, aggregate reports.</a:t>
            </a:r>
          </a:p>
          <a:p>
            <a:pPr>
              <a:buFont typeface="Wingdings" panose="05000000000000000000" pitchFamily="2" charset="2"/>
              <a:buChar char="v"/>
            </a:pPr>
            <a:r>
              <a:rPr lang="en-US" sz="2400" dirty="0"/>
              <a:t>ESG funds may be used to pay the costs of establishing and operating a comparable database.</a:t>
            </a:r>
          </a:p>
          <a:p>
            <a:pPr marL="0" indent="0">
              <a:buNone/>
            </a:pPr>
            <a:endParaRPr lang="en-US" sz="2400" dirty="0"/>
          </a:p>
          <a:p>
            <a:r>
              <a:rPr lang="en-US" sz="2400" b="1" dirty="0">
                <a:solidFill>
                  <a:srgbClr val="FF0000"/>
                </a:solidFill>
              </a:rPr>
              <a:t>Up to 10% of the applicant’s budget may be used for HMIS.</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83</a:t>
            </a:fld>
            <a:endParaRPr lang="en-US">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4000" dirty="0">
                <a:solidFill>
                  <a:srgbClr val="FFFFFF"/>
                </a:solidFill>
              </a:rPr>
              <a:t>HMIS</a:t>
            </a:r>
            <a:br>
              <a:rPr lang="en-US" sz="3200" dirty="0">
                <a:solidFill>
                  <a:srgbClr val="FFFFFF"/>
                </a:solidFill>
              </a:rPr>
            </a:br>
            <a:br>
              <a:rPr lang="en-US" sz="3200" dirty="0">
                <a:solidFill>
                  <a:srgbClr val="FFFFFF"/>
                </a:solidFill>
              </a:rPr>
            </a:br>
            <a:r>
              <a:rPr lang="en-US" sz="3200" dirty="0">
                <a:solidFill>
                  <a:srgbClr val="FFFFFF"/>
                </a:solidFill>
              </a:rPr>
              <a:t>HARDWARE, EQUIPMENT, AND SOFTWARE COSTS</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84</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049A51C1-6EA2-4EF7-A23B-F5067F642B51}"/>
              </a:ext>
            </a:extLst>
          </p:cNvPr>
          <p:cNvGraphicFramePr>
            <a:graphicFrameLocks noGrp="1"/>
          </p:cNvGraphicFramePr>
          <p:nvPr>
            <p:ph idx="1"/>
            <p:extLst>
              <p:ext uri="{D42A27DB-BD31-4B8C-83A1-F6EECF244321}">
                <p14:modId xmlns:p14="http://schemas.microsoft.com/office/powerpoint/2010/main" val="372382514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4000" dirty="0">
                <a:solidFill>
                  <a:srgbClr val="FFFFFF"/>
                </a:solidFill>
              </a:rPr>
              <a:t>HMIS</a:t>
            </a:r>
            <a:br>
              <a:rPr lang="en-US" sz="3600" dirty="0">
                <a:solidFill>
                  <a:srgbClr val="FFFFFF"/>
                </a:solidFill>
              </a:rPr>
            </a:br>
            <a:br>
              <a:rPr lang="en-US" sz="3600" dirty="0">
                <a:solidFill>
                  <a:srgbClr val="FFFFFF"/>
                </a:solidFill>
              </a:rPr>
            </a:br>
            <a:r>
              <a:rPr lang="en-US" sz="3600" dirty="0">
                <a:solidFill>
                  <a:srgbClr val="FFFFFF"/>
                </a:solidFill>
              </a:rPr>
              <a:t>STAFFING:</a:t>
            </a:r>
            <a:br>
              <a:rPr lang="en-US" sz="3200" dirty="0">
                <a:solidFill>
                  <a:srgbClr val="FFFFFF"/>
                </a:solidFill>
              </a:rPr>
            </a:br>
            <a:r>
              <a:rPr lang="en-US" sz="3200" dirty="0">
                <a:solidFill>
                  <a:srgbClr val="FFFFFF"/>
                </a:solidFill>
              </a:rPr>
              <a:t>Paying Salaries for HMIS Operations</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85</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0FA23A76-6712-420F-A166-DDD6CCDD98A9}"/>
              </a:ext>
            </a:extLst>
          </p:cNvPr>
          <p:cNvGraphicFramePr>
            <a:graphicFrameLocks noGrp="1"/>
          </p:cNvGraphicFramePr>
          <p:nvPr>
            <p:ph idx="1"/>
            <p:extLst>
              <p:ext uri="{D42A27DB-BD31-4B8C-83A1-F6EECF244321}">
                <p14:modId xmlns:p14="http://schemas.microsoft.com/office/powerpoint/2010/main" val="418750580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4000" dirty="0">
                <a:solidFill>
                  <a:srgbClr val="FFFFFF"/>
                </a:solidFill>
              </a:rPr>
              <a:t>HMIS</a:t>
            </a:r>
            <a:br>
              <a:rPr lang="en-US" sz="4000" dirty="0">
                <a:solidFill>
                  <a:srgbClr val="FFFFFF"/>
                </a:solidFill>
              </a:rPr>
            </a:br>
            <a:br>
              <a:rPr lang="en-US" sz="4000" dirty="0">
                <a:solidFill>
                  <a:srgbClr val="FFFFFF"/>
                </a:solidFill>
              </a:rPr>
            </a:br>
            <a:r>
              <a:rPr lang="en-US" sz="3600" dirty="0">
                <a:solidFill>
                  <a:srgbClr val="FFFFFF"/>
                </a:solidFill>
              </a:rPr>
              <a:t>STAFFING:</a:t>
            </a:r>
            <a:br>
              <a:rPr lang="en-US" sz="3600" dirty="0">
                <a:solidFill>
                  <a:srgbClr val="FFFFFF"/>
                </a:solidFill>
              </a:rPr>
            </a:br>
            <a:r>
              <a:rPr lang="en-US" sz="3200" dirty="0">
                <a:solidFill>
                  <a:srgbClr val="FFFFFF"/>
                </a:solidFill>
              </a:rPr>
              <a:t>Paying Salaries for HMIS Operations</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86</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0FA23A76-6712-420F-A166-DDD6CCDD98A9}"/>
              </a:ext>
            </a:extLst>
          </p:cNvPr>
          <p:cNvGraphicFramePr>
            <a:graphicFrameLocks noGrp="1"/>
          </p:cNvGraphicFramePr>
          <p:nvPr>
            <p:ph idx="1"/>
            <p:extLst>
              <p:ext uri="{D42A27DB-BD31-4B8C-83A1-F6EECF244321}">
                <p14:modId xmlns:p14="http://schemas.microsoft.com/office/powerpoint/2010/main" val="340283227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537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4000" dirty="0">
                <a:solidFill>
                  <a:srgbClr val="FFFFFF"/>
                </a:solidFill>
              </a:rPr>
              <a:t>HMIS</a:t>
            </a:r>
            <a:br>
              <a:rPr lang="en-US" sz="4000" dirty="0">
                <a:solidFill>
                  <a:srgbClr val="FFFFFF"/>
                </a:solidFill>
              </a:rPr>
            </a:br>
            <a:br>
              <a:rPr lang="en-US" sz="3600" dirty="0">
                <a:solidFill>
                  <a:srgbClr val="FFFFFF"/>
                </a:solidFill>
              </a:rPr>
            </a:br>
            <a:r>
              <a:rPr lang="en-US" sz="3600" dirty="0">
                <a:solidFill>
                  <a:srgbClr val="FFFFFF"/>
                </a:solidFill>
              </a:rPr>
              <a:t>TRAINING AND OVERHEAD</a:t>
            </a:r>
            <a:endParaRPr lang="en-US" sz="4000" dirty="0">
              <a:solidFill>
                <a:srgbClr val="FFFFFF"/>
              </a:solidFill>
            </a:endParaRP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87</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0FA23A76-6712-420F-A166-DDD6CCDD98A9}"/>
              </a:ext>
            </a:extLst>
          </p:cNvPr>
          <p:cNvGraphicFramePr>
            <a:graphicFrameLocks noGrp="1"/>
          </p:cNvGraphicFramePr>
          <p:nvPr>
            <p:ph idx="1"/>
            <p:extLst>
              <p:ext uri="{D42A27DB-BD31-4B8C-83A1-F6EECF244321}">
                <p14:modId xmlns:p14="http://schemas.microsoft.com/office/powerpoint/2010/main" val="3607345526"/>
              </p:ext>
            </p:extLst>
          </p:nvPr>
        </p:nvGraphicFramePr>
        <p:xfrm>
          <a:off x="3556658" y="304800"/>
          <a:ext cx="5434941" cy="6154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201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4000" dirty="0">
                <a:solidFill>
                  <a:srgbClr val="FFFFFF"/>
                </a:solidFill>
              </a:rPr>
              <a:t>HMIS</a:t>
            </a:r>
            <a:br>
              <a:rPr lang="en-US" sz="3600" dirty="0">
                <a:solidFill>
                  <a:srgbClr val="FFFFFF"/>
                </a:solidFill>
              </a:rPr>
            </a:br>
            <a:br>
              <a:rPr lang="en-US" sz="3200" dirty="0">
                <a:solidFill>
                  <a:srgbClr val="FFFFFF"/>
                </a:solidFill>
              </a:rPr>
            </a:br>
            <a:r>
              <a:rPr lang="en-US" sz="3600" dirty="0">
                <a:solidFill>
                  <a:srgbClr val="FFFFFF"/>
                </a:solidFill>
              </a:rPr>
              <a:t>TRAINING AND OVERHEAD</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88</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0FA23A76-6712-420F-A166-DDD6CCDD98A9}"/>
              </a:ext>
            </a:extLst>
          </p:cNvPr>
          <p:cNvGraphicFramePr>
            <a:graphicFrameLocks noGrp="1"/>
          </p:cNvGraphicFramePr>
          <p:nvPr>
            <p:ph idx="1"/>
            <p:extLst>
              <p:ext uri="{D42A27DB-BD31-4B8C-83A1-F6EECF244321}">
                <p14:modId xmlns:p14="http://schemas.microsoft.com/office/powerpoint/2010/main" val="376771305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8197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dirty="0"/>
              <a:t>HMIS</a:t>
            </a:r>
          </a:p>
        </p:txBody>
      </p:sp>
      <p:sp>
        <p:nvSpPr>
          <p:cNvPr id="3" name="Content Placeholder 2"/>
          <p:cNvSpPr>
            <a:spLocks noGrp="1"/>
          </p:cNvSpPr>
          <p:nvPr>
            <p:ph idx="1"/>
          </p:nvPr>
        </p:nvSpPr>
        <p:spPr>
          <a:xfrm>
            <a:off x="822959" y="1845734"/>
            <a:ext cx="4841240" cy="4023360"/>
          </a:xfrm>
        </p:spPr>
        <p:txBody>
          <a:bodyPr>
            <a:normAutofit lnSpcReduction="10000"/>
          </a:bodyPr>
          <a:lstStyle/>
          <a:p>
            <a:pPr>
              <a:buNone/>
            </a:pPr>
            <a:endParaRPr lang="en-US" b="1" dirty="0"/>
          </a:p>
          <a:p>
            <a:pPr>
              <a:buNone/>
            </a:pPr>
            <a:r>
              <a:rPr lang="en-US" sz="2800" b="1" dirty="0"/>
              <a:t>General Restrictions</a:t>
            </a:r>
          </a:p>
          <a:p>
            <a:endParaRPr lang="en-US" b="1" dirty="0"/>
          </a:p>
          <a:p>
            <a:pPr>
              <a:buFont typeface="Wingdings" panose="05000000000000000000" pitchFamily="2" charset="2"/>
              <a:buChar char="v"/>
            </a:pPr>
            <a:r>
              <a:rPr lang="en-US" sz="2400" dirty="0"/>
              <a:t>Activities funded under this component must comply with HUD’s standards on participation, data collection, and reporting under a local HMIS.</a:t>
            </a:r>
          </a:p>
          <a:p>
            <a:pPr>
              <a:buFont typeface="Wingdings" panose="05000000000000000000" pitchFamily="2" charset="2"/>
              <a:buChar char="v"/>
            </a:pPr>
            <a:r>
              <a:rPr lang="en-US" sz="2400" dirty="0"/>
              <a:t>This includes compliance with HUD’s 2020 HMIS Data Standards.</a:t>
            </a:r>
          </a:p>
        </p:txBody>
      </p:sp>
      <p:pic>
        <p:nvPicPr>
          <p:cNvPr id="8" name="Graphic 7" descr="Check List">
            <a:extLst>
              <a:ext uri="{FF2B5EF4-FFF2-40B4-BE49-F238E27FC236}">
                <a16:creationId xmlns:a16="http://schemas.microsoft.com/office/drawing/2014/main" id="{BEB5CC1F-AFCC-492A-BB61-EAB83E2E0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427" y="2476158"/>
            <a:ext cx="2351332" cy="2351332"/>
          </a:xfrm>
          <a:prstGeom prst="rect">
            <a:avLst/>
          </a:prstGeom>
        </p:spPr>
      </p:pic>
      <p:sp>
        <p:nvSpPr>
          <p:cNvPr id="4" name="Slide Number Placeholder 3"/>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smtClean="0"/>
              <a:pPr>
                <a:spcAft>
                  <a:spcPts val="600"/>
                </a:spcAft>
              </a:pPr>
              <a:t>89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DD0B-2571-47DC-B789-94C5F1F4F4ED}"/>
              </a:ext>
            </a:extLst>
          </p:cNvPr>
          <p:cNvSpPr>
            <a:spLocks noGrp="1"/>
          </p:cNvSpPr>
          <p:nvPr>
            <p:ph type="title"/>
          </p:nvPr>
        </p:nvSpPr>
        <p:spPr/>
        <p:txBody>
          <a:bodyPr/>
          <a:lstStyle/>
          <a:p>
            <a:r>
              <a:rPr lang="en-US" dirty="0"/>
              <a:t>USE OF ESG-CV FUNDS </a:t>
            </a:r>
          </a:p>
        </p:txBody>
      </p:sp>
      <p:sp>
        <p:nvSpPr>
          <p:cNvPr id="3" name="Content Placeholder 2">
            <a:extLst>
              <a:ext uri="{FF2B5EF4-FFF2-40B4-BE49-F238E27FC236}">
                <a16:creationId xmlns:a16="http://schemas.microsoft.com/office/drawing/2014/main" id="{274F010A-BF6E-401A-9907-F214CF7F7F13}"/>
              </a:ext>
            </a:extLst>
          </p:cNvPr>
          <p:cNvSpPr>
            <a:spLocks noGrp="1"/>
          </p:cNvSpPr>
          <p:nvPr>
            <p:ph idx="1"/>
          </p:nvPr>
        </p:nvSpPr>
        <p:spPr/>
        <p:txBody>
          <a:bodyPr>
            <a:normAutofit/>
          </a:bodyPr>
          <a:lstStyle/>
          <a:p>
            <a:pPr>
              <a:buFont typeface="Wingdings" panose="05000000000000000000" pitchFamily="2" charset="2"/>
              <a:buChar char="v"/>
            </a:pPr>
            <a:r>
              <a:rPr lang="en-US" sz="4000" dirty="0"/>
              <a:t>Prevent,</a:t>
            </a:r>
          </a:p>
          <a:p>
            <a:pPr>
              <a:buFont typeface="Wingdings" panose="05000000000000000000" pitchFamily="2" charset="2"/>
              <a:buChar char="v"/>
            </a:pPr>
            <a:r>
              <a:rPr lang="en-US" sz="4000" dirty="0"/>
              <a:t>Prepare For, and</a:t>
            </a:r>
          </a:p>
          <a:p>
            <a:pPr>
              <a:buFont typeface="Wingdings" panose="05000000000000000000" pitchFamily="2" charset="2"/>
              <a:buChar char="v"/>
            </a:pPr>
            <a:r>
              <a:rPr lang="en-US" sz="4000" dirty="0"/>
              <a:t>Respond to the Coronavirus Pandemic</a:t>
            </a:r>
          </a:p>
        </p:txBody>
      </p:sp>
      <p:sp>
        <p:nvSpPr>
          <p:cNvPr id="4" name="Slide Number Placeholder 3">
            <a:extLst>
              <a:ext uri="{FF2B5EF4-FFF2-40B4-BE49-F238E27FC236}">
                <a16:creationId xmlns:a16="http://schemas.microsoft.com/office/drawing/2014/main" id="{89F94798-9A5D-4E79-A260-F1C556E0A5E8}"/>
              </a:ext>
            </a:extLst>
          </p:cNvPr>
          <p:cNvSpPr>
            <a:spLocks noGrp="1"/>
          </p:cNvSpPr>
          <p:nvPr>
            <p:ph type="sldNum" sz="quarter" idx="12"/>
          </p:nvPr>
        </p:nvSpPr>
        <p:spPr/>
        <p:txBody>
          <a:bodyPr/>
          <a:lstStyle/>
          <a:p>
            <a:fld id="{C92E57EB-033B-4CA2-825C-501846939530}" type="slidenum">
              <a:rPr lang="en-US" smtClean="0"/>
              <a:pPr/>
              <a:t>9</a:t>
            </a:fld>
            <a:endParaRPr lang="en-US" dirty="0"/>
          </a:p>
        </p:txBody>
      </p:sp>
    </p:spTree>
    <p:extLst>
      <p:ext uri="{BB962C8B-B14F-4D97-AF65-F5344CB8AC3E}">
        <p14:creationId xmlns:p14="http://schemas.microsoft.com/office/powerpoint/2010/main" val="2112873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dirty="0"/>
              <a:t>HMIS RESOURCES</a:t>
            </a:r>
          </a:p>
        </p:txBody>
      </p:sp>
      <p:sp>
        <p:nvSpPr>
          <p:cNvPr id="3" name="Content Placeholder 2"/>
          <p:cNvSpPr>
            <a:spLocks noGrp="1"/>
          </p:cNvSpPr>
          <p:nvPr>
            <p:ph idx="1"/>
          </p:nvPr>
        </p:nvSpPr>
        <p:spPr>
          <a:xfrm>
            <a:off x="822960" y="1845734"/>
            <a:ext cx="7863840" cy="4023360"/>
          </a:xfrm>
        </p:spPr>
        <p:txBody>
          <a:bodyPr>
            <a:normAutofit fontScale="47500" lnSpcReduction="20000"/>
          </a:bodyPr>
          <a:lstStyle/>
          <a:p>
            <a:pPr>
              <a:buNone/>
            </a:pPr>
            <a:endParaRPr lang="en-US" b="1" dirty="0"/>
          </a:p>
          <a:p>
            <a:pPr marL="0" indent="0">
              <a:buNone/>
            </a:pPr>
            <a:r>
              <a:rPr lang="en-US" sz="5000" b="1" dirty="0"/>
              <a:t>  </a:t>
            </a:r>
            <a:r>
              <a:rPr lang="en-US" sz="4500" dirty="0"/>
              <a:t>HMIS: Homeless Management Information System</a:t>
            </a:r>
          </a:p>
          <a:p>
            <a:r>
              <a:rPr lang="en-US" sz="4500" dirty="0">
                <a:hlinkClick r:id="rId3"/>
              </a:rPr>
              <a:t>https://www.hudexchange.info/programs/hmis/</a:t>
            </a:r>
            <a:endParaRPr lang="en-US" sz="4500" dirty="0"/>
          </a:p>
          <a:p>
            <a:pPr marL="0" indent="0">
              <a:buNone/>
            </a:pPr>
            <a:endParaRPr lang="en-US" sz="4500" dirty="0"/>
          </a:p>
          <a:p>
            <a:r>
              <a:rPr lang="en-US" sz="4500" dirty="0"/>
              <a:t>2020 HMIS Data Standards</a:t>
            </a:r>
          </a:p>
          <a:p>
            <a:r>
              <a:rPr lang="en-US" sz="4500" dirty="0">
                <a:hlinkClick r:id="rId4"/>
              </a:rPr>
              <a:t>https://www.hudexchange.info/resource/3824/hmis-data-dictionary/</a:t>
            </a:r>
            <a:endParaRPr lang="en-US" sz="4500" dirty="0"/>
          </a:p>
          <a:p>
            <a:pPr marL="0" indent="0">
              <a:buNone/>
            </a:pPr>
            <a:endParaRPr lang="en-US" sz="4500" dirty="0"/>
          </a:p>
          <a:p>
            <a:r>
              <a:rPr lang="en-US" sz="4500" dirty="0"/>
              <a:t>ESG Program HMIS Manual – Released June 2020</a:t>
            </a:r>
          </a:p>
          <a:p>
            <a:r>
              <a:rPr lang="en-US" sz="4500" dirty="0">
                <a:hlinkClick r:id="rId5"/>
              </a:rPr>
              <a:t>https://files.hudexchange.info/resources/documents/ESG-Program-HMIS-Manual.pdf</a:t>
            </a:r>
            <a:endParaRPr lang="en-US" sz="4500" dirty="0"/>
          </a:p>
        </p:txBody>
      </p:sp>
      <p:sp>
        <p:nvSpPr>
          <p:cNvPr id="4" name="Slide Number Placeholder 3"/>
          <p:cNvSpPr>
            <a:spLocks noGrp="1"/>
          </p:cNvSpPr>
          <p:nvPr>
            <p:ph type="sldNum" sz="quarter" idx="12"/>
          </p:nvPr>
        </p:nvSpPr>
        <p:spPr>
          <a:xfrm>
            <a:off x="7425343" y="6459785"/>
            <a:ext cx="984019" cy="365125"/>
          </a:xfrm>
        </p:spPr>
        <p:txBody>
          <a:bodyPr>
            <a:normAutofit/>
          </a:bodyPr>
          <a:lstStyle/>
          <a:p>
            <a:pPr>
              <a:spcAft>
                <a:spcPts val="600"/>
              </a:spcAft>
            </a:pPr>
            <a:fld id="{C92E57EB-033B-4CA2-825C-501846939530}" type="slidenum">
              <a:rPr lang="en-US" smtClean="0"/>
              <a:pPr>
                <a:spcAft>
                  <a:spcPts val="600"/>
                </a:spcAft>
              </a:pPr>
              <a:t>90</a:t>
            </a:fld>
            <a:endParaRPr lang="en-US"/>
          </a:p>
        </p:txBody>
      </p:sp>
    </p:spTree>
    <p:extLst>
      <p:ext uri="{BB962C8B-B14F-4D97-AF65-F5344CB8AC3E}">
        <p14:creationId xmlns:p14="http://schemas.microsoft.com/office/powerpoint/2010/main" val="169746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516835"/>
            <a:ext cx="3071314" cy="5772840"/>
          </a:xfrm>
        </p:spPr>
        <p:txBody>
          <a:bodyPr anchor="ctr">
            <a:normAutofit/>
          </a:bodyPr>
          <a:lstStyle/>
          <a:p>
            <a:r>
              <a:rPr lang="en-US" sz="3200" dirty="0">
                <a:solidFill>
                  <a:srgbClr val="FFFFFF"/>
                </a:solidFill>
              </a:rPr>
              <a:t>ADMINISTRATION</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91</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A973CC72-C2CB-4806-B886-457C309A7C32}"/>
              </a:ext>
            </a:extLst>
          </p:cNvPr>
          <p:cNvGraphicFramePr>
            <a:graphicFrameLocks noGrp="1"/>
          </p:cNvGraphicFramePr>
          <p:nvPr>
            <p:ph idx="1"/>
            <p:extLst>
              <p:ext uri="{D42A27DB-BD31-4B8C-83A1-F6EECF244321}">
                <p14:modId xmlns:p14="http://schemas.microsoft.com/office/powerpoint/2010/main" val="284988047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605896"/>
            <a:ext cx="3030052" cy="5646208"/>
          </a:xfrm>
        </p:spPr>
        <p:txBody>
          <a:bodyPr anchor="ctr">
            <a:normAutofit/>
          </a:bodyPr>
          <a:lstStyle/>
          <a:p>
            <a:r>
              <a:rPr lang="en-US" sz="3200" dirty="0">
                <a:solidFill>
                  <a:srgbClr val="FFFFFF"/>
                </a:solidFill>
              </a:rPr>
              <a:t>ADMINISTRATION</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endParaRPr lang="en-US" i="1" dirty="0"/>
          </a:p>
          <a:p>
            <a:endParaRPr lang="en-US" i="1" dirty="0"/>
          </a:p>
          <a:p>
            <a:r>
              <a:rPr lang="en-US" sz="2400" i="1" dirty="0"/>
              <a:t>This does not include staff and overhead costs directly related to carrying out street outreach, emergency shelter, temporary emergency shelter, homelessness prevention, and rapid re-housing activities, as those costs are eligible as part of those activities.</a:t>
            </a:r>
          </a:p>
          <a:p>
            <a:pPr marL="0" indent="0">
              <a:buNone/>
            </a:pPr>
            <a:endParaRPr lang="en-US" sz="2400" i="1" dirty="0"/>
          </a:p>
          <a:p>
            <a:r>
              <a:rPr lang="en-US" sz="2400" b="1" dirty="0">
                <a:solidFill>
                  <a:srgbClr val="FF0000"/>
                </a:solidFill>
              </a:rPr>
              <a:t>Up to 5% of the applicant’s budget may be used for administration.</a:t>
            </a:r>
          </a:p>
          <a:p>
            <a:endParaRPr lang="en-US" i="1"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92</a:t>
            </a:fld>
            <a:endParaRPr lang="en-US">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516835"/>
            <a:ext cx="3030053" cy="5772840"/>
          </a:xfrm>
        </p:spPr>
        <p:txBody>
          <a:bodyPr anchor="ctr">
            <a:normAutofit/>
          </a:bodyPr>
          <a:lstStyle/>
          <a:p>
            <a:r>
              <a:rPr lang="en-US" sz="3200" dirty="0">
                <a:solidFill>
                  <a:srgbClr val="FFFFFF"/>
                </a:solidFill>
              </a:rPr>
              <a:t>ADMINISTRATION</a:t>
            </a:r>
            <a:br>
              <a:rPr lang="en-US" sz="3200" dirty="0">
                <a:solidFill>
                  <a:srgbClr val="FFFFFF"/>
                </a:solidFill>
              </a:rPr>
            </a:br>
            <a:br>
              <a:rPr lang="en-US" sz="3200" dirty="0">
                <a:solidFill>
                  <a:srgbClr val="FFFFFF"/>
                </a:solidFill>
              </a:rPr>
            </a:br>
            <a:r>
              <a:rPr lang="en-US" sz="2800" dirty="0">
                <a:solidFill>
                  <a:srgbClr val="FFFFFF"/>
                </a:solidFill>
              </a:rPr>
              <a:t>ELIGIBLE COSTS</a:t>
            </a:r>
            <a:br>
              <a:rPr lang="en-US" sz="2800" dirty="0">
                <a:solidFill>
                  <a:srgbClr val="FFFFFF"/>
                </a:solidFill>
              </a:rPr>
            </a:br>
            <a:endParaRPr lang="en-US" sz="2800" dirty="0">
              <a:solidFill>
                <a:srgbClr val="FFFFFF"/>
              </a:solidFill>
            </a:endParaRP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93</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0D63999E-F59C-48C3-96E4-B451781F3B9C}"/>
              </a:ext>
            </a:extLst>
          </p:cNvPr>
          <p:cNvGraphicFramePr>
            <a:graphicFrameLocks noGrp="1"/>
          </p:cNvGraphicFramePr>
          <p:nvPr>
            <p:ph idx="1"/>
            <p:extLst>
              <p:ext uri="{D42A27DB-BD31-4B8C-83A1-F6EECF244321}">
                <p14:modId xmlns:p14="http://schemas.microsoft.com/office/powerpoint/2010/main" val="80556100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516835"/>
            <a:ext cx="3038093" cy="5772840"/>
          </a:xfrm>
        </p:spPr>
        <p:txBody>
          <a:bodyPr anchor="ctr">
            <a:normAutofit/>
          </a:bodyPr>
          <a:lstStyle/>
          <a:p>
            <a:r>
              <a:rPr lang="en-US" sz="3200" dirty="0">
                <a:solidFill>
                  <a:srgbClr val="FFFFFF"/>
                </a:solidFill>
              </a:rPr>
              <a:t>ADMINISTRATION</a:t>
            </a:r>
            <a:br>
              <a:rPr lang="en-US" sz="3200" dirty="0">
                <a:solidFill>
                  <a:srgbClr val="FFFFFF"/>
                </a:solidFill>
              </a:rPr>
            </a:br>
            <a:br>
              <a:rPr lang="en-US" sz="3200" dirty="0">
                <a:solidFill>
                  <a:srgbClr val="FFFFFF"/>
                </a:solidFill>
              </a:rPr>
            </a:br>
            <a:br>
              <a:rPr lang="en-US" sz="3200" dirty="0">
                <a:solidFill>
                  <a:srgbClr val="FFFFFF"/>
                </a:solidFill>
              </a:rPr>
            </a:br>
            <a:r>
              <a:rPr lang="en-US" sz="2800" dirty="0">
                <a:solidFill>
                  <a:srgbClr val="FFFFFF"/>
                </a:solidFill>
              </a:rPr>
              <a:t>GENERAL MANAGEMENT, OVERSIGHT, AND COORDINATION</a:t>
            </a:r>
            <a:br>
              <a:rPr lang="en-US" sz="2800" dirty="0">
                <a:solidFill>
                  <a:srgbClr val="FFFFFF"/>
                </a:solidFill>
              </a:rPr>
            </a:br>
            <a:endParaRPr lang="en-US" sz="2800" dirty="0">
              <a:solidFill>
                <a:srgbClr val="FFFFFF"/>
              </a:solidFill>
            </a:endParaRP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94</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4544EC37-6194-4904-8570-2C15EF77F5E7}"/>
              </a:ext>
            </a:extLst>
          </p:cNvPr>
          <p:cNvGraphicFramePr>
            <a:graphicFrameLocks noGrp="1"/>
          </p:cNvGraphicFramePr>
          <p:nvPr>
            <p:ph idx="1"/>
            <p:extLst>
              <p:ext uri="{D42A27DB-BD31-4B8C-83A1-F6EECF244321}">
                <p14:modId xmlns:p14="http://schemas.microsoft.com/office/powerpoint/2010/main" val="157462341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516835"/>
            <a:ext cx="3078059" cy="5772840"/>
          </a:xfrm>
        </p:spPr>
        <p:txBody>
          <a:bodyPr anchor="ctr">
            <a:normAutofit/>
          </a:bodyPr>
          <a:lstStyle/>
          <a:p>
            <a:r>
              <a:rPr lang="en-US" sz="3200" dirty="0">
                <a:solidFill>
                  <a:srgbClr val="FFFFFF"/>
                </a:solidFill>
              </a:rPr>
              <a:t>ADMINISTRATION</a:t>
            </a:r>
            <a:br>
              <a:rPr lang="en-US" sz="3600" dirty="0">
                <a:solidFill>
                  <a:srgbClr val="FFFFFF"/>
                </a:solidFill>
              </a:rPr>
            </a:br>
            <a:br>
              <a:rPr lang="en-US" sz="3600" dirty="0">
                <a:solidFill>
                  <a:srgbClr val="FFFFFF"/>
                </a:solidFill>
              </a:rPr>
            </a:br>
            <a:br>
              <a:rPr lang="en-US" sz="3600" dirty="0">
                <a:solidFill>
                  <a:srgbClr val="FFFFFF"/>
                </a:solidFill>
              </a:rPr>
            </a:br>
            <a:r>
              <a:rPr lang="en-US" sz="2800" dirty="0">
                <a:solidFill>
                  <a:srgbClr val="FFFFFF"/>
                </a:solidFill>
              </a:rPr>
              <a:t>GENERAL MANAGEMENT, OVERSIGHT, AND COORDINATION</a:t>
            </a:r>
            <a:br>
              <a:rPr lang="en-US" sz="2800" dirty="0">
                <a:solidFill>
                  <a:srgbClr val="FFFFFF"/>
                </a:solidFill>
              </a:rPr>
            </a:br>
            <a:endParaRPr lang="en-US" sz="2800" dirty="0">
              <a:solidFill>
                <a:srgbClr val="FFFFFF"/>
              </a:solidFill>
            </a:endParaRP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95</a:t>
            </a:fld>
            <a:endParaRPr lang="en-US">
              <a:solidFill>
                <a:schemeClr val="tx2"/>
              </a:solidFill>
            </a:endParaRPr>
          </a:p>
        </p:txBody>
      </p:sp>
      <p:graphicFrame>
        <p:nvGraphicFramePr>
          <p:cNvPr id="15" name="Content Placeholder 2">
            <a:extLst>
              <a:ext uri="{FF2B5EF4-FFF2-40B4-BE49-F238E27FC236}">
                <a16:creationId xmlns:a16="http://schemas.microsoft.com/office/drawing/2014/main" id="{E7FA29BA-7DE7-4043-AE8D-97A17C516CEC}"/>
              </a:ext>
            </a:extLst>
          </p:cNvPr>
          <p:cNvGraphicFramePr>
            <a:graphicFrameLocks noGrp="1"/>
          </p:cNvGraphicFramePr>
          <p:nvPr>
            <p:ph idx="1"/>
            <p:extLst>
              <p:ext uri="{D42A27DB-BD31-4B8C-83A1-F6EECF244321}">
                <p14:modId xmlns:p14="http://schemas.microsoft.com/office/powerpoint/2010/main" val="2363753676"/>
              </p:ext>
            </p:extLst>
          </p:nvPr>
        </p:nvGraphicFramePr>
        <p:xfrm>
          <a:off x="3429000" y="304800"/>
          <a:ext cx="5098256"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605896"/>
            <a:ext cx="2990099" cy="5646208"/>
          </a:xfrm>
        </p:spPr>
        <p:txBody>
          <a:bodyPr anchor="ctr">
            <a:normAutofit/>
          </a:bodyPr>
          <a:lstStyle/>
          <a:p>
            <a:r>
              <a:rPr lang="en-US" sz="3200" dirty="0">
                <a:solidFill>
                  <a:srgbClr val="FFFFFF"/>
                </a:solidFill>
              </a:rPr>
              <a:t>ADMINISTRATION</a:t>
            </a:r>
            <a:br>
              <a:rPr lang="en-US" sz="3200" dirty="0">
                <a:solidFill>
                  <a:srgbClr val="FFFFFF"/>
                </a:solidFill>
              </a:rPr>
            </a:br>
            <a:br>
              <a:rPr lang="en-US" sz="3200" dirty="0">
                <a:solidFill>
                  <a:srgbClr val="FFFFFF"/>
                </a:solidFill>
              </a:rPr>
            </a:br>
            <a:br>
              <a:rPr lang="en-US" sz="3200" dirty="0">
                <a:solidFill>
                  <a:srgbClr val="FFFFFF"/>
                </a:solidFill>
              </a:rPr>
            </a:br>
            <a:r>
              <a:rPr lang="en-US" sz="2800" dirty="0">
                <a:solidFill>
                  <a:srgbClr val="FFFFFF"/>
                </a:solidFill>
              </a:rPr>
              <a:t>TRAINING ON ESG REQUIREMENTS</a:t>
            </a:r>
            <a:endParaRPr lang="en-US" sz="3200" dirty="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a:buNone/>
            </a:pPr>
            <a:r>
              <a:rPr lang="en-US" dirty="0"/>
              <a:t>	</a:t>
            </a:r>
            <a:r>
              <a:rPr lang="en-US" sz="2800" dirty="0"/>
              <a:t>Costs of providing training on ESG requirements and attending HUD-sponsored ESG trainings</a:t>
            </a: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96</a:t>
            </a:fld>
            <a:endParaRPr lang="en-US">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200" dirty="0">
                <a:solidFill>
                  <a:srgbClr val="FFFFFF"/>
                </a:solidFill>
              </a:rPr>
              <a:t>CREDITS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endParaRPr lang="en-US" dirty="0"/>
          </a:p>
          <a:p>
            <a:r>
              <a:rPr lang="en-US" sz="2800" dirty="0"/>
              <a:t>HUD’s Emergency Solutions Grants (ESG) Program Components and Activities webinar</a:t>
            </a:r>
          </a:p>
          <a:p>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97</a:t>
            </a:fld>
            <a:endParaRPr lang="en-US">
              <a:solidFill>
                <a:schemeClr val="tx2"/>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APPLICATION DEADLINE</a:t>
            </a:r>
          </a:p>
        </p:txBody>
      </p:sp>
      <p:sp>
        <p:nvSpPr>
          <p:cNvPr id="3" name="Content Placeholder 2"/>
          <p:cNvSpPr>
            <a:spLocks noGrp="1"/>
          </p:cNvSpPr>
          <p:nvPr>
            <p:ph idx="1"/>
          </p:nvPr>
        </p:nvSpPr>
        <p:spPr/>
        <p:txBody>
          <a:bodyPr>
            <a:noAutofit/>
          </a:bodyPr>
          <a:lstStyle/>
          <a:p>
            <a:r>
              <a:rPr lang="en-US" dirty="0"/>
              <a:t>One mailed original and </a:t>
            </a:r>
            <a:r>
              <a:rPr lang="en-US" b="1" dirty="0"/>
              <a:t>one exact emailed </a:t>
            </a:r>
            <a:r>
              <a:rPr lang="en-US" dirty="0"/>
              <a:t>copy are due by </a:t>
            </a:r>
            <a:r>
              <a:rPr lang="en-US" b="1" dirty="0">
                <a:solidFill>
                  <a:srgbClr val="FF0000"/>
                </a:solidFill>
              </a:rPr>
              <a:t>noon </a:t>
            </a:r>
            <a:r>
              <a:rPr lang="en-US" dirty="0"/>
              <a:t>on </a:t>
            </a:r>
            <a:r>
              <a:rPr lang="en-US" b="1" dirty="0">
                <a:solidFill>
                  <a:srgbClr val="FF0000"/>
                </a:solidFill>
              </a:rPr>
              <a:t>December 7, 2020 </a:t>
            </a:r>
            <a:r>
              <a:rPr lang="en-US" dirty="0">
                <a:solidFill>
                  <a:schemeClr val="tx1"/>
                </a:solidFill>
              </a:rPr>
              <a:t>for </a:t>
            </a:r>
            <a:r>
              <a:rPr lang="en-US" b="1" dirty="0">
                <a:solidFill>
                  <a:schemeClr val="tx1"/>
                </a:solidFill>
              </a:rPr>
              <a:t>Round 1</a:t>
            </a:r>
            <a:r>
              <a:rPr lang="en-US" dirty="0"/>
              <a:t>. </a:t>
            </a:r>
            <a:r>
              <a:rPr lang="en-US" b="1" dirty="0"/>
              <a:t>Applications for Round 2 are due by </a:t>
            </a:r>
            <a:r>
              <a:rPr lang="en-US" b="1" dirty="0">
                <a:solidFill>
                  <a:srgbClr val="FF0000"/>
                </a:solidFill>
              </a:rPr>
              <a:t>noon</a:t>
            </a:r>
            <a:r>
              <a:rPr lang="en-US" b="1" dirty="0"/>
              <a:t> on </a:t>
            </a:r>
            <a:r>
              <a:rPr lang="en-US" b="1" dirty="0">
                <a:solidFill>
                  <a:srgbClr val="FF0000"/>
                </a:solidFill>
              </a:rPr>
              <a:t>February 8, 2021</a:t>
            </a:r>
            <a:r>
              <a:rPr lang="en-US" b="1" dirty="0"/>
              <a:t>.</a:t>
            </a:r>
            <a:endParaRPr lang="en-US" dirty="0"/>
          </a:p>
          <a:p>
            <a:pPr>
              <a:lnSpc>
                <a:spcPct val="100000"/>
              </a:lnSpc>
            </a:pPr>
            <a:r>
              <a:rPr lang="en-US" b="1" dirty="0"/>
              <a:t>Must be mailed to either address below</a:t>
            </a:r>
            <a:r>
              <a:rPr lang="en-US" dirty="0"/>
              <a:t>:</a:t>
            </a:r>
          </a:p>
          <a:p>
            <a:pPr>
              <a:lnSpc>
                <a:spcPct val="100000"/>
              </a:lnSpc>
              <a:buNone/>
            </a:pPr>
            <a:r>
              <a:rPr lang="en-US" dirty="0"/>
              <a:t>	Alabama Department of Economic and Community Affairs</a:t>
            </a:r>
          </a:p>
          <a:p>
            <a:pPr>
              <a:lnSpc>
                <a:spcPct val="100000"/>
              </a:lnSpc>
              <a:buNone/>
            </a:pPr>
            <a:r>
              <a:rPr lang="en-US" dirty="0"/>
              <a:t> ATTN: CED/Community Services</a:t>
            </a:r>
          </a:p>
          <a:p>
            <a:pPr>
              <a:lnSpc>
                <a:spcPct val="100000"/>
              </a:lnSpc>
              <a:buNone/>
            </a:pPr>
            <a:r>
              <a:rPr lang="en-US" dirty="0"/>
              <a:t>		401 Adams Avenue, Suite 524</a:t>
            </a:r>
          </a:p>
          <a:p>
            <a:pPr>
              <a:lnSpc>
                <a:spcPct val="100000"/>
              </a:lnSpc>
              <a:buNone/>
            </a:pPr>
            <a:r>
              <a:rPr lang="en-US" dirty="0"/>
              <a:t>  	Montgomery, Alabama  36104 </a:t>
            </a:r>
            <a:r>
              <a:rPr lang="en-US" b="1" dirty="0"/>
              <a:t>OR</a:t>
            </a:r>
          </a:p>
          <a:p>
            <a:pPr>
              <a:lnSpc>
                <a:spcPct val="100000"/>
              </a:lnSpc>
              <a:buNone/>
            </a:pPr>
            <a:r>
              <a:rPr lang="en-US" dirty="0"/>
              <a:t>		P.O. Box 5690</a:t>
            </a:r>
          </a:p>
          <a:p>
            <a:pPr>
              <a:lnSpc>
                <a:spcPct val="100000"/>
              </a:lnSpc>
              <a:buNone/>
            </a:pPr>
            <a:r>
              <a:rPr lang="en-US" dirty="0"/>
              <a:t>		Montgomery, Alabama  36103-5690                  </a:t>
            </a:r>
          </a:p>
        </p:txBody>
      </p:sp>
      <p:sp>
        <p:nvSpPr>
          <p:cNvPr id="4" name="Slide Number Placeholder 3"/>
          <p:cNvSpPr>
            <a:spLocks noGrp="1"/>
          </p:cNvSpPr>
          <p:nvPr>
            <p:ph type="sldNum" sz="quarter" idx="12"/>
          </p:nvPr>
        </p:nvSpPr>
        <p:spPr/>
        <p:txBody>
          <a:bodyPr/>
          <a:lstStyle/>
          <a:p>
            <a:fld id="{C92E57EB-033B-4CA2-825C-501846939530}" type="slidenum">
              <a:rPr lang="en-US" smtClean="0"/>
              <a:pPr/>
              <a:t>98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181600"/>
            <a:ext cx="990600" cy="795867"/>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1" y="605896"/>
            <a:ext cx="2837698" cy="5646208"/>
          </a:xfrm>
        </p:spPr>
        <p:txBody>
          <a:bodyPr anchor="ctr">
            <a:normAutofit/>
          </a:bodyPr>
          <a:lstStyle/>
          <a:p>
            <a:r>
              <a:rPr lang="en-US" sz="3200" dirty="0">
                <a:solidFill>
                  <a:srgbClr val="FFFFFF"/>
                </a:solidFill>
              </a:rPr>
              <a:t>APPLICATION REQUIREMENTS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lnSpcReduction="10000"/>
          </a:bodyPr>
          <a:lstStyle/>
          <a:p>
            <a:pPr>
              <a:buNone/>
            </a:pPr>
            <a:endParaRPr lang="en-US" dirty="0"/>
          </a:p>
          <a:p>
            <a:pPr>
              <a:buNone/>
            </a:pPr>
            <a:endParaRPr lang="en-US" sz="2800" dirty="0"/>
          </a:p>
          <a:p>
            <a:pPr>
              <a:buNone/>
            </a:pPr>
            <a:endParaRPr lang="en-US" sz="2800" dirty="0"/>
          </a:p>
          <a:p>
            <a:pPr>
              <a:buNone/>
            </a:pPr>
            <a:r>
              <a:rPr lang="en-US" sz="2800" dirty="0"/>
              <a:t>For local unit of government applicants:</a:t>
            </a:r>
          </a:p>
          <a:p>
            <a:pPr marL="201168" lvl="1" indent="0">
              <a:buNone/>
            </a:pPr>
            <a:r>
              <a:rPr lang="en-US" sz="2400" dirty="0"/>
              <a:t>Cover letter signed by chief elected official</a:t>
            </a:r>
          </a:p>
          <a:p>
            <a:pPr>
              <a:buNone/>
            </a:pPr>
            <a:r>
              <a:rPr lang="en-US" sz="2800" dirty="0"/>
              <a:t>For all other applicants:</a:t>
            </a:r>
          </a:p>
          <a:p>
            <a:pPr marL="201168" lvl="1" indent="0">
              <a:buNone/>
            </a:pPr>
            <a:r>
              <a:rPr lang="en-US" sz="2400" dirty="0"/>
              <a:t>Cover letter on agency’s letterhead </a:t>
            </a:r>
            <a:r>
              <a:rPr lang="en-US" sz="2400" dirty="0">
                <a:solidFill>
                  <a:schemeClr val="tx1"/>
                </a:solidFill>
              </a:rPr>
              <a:t>signed by board chairperson/president of the board </a:t>
            </a:r>
            <a:r>
              <a:rPr lang="en-US" sz="2400" b="1" dirty="0">
                <a:solidFill>
                  <a:srgbClr val="FF0000"/>
                </a:solidFill>
              </a:rPr>
              <a:t>(not the executive director) </a:t>
            </a:r>
            <a:r>
              <a:rPr lang="en-US" sz="2400" dirty="0"/>
              <a:t>providing authorization to submit application</a:t>
            </a:r>
          </a:p>
          <a:p>
            <a:endParaRPr lang="en-US" dirty="0"/>
          </a:p>
          <a:p>
            <a:pPr lvl="2"/>
            <a:endParaRPr lang="en-US" dirty="0"/>
          </a:p>
          <a:p>
            <a:pPr lvl="1"/>
            <a:endParaRPr lang="en-US" sz="2400" dirty="0"/>
          </a:p>
          <a:p>
            <a:endParaRPr lang="en-US" dirty="0"/>
          </a:p>
          <a:p>
            <a:pPr lvl="2"/>
            <a:endParaRPr lang="en-US" dirty="0"/>
          </a:p>
          <a:p>
            <a:pPr lvl="2">
              <a:buNone/>
            </a:pPr>
            <a:endParaRPr lang="en-US" dirty="0"/>
          </a:p>
          <a:p>
            <a:pPr lvl="1">
              <a:buNone/>
            </a:pPr>
            <a:endParaRPr lang="en-US" dirty="0"/>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C92E57EB-033B-4CA2-825C-501846939530}" type="slidenum">
              <a:rPr lang="en-US">
                <a:solidFill>
                  <a:schemeClr val="tx2"/>
                </a:solidFill>
              </a:rPr>
              <a:pPr>
                <a:spcAft>
                  <a:spcPts val="600"/>
                </a:spcAft>
              </a:pPr>
              <a:t>99</a:t>
            </a:fld>
            <a:endParaRPr lang="en-US">
              <a:solidFill>
                <a:schemeClr val="tx2"/>
              </a:solidFill>
            </a:endParaRPr>
          </a:p>
        </p:txBody>
      </p:sp>
    </p:spTree>
  </p:cSld>
  <p:clrMapOvr>
    <a:masterClrMapping/>
  </p:clrMapOvr>
</p:sld>
</file>

<file path=ppt/theme/theme1.xml><?xml version="1.0" encoding="utf-8"?>
<a:theme xmlns:a="http://schemas.openxmlformats.org/drawingml/2006/main" name="Retrospec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B91059E960F742A6975D0B57E878E0" ma:contentTypeVersion="6" ma:contentTypeDescription="Create a new document." ma:contentTypeScope="" ma:versionID="8733df95a89a612309673087df37b4b1">
  <xsd:schema xmlns:xsd="http://www.w3.org/2001/XMLSchema" xmlns:xs="http://www.w3.org/2001/XMLSchema" xmlns:p="http://schemas.microsoft.com/office/2006/metadata/properties" xmlns:ns3="421b5dec-8cd7-4fdb-a529-4a82f33c0af1" targetNamespace="http://schemas.microsoft.com/office/2006/metadata/properties" ma:root="true" ma:fieldsID="69e4e70aad7f0ec800d9314aeff9dd25" ns3:_="">
    <xsd:import namespace="421b5dec-8cd7-4fdb-a529-4a82f33c0a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b5dec-8cd7-4fdb-a529-4a82f33c0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6E7ECA-9657-4360-9B5D-DFBBA0FD7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b5dec-8cd7-4fdb-a529-4a82f33c0a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107C48-BF20-43AD-AEAB-68DD7B5E0A9B}">
  <ds:schemaRefs>
    <ds:schemaRef ds:uri="http://schemas.microsoft.com/sharepoint/v3/contenttype/forms"/>
  </ds:schemaRefs>
</ds:datastoreItem>
</file>

<file path=customXml/itemProps3.xml><?xml version="1.0" encoding="utf-8"?>
<ds:datastoreItem xmlns:ds="http://schemas.openxmlformats.org/officeDocument/2006/customXml" ds:itemID="{17595B47-86E7-4204-935F-C4D2E7B10426}">
  <ds:schemaRef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421b5dec-8cd7-4fdb-a529-4a82f33c0af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11614</TotalTime>
  <Words>8444</Words>
  <Application>Microsoft Office PowerPoint</Application>
  <PresentationFormat>On-screen Show (4:3)</PresentationFormat>
  <Paragraphs>1130</Paragraphs>
  <Slides>115</Slides>
  <Notes>115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2" baseType="lpstr">
      <vt:lpstr>Arial</vt:lpstr>
      <vt:lpstr>Calibri</vt:lpstr>
      <vt:lpstr>Calibri Light</vt:lpstr>
      <vt:lpstr>Courier New</vt:lpstr>
      <vt:lpstr>Wingdings</vt:lpstr>
      <vt:lpstr>Retrospect</vt:lpstr>
      <vt:lpstr>Worksheet</vt:lpstr>
      <vt:lpstr>    EMERGENCY SOLUTIONS GRANTS-CV PROGRAM</vt:lpstr>
      <vt:lpstr>ESG-CV  PROGRAM</vt:lpstr>
      <vt:lpstr>DISTRIBUTION OF FUNDS</vt:lpstr>
      <vt:lpstr>ELIGIBLE APPLICANTS</vt:lpstr>
      <vt:lpstr>PRIVATE NONPROFIT ORGANIZATION</vt:lpstr>
      <vt:lpstr>FAITH-BASED ORGANIZATIONS</vt:lpstr>
      <vt:lpstr>APPLICATION THRESHOLDS</vt:lpstr>
      <vt:lpstr>APPLICATION RESTRICTIONS</vt:lpstr>
      <vt:lpstr>USE OF ESG-CV FUNDS </vt:lpstr>
      <vt:lpstr>PREVENT THE CORONAVIRUS</vt:lpstr>
      <vt:lpstr>PREPARE FOR THE CORONAVIRUS</vt:lpstr>
      <vt:lpstr>PREPARE FOR THE CORONAVIRUS </vt:lpstr>
      <vt:lpstr>RESPOND TO CORONAVIRUS</vt:lpstr>
      <vt:lpstr>ELIGIBLE ACTIVITIES</vt:lpstr>
      <vt:lpstr>ELIGIBLE ACTIVITIES </vt:lpstr>
      <vt:lpstr>UNIQUE ACTIVITIES</vt:lpstr>
      <vt:lpstr>UNIQUE ACTIVITIES</vt:lpstr>
      <vt:lpstr>STREET OUTREACH</vt:lpstr>
      <vt:lpstr>STREET OUTREACH  ELIGIBLE COSTS</vt:lpstr>
      <vt:lpstr>STREET OUTREACH  ELIGIBLE COSTS </vt:lpstr>
      <vt:lpstr>STREET OUTREACH: ENGAGEMENT</vt:lpstr>
      <vt:lpstr>STREET OUTREACH: ENGAGEMENT</vt:lpstr>
      <vt:lpstr>STREET OUTREACH:  CASE MANAGEMENT</vt:lpstr>
      <vt:lpstr>STREET OUTREACH:  CASE MANAGEMENT</vt:lpstr>
      <vt:lpstr>STREET OUTREACH:  EMERGENCY HEALTH SERVICES</vt:lpstr>
      <vt:lpstr>STREET OUTREACH: EMERGENCY MENTAL HEALTH SERVICES</vt:lpstr>
      <vt:lpstr>STREET OUTREACH: TRANSPORTATION</vt:lpstr>
      <vt:lpstr>STREET OUTREACH: TRANSPORTATION</vt:lpstr>
      <vt:lpstr>STREET OUTREACH: SERVICES TO SPECIAL POPULATIONS</vt:lpstr>
      <vt:lpstr>EMERGENCY SHELTER ELIGIBLE COSTS</vt:lpstr>
      <vt:lpstr>EMERGENCY SHELTER RESTRICTIONS</vt:lpstr>
      <vt:lpstr>EMERGENCY SHELTER: ESSENTIAL SERVICES</vt:lpstr>
      <vt:lpstr>EMERGENCY SHELTER: ESSENTIAL SERVICES </vt:lpstr>
      <vt:lpstr>EMERGENCY SHELTER: ESSENTIAL SERVICES – CASE MANAGEMENT</vt:lpstr>
      <vt:lpstr>EMERGENCY SHELTER: ESSENTIAL SERVICES – CASE MANAGEMENT</vt:lpstr>
      <vt:lpstr>EMERGENCY SHELTER: ESSENTIAL SERVICES – CHILD CARE</vt:lpstr>
      <vt:lpstr>EMERGENCY SHELTER: ESSENTIAL   SERVICES – EDUCATION SERVICES</vt:lpstr>
      <vt:lpstr>EMERGENCY SHELTER: ESSENTIAL   SERVICES – EDUCATION SERVICES</vt:lpstr>
      <vt:lpstr>EMERGENCY SHELTER: ESSENTIAL SERVICES - EMPLOYMENT ASSISTANCE AND JOB TRAINING</vt:lpstr>
      <vt:lpstr>EMERGENCY SHELTER: ESSENTIAL SERVICES - EMPLOYMENT ASSISTANCE AND JOB TRAINING </vt:lpstr>
      <vt:lpstr> EMERGENCY SHELTER: ESSENTIAL SERVICES - OUTPATIENT HEALTH SERVICES </vt:lpstr>
      <vt:lpstr> EMERGENCY SHELTER: ESSENTIAL SERVICES - OUTPATIENT HEALTH SERVICES   </vt:lpstr>
      <vt:lpstr>     EMERGENCY SHELTER: ESSENTIAL SERVICES - LEGAL SERVICES       </vt:lpstr>
      <vt:lpstr> EMERGENCY SHELTER: ESSENTIAL SERVICES - LEGAL SERVICES </vt:lpstr>
      <vt:lpstr> EMERGENCY SHELTER: ESSENTIAL SERVICES - LEGAL SERVICES </vt:lpstr>
      <vt:lpstr>EMERGENCY SHELTER: ESSENTIAL SERVICES - LIFE SKILLS TRAINING</vt:lpstr>
      <vt:lpstr>EMERGENCY SHELTER: ESSENTIAL SERVICES - LIFE SKILLS TRAINING</vt:lpstr>
      <vt:lpstr> EMERGENCY SHELTER: ESSENTIAL SERVICES - MENTAL HEALTH SERVICES </vt:lpstr>
      <vt:lpstr> EMERGENCY SHELTER: ESSENTIAL SERVICES - SUBSTANCE ABUSE TREATMENT SERVICES </vt:lpstr>
      <vt:lpstr>EMERGENCY SHELTER: ESSENTIAL SERVICES - TRANSPORTATION </vt:lpstr>
      <vt:lpstr>EMERGENCY SHELTER: ESSENTIAL SERVICES - TRANSPORTATION </vt:lpstr>
      <vt:lpstr> EMERGENCY SHELTER: ESSENTIAL SERVICES – SERVICES FOR SPECIAL POPULATIONS </vt:lpstr>
      <vt:lpstr>EMERGENCY SHELTER: REHABILITATION AND RENOVATION</vt:lpstr>
      <vt:lpstr>EMERGENCY SHELTER: REHABILITATION AND RENOVATION Minimum Period of Use</vt:lpstr>
      <vt:lpstr>EMERGENCY SHELTER: SHELTER OPERATIONS</vt:lpstr>
      <vt:lpstr>EMERGENCY SHELTER: SHELTER OPERATIONS</vt:lpstr>
      <vt:lpstr>STREET OUTREACH AND  EMERGENCY SHELTER</vt:lpstr>
      <vt:lpstr>STREET OUTREACH AND  EMERGENCY SHELTER</vt:lpstr>
      <vt:lpstr>STREET OUTREACH AND  EMERGENCY SHELTER</vt:lpstr>
      <vt:lpstr>TEMPORARY EMERGENCY SHELTER</vt:lpstr>
      <vt:lpstr>TEMPORARY EMERGENCY SHELTER</vt:lpstr>
      <vt:lpstr>TEMPORARY EMERGENCY SHELTER</vt:lpstr>
      <vt:lpstr>TEMPORARY EMERGENCY SHELTER</vt:lpstr>
      <vt:lpstr>HOMELESSNESS PREVENTION  AND RAPID RE-HOUSING</vt:lpstr>
      <vt:lpstr>HOMELESSNESS PREVENTION</vt:lpstr>
      <vt:lpstr>RAPID RE-HOUSING</vt:lpstr>
      <vt:lpstr>HOMELESSNESS PREVENTION  AND RAPID RE-HOUSING ELIGIBLE COSTS</vt:lpstr>
      <vt:lpstr>HOMELESSNESS PREVENTION  AND RAPID RE-HOUSING</vt:lpstr>
      <vt:lpstr>HOMELESSNESS PREVENTION  AND RAPID RE-HOUSING</vt:lpstr>
      <vt:lpstr>HOMELESSNESS PREVENTION  AND RAPID RE-HOUSING</vt:lpstr>
      <vt:lpstr>HOMELESSNESS PREVENTION  AND RAPID RE-HOUSING</vt:lpstr>
      <vt:lpstr>HOMELESSNESS PREVENTION  AND RAPID RE-HOUSING</vt:lpstr>
      <vt:lpstr>HOMELESSNESS PREVENTION  AND RAPID RE-HOUSING</vt:lpstr>
      <vt:lpstr>HOMELESSNESS PREVENTION  AND RAPID RE-HOUSING</vt:lpstr>
      <vt:lpstr>HOMELESSNESS PREVENTION  </vt:lpstr>
      <vt:lpstr>HOMELESSNESS PREVENTION  AND RAPID RE-HOUSING</vt:lpstr>
      <vt:lpstr>HOMELESSNESS PREVENTION  AND RAPID RE-HOUSING</vt:lpstr>
      <vt:lpstr>HOMELESSNESS PREVENTION  AND RAPID RE-HOUSING</vt:lpstr>
      <vt:lpstr>HOMELESSNESS PREVENTION  AND RAPID RE-HOUSING</vt:lpstr>
      <vt:lpstr>HOMELESSNESS PREVENTION  AND RAPID RE-HOUSING</vt:lpstr>
      <vt:lpstr>HOMELESSNESS PREVENTION  AND RAPID RE-HOUSING</vt:lpstr>
      <vt:lpstr>HMIS</vt:lpstr>
      <vt:lpstr>HMIS</vt:lpstr>
      <vt:lpstr>HMIS  HARDWARE, EQUIPMENT, AND SOFTWARE COSTS</vt:lpstr>
      <vt:lpstr>HMIS  STAFFING: Paying Salaries for HMIS Operations</vt:lpstr>
      <vt:lpstr>HMIS  STAFFING: Paying Salaries for HMIS Operations</vt:lpstr>
      <vt:lpstr>HMIS  TRAINING AND OVERHEAD</vt:lpstr>
      <vt:lpstr>HMIS  TRAINING AND OVERHEAD</vt:lpstr>
      <vt:lpstr>HMIS</vt:lpstr>
      <vt:lpstr>HMIS RESOURCES</vt:lpstr>
      <vt:lpstr>ADMINISTRATION</vt:lpstr>
      <vt:lpstr>ADMINISTRATION</vt:lpstr>
      <vt:lpstr>ADMINISTRATION  ELIGIBLE COSTS </vt:lpstr>
      <vt:lpstr>ADMINISTRATION   GENERAL MANAGEMENT, OVERSIGHT, AND COORDINATION </vt:lpstr>
      <vt:lpstr>ADMINISTRATION   GENERAL MANAGEMENT, OVERSIGHT, AND COORDINATION </vt:lpstr>
      <vt:lpstr>ADMINISTRATION   TRAINING ON ESG REQUIREMENTS</vt:lpstr>
      <vt:lpstr>CREDITS</vt:lpstr>
      <vt:lpstr>APPLICATION DEADLINE</vt:lpstr>
      <vt:lpstr>APPLICATION REQUIREMENTS</vt:lpstr>
      <vt:lpstr>APPLICATION</vt:lpstr>
      <vt:lpstr>APPLICATION</vt:lpstr>
      <vt:lpstr>APPLICATION</vt:lpstr>
      <vt:lpstr>APPLICATION</vt:lpstr>
      <vt:lpstr>APPLICATION</vt:lpstr>
      <vt:lpstr>APPLICATION</vt:lpstr>
      <vt:lpstr>SECOND-TIER SUBRECIPIENT BUDGET</vt:lpstr>
      <vt:lpstr>SUBRECIPIENT BUDGET</vt:lpstr>
      <vt:lpstr>STARTUP DOCUMENTATION</vt:lpstr>
      <vt:lpstr>STARTUP DOCUMENTATION</vt:lpstr>
      <vt:lpstr>STARTUP DOCUMENTATION</vt:lpstr>
      <vt:lpstr>STARTUP DOCUMENTATION</vt:lpstr>
      <vt:lpstr>STARTUP DOCUMENTATION</vt:lpstr>
      <vt:lpstr>CONTACT INFORMATION</vt:lpstr>
      <vt:lpstr>CONTACT INFORMATION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SOLUTIONS GRANTS-CV</dc:title>
  <dc:creator>Gray, Shonda</dc:creator>
  <cp:lastModifiedBy>Gray, Shonda</cp:lastModifiedBy>
  <cp:revision>115</cp:revision>
  <cp:lastPrinted>2020-11-05T20:19:24Z</cp:lastPrinted>
  <dcterms:created xsi:type="dcterms:W3CDTF">2020-06-02T19:54:43Z</dcterms:created>
  <dcterms:modified xsi:type="dcterms:W3CDTF">2021-01-11T18:03:34Z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0x010100C5B91059E960F742A6975D0B57E878E0</vt:lpwstr>
  </property>
</Properties>
</file>