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8" r:id="rId4"/>
    <p:sldId id="267" r:id="rId5"/>
    <p:sldId id="260" r:id="rId6"/>
    <p:sldId id="270" r:id="rId7"/>
    <p:sldId id="271" r:id="rId8"/>
    <p:sldId id="262" r:id="rId9"/>
    <p:sldId id="266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599" autoAdjust="0"/>
  </p:normalViewPr>
  <p:slideViewPr>
    <p:cSldViewPr>
      <p:cViewPr>
        <p:scale>
          <a:sx n="77" d="100"/>
          <a:sy n="77" d="100"/>
        </p:scale>
        <p:origin x="126" y="64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6/11/2021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6/11/2021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6/11/2021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ristopher.perkins@adeca.alabama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Environmental Review Process for CARES Act/COVID-19 Grants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9143999" cy="1600200"/>
          </a:xfrm>
        </p:spPr>
        <p:txBody>
          <a:bodyPr>
            <a:normAutofit/>
          </a:bodyPr>
          <a:lstStyle/>
          <a:p>
            <a:r>
              <a:rPr lang="en-US" dirty="0"/>
              <a:t>Chris Perkins, PE</a:t>
            </a:r>
          </a:p>
          <a:p>
            <a:r>
              <a:rPr lang="en-US" dirty="0"/>
              <a:t>CED Engineer/Environmental Specialist</a:t>
            </a:r>
          </a:p>
          <a:p>
            <a:r>
              <a:rPr lang="en-US" dirty="0">
                <a:hlinkClick r:id="rId2"/>
              </a:rPr>
              <a:t>christopher.perkins@adeca.alabama.gov</a:t>
            </a:r>
            <a:endParaRPr lang="en-US" dirty="0"/>
          </a:p>
          <a:p>
            <a:r>
              <a:rPr lang="en-US" dirty="0"/>
              <a:t>334-353-1028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3" y="274638"/>
            <a:ext cx="10666411" cy="1020762"/>
          </a:xfrm>
        </p:spPr>
        <p:txBody>
          <a:bodyPr>
            <a:noAutofit/>
          </a:bodyPr>
          <a:lstStyle/>
          <a:p>
            <a:r>
              <a:rPr lang="en-US" sz="4400" dirty="0"/>
              <a:t>HUD Changes to the ER Process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Expanded Exempt Activities</a:t>
            </a:r>
          </a:p>
          <a:p>
            <a:r>
              <a:rPr lang="en-US" sz="4000" dirty="0"/>
              <a:t>Expanded CENST Activities</a:t>
            </a:r>
          </a:p>
          <a:p>
            <a:r>
              <a:rPr lang="en-US" sz="4000" dirty="0"/>
              <a:t>Expanded Imminent Threat Activities</a:t>
            </a:r>
          </a:p>
          <a:p>
            <a:r>
              <a:rPr lang="en-US" sz="4000" dirty="0"/>
              <a:t>See the CV Activities Chart (available on the CED Environmental website)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8A5A47-82C1-4B64-88C7-08F3202D3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39" y="0"/>
            <a:ext cx="5196746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33014E4-37CF-459F-9157-9B8ABF8796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412" y="0"/>
            <a:ext cx="51498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3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3 Types of Awarded Projects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ESG Non-Profit</a:t>
            </a:r>
          </a:p>
          <a:p>
            <a:r>
              <a:rPr lang="en-US" sz="4000" dirty="0"/>
              <a:t>ESG Localities (Towns, Cities, Counties)</a:t>
            </a:r>
          </a:p>
          <a:p>
            <a:r>
              <a:rPr lang="en-US" sz="4000" dirty="0"/>
              <a:t>CDBG Localities (Town, Cities, Counties)</a:t>
            </a:r>
          </a:p>
        </p:txBody>
      </p:sp>
    </p:spTree>
    <p:extLst>
      <p:ext uri="{BB962C8B-B14F-4D97-AF65-F5344CB8AC3E}">
        <p14:creationId xmlns:p14="http://schemas.microsoft.com/office/powerpoint/2010/main" val="383957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ESG Non-Profit Awardees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012" y="1447800"/>
            <a:ext cx="4416552" cy="762000"/>
          </a:xfrm>
        </p:spPr>
        <p:txBody>
          <a:bodyPr/>
          <a:lstStyle/>
          <a:p>
            <a:r>
              <a:rPr lang="en-US" dirty="0"/>
              <a:t>Proceed as normal.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782" y="2057400"/>
            <a:ext cx="5681181" cy="4648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Complete the ESG-LRF , Level of Review Form.  Include every entity that is to receive funds.</a:t>
            </a:r>
          </a:p>
          <a:p>
            <a:r>
              <a:rPr lang="en-US" dirty="0"/>
              <a:t>Complete an ESG-LRFA, Level of Review Form Attachment for yourself and each entity that is to receive funds (Attachments should be signed by the Head of the entity). </a:t>
            </a:r>
          </a:p>
          <a:p>
            <a:r>
              <a:rPr lang="en-US" dirty="0"/>
              <a:t>Submit completed ESG-LRF and all ESG-LRFA’s to ADECA.</a:t>
            </a:r>
          </a:p>
          <a:p>
            <a:r>
              <a:rPr lang="en-US" dirty="0"/>
              <a:t>ADECA will complete the review and issue your release.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 to the ESG-LRFA:  CV Keys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91EA97-791C-4FAC-B783-1C40945F2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9861" y="2866372"/>
            <a:ext cx="5810768" cy="2315228"/>
          </a:xfrm>
          <a:prstGeom prst="rect">
            <a:avLst/>
          </a:prstGeom>
        </p:spPr>
      </p:pic>
      <p:sp>
        <p:nvSpPr>
          <p:cNvPr id="8" name="Arrow: Up 7">
            <a:extLst>
              <a:ext uri="{FF2B5EF4-FFF2-40B4-BE49-F238E27FC236}">
                <a16:creationId xmlns:a16="http://schemas.microsoft.com/office/drawing/2014/main" id="{A16949B3-635E-4903-82E8-9BDFB601F43C}"/>
              </a:ext>
            </a:extLst>
          </p:cNvPr>
          <p:cNvSpPr/>
          <p:nvPr/>
        </p:nvSpPr>
        <p:spPr>
          <a:xfrm>
            <a:off x="6502008" y="4555299"/>
            <a:ext cx="685800" cy="990600"/>
          </a:xfrm>
          <a:prstGeom prst="up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48FEC-38C1-4C49-A601-221A015F7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ESG Locality Awardees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CBA20-1EF6-46C9-A7F3-488BF1617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8" cy="4267200"/>
          </a:xfrm>
        </p:spPr>
        <p:txBody>
          <a:bodyPr/>
          <a:lstStyle/>
          <a:p>
            <a:r>
              <a:rPr lang="en-US" dirty="0"/>
              <a:t>Process will follow the standard review process with one exception…</a:t>
            </a:r>
          </a:p>
          <a:p>
            <a:r>
              <a:rPr lang="en-US" dirty="0"/>
              <a:t>Review the CV Activities Chart to determine if your activities fit into the expanded Exempt, CENST or Imminent Threat Exemptions activities list.</a:t>
            </a:r>
          </a:p>
          <a:p>
            <a:r>
              <a:rPr lang="en-US" dirty="0"/>
              <a:t>Conduct your review based on the required Level of Review and submit the required documents to ADECA.</a:t>
            </a:r>
          </a:p>
          <a:p>
            <a:r>
              <a:rPr lang="en-US" dirty="0"/>
              <a:t>ADECA will process your submittal and issue your release.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48FEC-38C1-4C49-A601-221A015F7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CDBG Locality Awardees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CBA20-1EF6-46C9-A7F3-488BF1617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8" cy="4267200"/>
          </a:xfrm>
        </p:spPr>
        <p:txBody>
          <a:bodyPr/>
          <a:lstStyle/>
          <a:p>
            <a:r>
              <a:rPr lang="en-US" dirty="0"/>
              <a:t>Process will follow the standard review process with one exception…</a:t>
            </a:r>
          </a:p>
          <a:p>
            <a:r>
              <a:rPr lang="en-US" dirty="0"/>
              <a:t>Review the CV Activities Chart to determine if your activities fit into the expanded Exempt, CENST or Imminent Threat Exemptions activities list.</a:t>
            </a:r>
          </a:p>
          <a:p>
            <a:r>
              <a:rPr lang="en-US" dirty="0"/>
              <a:t>Conduct your review based on the required Level of Review and submit the required documents to ADECA.</a:t>
            </a:r>
          </a:p>
          <a:p>
            <a:r>
              <a:rPr lang="en-US" dirty="0"/>
              <a:t>ADECA will process your submittal and issue your release. </a:t>
            </a:r>
          </a:p>
        </p:txBody>
      </p:sp>
    </p:spTree>
    <p:extLst>
      <p:ext uri="{BB962C8B-B14F-4D97-AF65-F5344CB8AC3E}">
        <p14:creationId xmlns:p14="http://schemas.microsoft.com/office/powerpoint/2010/main" val="249176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627C79-CB87-4F1C-86E4-B639C3B65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12" y="1828801"/>
            <a:ext cx="6409437" cy="4267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2D5623E-03A5-43DF-930B-F326945248ED}"/>
              </a:ext>
            </a:extLst>
          </p:cNvPr>
          <p:cNvSpPr txBox="1">
            <a:spLocks/>
          </p:cNvSpPr>
          <p:nvPr/>
        </p:nvSpPr>
        <p:spPr>
          <a:xfrm>
            <a:off x="3236912" y="457200"/>
            <a:ext cx="5715000" cy="7159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Locality Awardees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2FDD290-2CF3-4BC5-B2C7-C89A08A5AA54}"/>
              </a:ext>
            </a:extLst>
          </p:cNvPr>
          <p:cNvSpPr txBox="1">
            <a:spLocks/>
          </p:cNvSpPr>
          <p:nvPr/>
        </p:nvSpPr>
        <p:spPr>
          <a:xfrm>
            <a:off x="7085012" y="2488009"/>
            <a:ext cx="4876801" cy="1881982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Pay special attention to the Public Notification forms (Notice of Intent and Combined Notice)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1B55025-AA66-4595-BA62-8609054FA7BD}"/>
              </a:ext>
            </a:extLst>
          </p:cNvPr>
          <p:cNvSpPr/>
          <p:nvPr/>
        </p:nvSpPr>
        <p:spPr>
          <a:xfrm rot="4444352">
            <a:off x="4986933" y="4209912"/>
            <a:ext cx="685800" cy="1066800"/>
          </a:xfrm>
          <a:prstGeom prst="down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8C7509A7-48AC-47B0-8B9D-2FADD4D5E606}"/>
              </a:ext>
            </a:extLst>
          </p:cNvPr>
          <p:cNvSpPr/>
          <p:nvPr/>
        </p:nvSpPr>
        <p:spPr>
          <a:xfrm rot="16520710">
            <a:off x="4953352" y="4962766"/>
            <a:ext cx="838200" cy="1066800"/>
          </a:xfrm>
          <a:prstGeom prst="upArrow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3012" y="2209800"/>
            <a:ext cx="3962398" cy="1020762"/>
          </a:xfrm>
        </p:spPr>
        <p:txBody>
          <a:bodyPr/>
          <a:lstStyle/>
          <a:p>
            <a:r>
              <a:rPr lang="en-US" sz="4400" dirty="0"/>
              <a:t>QUESTIONS???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5F50E3F8B8C44D9EA5BD2549956CF2" ma:contentTypeVersion="8" ma:contentTypeDescription="Create a new document." ma:contentTypeScope="" ma:versionID="6344b2b4a6911a2f0a8f93b1fb34a0e0">
  <xsd:schema xmlns:xsd="http://www.w3.org/2001/XMLSchema" xmlns:xs="http://www.w3.org/2001/XMLSchema" xmlns:p="http://schemas.microsoft.com/office/2006/metadata/properties" xmlns:ns2="ead14a2b-0901-4851-9135-e440dd1a60d2" targetNamespace="http://schemas.microsoft.com/office/2006/metadata/properties" ma:root="true" ma:fieldsID="5acd947e48a6a3912c3029af96ab2042" ns2:_="">
    <xsd:import namespace="ead14a2b-0901-4851-9135-e440dd1a60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14a2b-0901-4851-9135-e440dd1a60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FAE813-1794-4E2A-837D-CFFDCD2BFA3D}"/>
</file>

<file path=customXml/itemProps2.xml><?xml version="1.0" encoding="utf-8"?>
<ds:datastoreItem xmlns:ds="http://schemas.openxmlformats.org/officeDocument/2006/customXml" ds:itemID="{B08E2BD3-8E80-4483-91F0-0F09E2C13D22}"/>
</file>

<file path=customXml/itemProps3.xml><?xml version="1.0" encoding="utf-8"?>
<ds:datastoreItem xmlns:ds="http://schemas.openxmlformats.org/officeDocument/2006/customXml" ds:itemID="{B2FB2E86-E423-4A7E-9746-2BE47234A453}"/>
</file>

<file path=docProps/app.xml><?xml version="1.0" encoding="utf-8"?>
<Properties xmlns="http://schemas.openxmlformats.org/officeDocument/2006/extended-properties" xmlns:vt="http://schemas.openxmlformats.org/officeDocument/2006/docPropsVTypes">
  <Template>CV Environmental Presentation</Template>
  <TotalTime>72</TotalTime>
  <Words>317</Words>
  <Application>Microsoft Office PowerPoint</Application>
  <PresentationFormat>Custom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Consolas</vt:lpstr>
      <vt:lpstr>Corbel</vt:lpstr>
      <vt:lpstr>Chalkboard 16x9</vt:lpstr>
      <vt:lpstr>Environmental Review Process for CARES Act/COVID-19 Grants</vt:lpstr>
      <vt:lpstr>HUD Changes to the ER Process</vt:lpstr>
      <vt:lpstr>PowerPoint Presentation</vt:lpstr>
      <vt:lpstr>3 Types of Awarded Projects</vt:lpstr>
      <vt:lpstr>ESG Non-Profit Awardees</vt:lpstr>
      <vt:lpstr>ESG Locality Awardees</vt:lpstr>
      <vt:lpstr>CDBG Locality Awardees</vt:lpstr>
      <vt:lpstr>PowerPoint Presentation</vt:lpstr>
      <vt:lpstr>QUESTIONS???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Review Process for CARES Act/COVID-19 Grants</dc:title>
  <dc:creator>Perkins, Christopher</dc:creator>
  <cp:lastModifiedBy>Perkins, Christopher</cp:lastModifiedBy>
  <cp:revision>6</cp:revision>
  <dcterms:created xsi:type="dcterms:W3CDTF">2021-06-11T18:30:06Z</dcterms:created>
  <dcterms:modified xsi:type="dcterms:W3CDTF">2021-06-11T19:42:33Z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0x010100925F50E3F8B8C44D9EA5BD2549956CF2</vt:lpwstr>
  </property>
</Properties>
</file>