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31"/>
  </p:notesMasterIdLst>
  <p:sldIdLst>
    <p:sldId id="258" r:id="rId5"/>
    <p:sldId id="273" r:id="rId6"/>
    <p:sldId id="314" r:id="rId7"/>
    <p:sldId id="330" r:id="rId8"/>
    <p:sldId id="331" r:id="rId9"/>
    <p:sldId id="332" r:id="rId10"/>
    <p:sldId id="333" r:id="rId11"/>
    <p:sldId id="334" r:id="rId12"/>
    <p:sldId id="335" r:id="rId13"/>
    <p:sldId id="336" r:id="rId14"/>
    <p:sldId id="337" r:id="rId15"/>
    <p:sldId id="339" r:id="rId16"/>
    <p:sldId id="345" r:id="rId17"/>
    <p:sldId id="340" r:id="rId18"/>
    <p:sldId id="341" r:id="rId19"/>
    <p:sldId id="342" r:id="rId20"/>
    <p:sldId id="343" r:id="rId21"/>
    <p:sldId id="344" r:id="rId22"/>
    <p:sldId id="346" r:id="rId23"/>
    <p:sldId id="328" r:id="rId24"/>
    <p:sldId id="326" r:id="rId25"/>
    <p:sldId id="327" r:id="rId26"/>
    <p:sldId id="329" r:id="rId27"/>
    <p:sldId id="347" r:id="rId28"/>
    <p:sldId id="348" r:id="rId29"/>
    <p:sldId id="28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3A29-77E2-1FFD-F370-BED9AFE10E0C}" name="May, Dorothy" initials="MD" userId="S::Dorothy.May@adeca.alabama.gov::5a3db42d-28ad-483f-8d2f-b08969fab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4D"/>
    <a:srgbClr val="242451"/>
    <a:srgbClr val="F5C445"/>
    <a:srgbClr val="33CC99"/>
    <a:srgbClr val="212121"/>
    <a:srgbClr val="EDF6FF"/>
    <a:srgbClr val="331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4818B-A1E4-4B52-8FF7-6507639F0640}" v="2" dt="2024-02-26T15:20:58.0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9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ghbors, Maureen" userId="6b4c143f-acf1-48df-9363-aa587d3acc05" providerId="ADAL" clId="{4924818B-A1E4-4B52-8FF7-6507639F0640}"/>
    <pc:docChg chg="undo redo custSel addSld delSld modSld sldOrd">
      <pc:chgData name="Neighbors, Maureen" userId="6b4c143f-acf1-48df-9363-aa587d3acc05" providerId="ADAL" clId="{4924818B-A1E4-4B52-8FF7-6507639F0640}" dt="2024-02-27T17:22:52.219" v="3909" actId="20577"/>
      <pc:docMkLst>
        <pc:docMk/>
      </pc:docMkLst>
      <pc:sldChg chg="modSp mod">
        <pc:chgData name="Neighbors, Maureen" userId="6b4c143f-acf1-48df-9363-aa587d3acc05" providerId="ADAL" clId="{4924818B-A1E4-4B52-8FF7-6507639F0640}" dt="2024-02-22T15:52:49.154" v="22" actId="20577"/>
        <pc:sldMkLst>
          <pc:docMk/>
          <pc:sldMk cId="2295866774" sldId="258"/>
        </pc:sldMkLst>
        <pc:spChg chg="mod">
          <ac:chgData name="Neighbors, Maureen" userId="6b4c143f-acf1-48df-9363-aa587d3acc05" providerId="ADAL" clId="{4924818B-A1E4-4B52-8FF7-6507639F0640}" dt="2024-02-22T15:52:42.704" v="20" actId="20577"/>
          <ac:spMkLst>
            <pc:docMk/>
            <pc:sldMk cId="2295866774" sldId="258"/>
            <ac:spMk id="2" creationId="{339A6D00-EE0B-4BCC-60D9-CA964019D08D}"/>
          </ac:spMkLst>
        </pc:spChg>
        <pc:spChg chg="mod">
          <ac:chgData name="Neighbors, Maureen" userId="6b4c143f-acf1-48df-9363-aa587d3acc05" providerId="ADAL" clId="{4924818B-A1E4-4B52-8FF7-6507639F0640}" dt="2024-02-22T15:52:49.154" v="22" actId="20577"/>
          <ac:spMkLst>
            <pc:docMk/>
            <pc:sldMk cId="2295866774" sldId="258"/>
            <ac:spMk id="4" creationId="{A208D5EF-4401-888C-948E-D76C2D941EEF}"/>
          </ac:spMkLst>
        </pc:spChg>
      </pc:sldChg>
      <pc:sldChg chg="modSp mod">
        <pc:chgData name="Neighbors, Maureen" userId="6b4c143f-acf1-48df-9363-aa587d3acc05" providerId="ADAL" clId="{4924818B-A1E4-4B52-8FF7-6507639F0640}" dt="2024-02-26T17:01:53.473" v="3853" actId="14100"/>
        <pc:sldMkLst>
          <pc:docMk/>
          <pc:sldMk cId="2429908807" sldId="273"/>
        </pc:sldMkLst>
        <pc:spChg chg="mod">
          <ac:chgData name="Neighbors, Maureen" userId="6b4c143f-acf1-48df-9363-aa587d3acc05" providerId="ADAL" clId="{4924818B-A1E4-4B52-8FF7-6507639F0640}" dt="2024-02-26T17:01:53.473" v="3853" actId="14100"/>
          <ac:spMkLst>
            <pc:docMk/>
            <pc:sldMk cId="2429908807" sldId="273"/>
            <ac:spMk id="6" creationId="{EC9A997C-6102-57D5-2263-DB23B2698B46}"/>
          </ac:spMkLst>
        </pc:spChg>
      </pc:sldChg>
      <pc:sldChg chg="delSp modSp mod">
        <pc:chgData name="Neighbors, Maureen" userId="6b4c143f-acf1-48df-9363-aa587d3acc05" providerId="ADAL" clId="{4924818B-A1E4-4B52-8FF7-6507639F0640}" dt="2024-02-25T19:22:36.522" v="3677" actId="948"/>
        <pc:sldMkLst>
          <pc:docMk/>
          <pc:sldMk cId="752651371" sldId="314"/>
        </pc:sldMkLst>
        <pc:spChg chg="mod">
          <ac:chgData name="Neighbors, Maureen" userId="6b4c143f-acf1-48df-9363-aa587d3acc05" providerId="ADAL" clId="{4924818B-A1E4-4B52-8FF7-6507639F0640}" dt="2024-02-22T20:42:02.432" v="1950" actId="1076"/>
          <ac:spMkLst>
            <pc:docMk/>
            <pc:sldMk cId="752651371" sldId="314"/>
            <ac:spMk id="3" creationId="{6844D7E4-0BB9-8CE8-2A60-49BD388A53B6}"/>
          </ac:spMkLst>
        </pc:spChg>
        <pc:spChg chg="mod">
          <ac:chgData name="Neighbors, Maureen" userId="6b4c143f-acf1-48df-9363-aa587d3acc05" providerId="ADAL" clId="{4924818B-A1E4-4B52-8FF7-6507639F0640}" dt="2024-02-25T19:22:36.522" v="3677" actId="948"/>
          <ac:spMkLst>
            <pc:docMk/>
            <pc:sldMk cId="752651371" sldId="314"/>
            <ac:spMk id="4" creationId="{0303DEBC-74C3-0E9C-3045-4488D564E72D}"/>
          </ac:spMkLst>
        </pc:spChg>
        <pc:spChg chg="mod">
          <ac:chgData name="Neighbors, Maureen" userId="6b4c143f-acf1-48df-9363-aa587d3acc05" providerId="ADAL" clId="{4924818B-A1E4-4B52-8FF7-6507639F0640}" dt="2024-02-22T20:41:58.175" v="1949" actId="1076"/>
          <ac:spMkLst>
            <pc:docMk/>
            <pc:sldMk cId="752651371" sldId="314"/>
            <ac:spMk id="5" creationId="{BEBB5378-0267-597F-1E6F-A3DC1B929BD3}"/>
          </ac:spMkLst>
        </pc:spChg>
        <pc:spChg chg="mod">
          <ac:chgData name="Neighbors, Maureen" userId="6b4c143f-acf1-48df-9363-aa587d3acc05" providerId="ADAL" clId="{4924818B-A1E4-4B52-8FF7-6507639F0640}" dt="2024-02-22T16:53:43.383" v="357" actId="6549"/>
          <ac:spMkLst>
            <pc:docMk/>
            <pc:sldMk cId="752651371" sldId="314"/>
            <ac:spMk id="6" creationId="{EC9A997C-6102-57D5-2263-DB23B2698B46}"/>
          </ac:spMkLst>
        </pc:spChg>
        <pc:picChg chg="del">
          <ac:chgData name="Neighbors, Maureen" userId="6b4c143f-acf1-48df-9363-aa587d3acc05" providerId="ADAL" clId="{4924818B-A1E4-4B52-8FF7-6507639F0640}" dt="2024-02-22T16:53:58.636" v="358" actId="478"/>
          <ac:picMkLst>
            <pc:docMk/>
            <pc:sldMk cId="752651371" sldId="314"/>
            <ac:picMk id="8" creationId="{C304E815-A60E-D326-5533-82AF3320DEDA}"/>
          </ac:picMkLst>
        </pc:picChg>
      </pc:sldChg>
      <pc:sldChg chg="del">
        <pc:chgData name="Neighbors, Maureen" userId="6b4c143f-acf1-48df-9363-aa587d3acc05" providerId="ADAL" clId="{4924818B-A1E4-4B52-8FF7-6507639F0640}" dt="2024-02-22T16:54:09.329" v="359" actId="47"/>
        <pc:sldMkLst>
          <pc:docMk/>
          <pc:sldMk cId="530723121" sldId="315"/>
        </pc:sldMkLst>
      </pc:sldChg>
      <pc:sldChg chg="del">
        <pc:chgData name="Neighbors, Maureen" userId="6b4c143f-acf1-48df-9363-aa587d3acc05" providerId="ADAL" clId="{4924818B-A1E4-4B52-8FF7-6507639F0640}" dt="2024-02-22T16:54:10.560" v="360" actId="47"/>
        <pc:sldMkLst>
          <pc:docMk/>
          <pc:sldMk cId="1313745445" sldId="316"/>
        </pc:sldMkLst>
      </pc:sldChg>
      <pc:sldChg chg="del">
        <pc:chgData name="Neighbors, Maureen" userId="6b4c143f-acf1-48df-9363-aa587d3acc05" providerId="ADAL" clId="{4924818B-A1E4-4B52-8FF7-6507639F0640}" dt="2024-02-22T16:54:12.010" v="361" actId="47"/>
        <pc:sldMkLst>
          <pc:docMk/>
          <pc:sldMk cId="2256334137" sldId="317"/>
        </pc:sldMkLst>
      </pc:sldChg>
      <pc:sldChg chg="del">
        <pc:chgData name="Neighbors, Maureen" userId="6b4c143f-acf1-48df-9363-aa587d3acc05" providerId="ADAL" clId="{4924818B-A1E4-4B52-8FF7-6507639F0640}" dt="2024-02-22T16:54:13.788" v="362" actId="47"/>
        <pc:sldMkLst>
          <pc:docMk/>
          <pc:sldMk cId="2304429465" sldId="318"/>
        </pc:sldMkLst>
      </pc:sldChg>
      <pc:sldChg chg="del">
        <pc:chgData name="Neighbors, Maureen" userId="6b4c143f-acf1-48df-9363-aa587d3acc05" providerId="ADAL" clId="{4924818B-A1E4-4B52-8FF7-6507639F0640}" dt="2024-02-22T16:54:14.928" v="363" actId="47"/>
        <pc:sldMkLst>
          <pc:docMk/>
          <pc:sldMk cId="196900734" sldId="319"/>
        </pc:sldMkLst>
      </pc:sldChg>
      <pc:sldChg chg="del">
        <pc:chgData name="Neighbors, Maureen" userId="6b4c143f-acf1-48df-9363-aa587d3acc05" providerId="ADAL" clId="{4924818B-A1E4-4B52-8FF7-6507639F0640}" dt="2024-02-22T16:54:15.971" v="364" actId="47"/>
        <pc:sldMkLst>
          <pc:docMk/>
          <pc:sldMk cId="1538198154" sldId="320"/>
        </pc:sldMkLst>
      </pc:sldChg>
      <pc:sldChg chg="del">
        <pc:chgData name="Neighbors, Maureen" userId="6b4c143f-acf1-48df-9363-aa587d3acc05" providerId="ADAL" clId="{4924818B-A1E4-4B52-8FF7-6507639F0640}" dt="2024-02-22T16:54:17.277" v="365" actId="47"/>
        <pc:sldMkLst>
          <pc:docMk/>
          <pc:sldMk cId="3621205867" sldId="321"/>
        </pc:sldMkLst>
      </pc:sldChg>
      <pc:sldChg chg="del">
        <pc:chgData name="Neighbors, Maureen" userId="6b4c143f-acf1-48df-9363-aa587d3acc05" providerId="ADAL" clId="{4924818B-A1E4-4B52-8FF7-6507639F0640}" dt="2024-02-22T16:54:18.481" v="366" actId="47"/>
        <pc:sldMkLst>
          <pc:docMk/>
          <pc:sldMk cId="1457435472" sldId="322"/>
        </pc:sldMkLst>
      </pc:sldChg>
      <pc:sldChg chg="del">
        <pc:chgData name="Neighbors, Maureen" userId="6b4c143f-acf1-48df-9363-aa587d3acc05" providerId="ADAL" clId="{4924818B-A1E4-4B52-8FF7-6507639F0640}" dt="2024-02-22T16:54:19.692" v="367" actId="47"/>
        <pc:sldMkLst>
          <pc:docMk/>
          <pc:sldMk cId="233117524" sldId="323"/>
        </pc:sldMkLst>
      </pc:sldChg>
      <pc:sldChg chg="del">
        <pc:chgData name="Neighbors, Maureen" userId="6b4c143f-acf1-48df-9363-aa587d3acc05" providerId="ADAL" clId="{4924818B-A1E4-4B52-8FF7-6507639F0640}" dt="2024-02-22T16:54:20.970" v="368" actId="47"/>
        <pc:sldMkLst>
          <pc:docMk/>
          <pc:sldMk cId="1361909507" sldId="324"/>
        </pc:sldMkLst>
      </pc:sldChg>
      <pc:sldChg chg="del">
        <pc:chgData name="Neighbors, Maureen" userId="6b4c143f-acf1-48df-9363-aa587d3acc05" providerId="ADAL" clId="{4924818B-A1E4-4B52-8FF7-6507639F0640}" dt="2024-02-22T16:54:22.377" v="369" actId="47"/>
        <pc:sldMkLst>
          <pc:docMk/>
          <pc:sldMk cId="3934908136" sldId="325"/>
        </pc:sldMkLst>
      </pc:sldChg>
      <pc:sldChg chg="modSp add del mod ord">
        <pc:chgData name="Neighbors, Maureen" userId="6b4c143f-acf1-48df-9363-aa587d3acc05" providerId="ADAL" clId="{4924818B-A1E4-4B52-8FF7-6507639F0640}" dt="2024-02-26T17:00:53.627" v="3830" actId="20577"/>
        <pc:sldMkLst>
          <pc:docMk/>
          <pc:sldMk cId="1385679713" sldId="326"/>
        </pc:sldMkLst>
        <pc:spChg chg="mod">
          <ac:chgData name="Neighbors, Maureen" userId="6b4c143f-acf1-48df-9363-aa587d3acc05" providerId="ADAL" clId="{4924818B-A1E4-4B52-8FF7-6507639F0640}" dt="2024-02-23T17:34:54.033" v="2044" actId="20577"/>
          <ac:spMkLst>
            <pc:docMk/>
            <pc:sldMk cId="1385679713" sldId="326"/>
            <ac:spMk id="3" creationId="{6844D7E4-0BB9-8CE8-2A60-49BD388A53B6}"/>
          </ac:spMkLst>
        </pc:spChg>
        <pc:spChg chg="mod">
          <ac:chgData name="Neighbors, Maureen" userId="6b4c143f-acf1-48df-9363-aa587d3acc05" providerId="ADAL" clId="{4924818B-A1E4-4B52-8FF7-6507639F0640}" dt="2024-02-25T19:26:16.035" v="3731" actId="20577"/>
          <ac:spMkLst>
            <pc:docMk/>
            <pc:sldMk cId="1385679713" sldId="326"/>
            <ac:spMk id="4" creationId="{0303DEBC-74C3-0E9C-3045-4488D564E72D}"/>
          </ac:spMkLst>
        </pc:spChg>
        <pc:spChg chg="mod">
          <ac:chgData name="Neighbors, Maureen" userId="6b4c143f-acf1-48df-9363-aa587d3acc05" providerId="ADAL" clId="{4924818B-A1E4-4B52-8FF7-6507639F0640}" dt="2024-02-26T17:00:53.627" v="3830" actId="20577"/>
          <ac:spMkLst>
            <pc:docMk/>
            <pc:sldMk cId="1385679713" sldId="326"/>
            <ac:spMk id="6" creationId="{EC9A997C-6102-57D5-2263-DB23B2698B46}"/>
          </ac:spMkLst>
        </pc:spChg>
      </pc:sldChg>
      <pc:sldChg chg="modSp mod">
        <pc:chgData name="Neighbors, Maureen" userId="6b4c143f-acf1-48df-9363-aa587d3acc05" providerId="ADAL" clId="{4924818B-A1E4-4B52-8FF7-6507639F0640}" dt="2024-02-26T17:01:02.334" v="3834" actId="14100"/>
        <pc:sldMkLst>
          <pc:docMk/>
          <pc:sldMk cId="2139892557" sldId="327"/>
        </pc:sldMkLst>
        <pc:spChg chg="mod">
          <ac:chgData name="Neighbors, Maureen" userId="6b4c143f-acf1-48df-9363-aa587d3acc05" providerId="ADAL" clId="{4924818B-A1E4-4B52-8FF7-6507639F0640}" dt="2024-02-23T17:35:06.827" v="2051" actId="20577"/>
          <ac:spMkLst>
            <pc:docMk/>
            <pc:sldMk cId="2139892557" sldId="327"/>
            <ac:spMk id="3" creationId="{6844D7E4-0BB9-8CE8-2A60-49BD388A53B6}"/>
          </ac:spMkLst>
        </pc:spChg>
        <pc:spChg chg="mod">
          <ac:chgData name="Neighbors, Maureen" userId="6b4c143f-acf1-48df-9363-aa587d3acc05" providerId="ADAL" clId="{4924818B-A1E4-4B52-8FF7-6507639F0640}" dt="2024-02-25T19:30:05.593" v="3814" actId="6549"/>
          <ac:spMkLst>
            <pc:docMk/>
            <pc:sldMk cId="2139892557" sldId="327"/>
            <ac:spMk id="4" creationId="{0303DEBC-74C3-0E9C-3045-4488D564E72D}"/>
          </ac:spMkLst>
        </pc:spChg>
        <pc:spChg chg="mod">
          <ac:chgData name="Neighbors, Maureen" userId="6b4c143f-acf1-48df-9363-aa587d3acc05" providerId="ADAL" clId="{4924818B-A1E4-4B52-8FF7-6507639F0640}" dt="2024-02-26T17:01:02.334" v="3834" actId="14100"/>
          <ac:spMkLst>
            <pc:docMk/>
            <pc:sldMk cId="2139892557" sldId="327"/>
            <ac:spMk id="6" creationId="{EC9A997C-6102-57D5-2263-DB23B2698B46}"/>
          </ac:spMkLst>
        </pc:spChg>
      </pc:sldChg>
      <pc:sldChg chg="modSp mod ord">
        <pc:chgData name="Neighbors, Maureen" userId="6b4c143f-acf1-48df-9363-aa587d3acc05" providerId="ADAL" clId="{4924818B-A1E4-4B52-8FF7-6507639F0640}" dt="2024-02-26T17:00:47.305" v="3827" actId="20577"/>
        <pc:sldMkLst>
          <pc:docMk/>
          <pc:sldMk cId="1613686945" sldId="328"/>
        </pc:sldMkLst>
        <pc:spChg chg="mod">
          <ac:chgData name="Neighbors, Maureen" userId="6b4c143f-acf1-48df-9363-aa587d3acc05" providerId="ADAL" clId="{4924818B-A1E4-4B52-8FF7-6507639F0640}" dt="2024-02-25T18:59:06.263" v="3462" actId="14100"/>
          <ac:spMkLst>
            <pc:docMk/>
            <pc:sldMk cId="1613686945" sldId="328"/>
            <ac:spMk id="3" creationId="{6844D7E4-0BB9-8CE8-2A60-49BD388A53B6}"/>
          </ac:spMkLst>
        </pc:spChg>
        <pc:spChg chg="mod">
          <ac:chgData name="Neighbors, Maureen" userId="6b4c143f-acf1-48df-9363-aa587d3acc05" providerId="ADAL" clId="{4924818B-A1E4-4B52-8FF7-6507639F0640}" dt="2024-02-25T19:26:00.872" v="3725" actId="20577"/>
          <ac:spMkLst>
            <pc:docMk/>
            <pc:sldMk cId="1613686945" sldId="328"/>
            <ac:spMk id="4" creationId="{0303DEBC-74C3-0E9C-3045-4488D564E72D}"/>
          </ac:spMkLst>
        </pc:spChg>
        <pc:spChg chg="mod">
          <ac:chgData name="Neighbors, Maureen" userId="6b4c143f-acf1-48df-9363-aa587d3acc05" providerId="ADAL" clId="{4924818B-A1E4-4B52-8FF7-6507639F0640}" dt="2024-02-25T19:03:09.154" v="3482" actId="20577"/>
          <ac:spMkLst>
            <pc:docMk/>
            <pc:sldMk cId="1613686945" sldId="328"/>
            <ac:spMk id="5" creationId="{BEBB5378-0267-597F-1E6F-A3DC1B929BD3}"/>
          </ac:spMkLst>
        </pc:spChg>
        <pc:spChg chg="mod">
          <ac:chgData name="Neighbors, Maureen" userId="6b4c143f-acf1-48df-9363-aa587d3acc05" providerId="ADAL" clId="{4924818B-A1E4-4B52-8FF7-6507639F0640}" dt="2024-02-26T17:00:47.305" v="3827" actId="20577"/>
          <ac:spMkLst>
            <pc:docMk/>
            <pc:sldMk cId="1613686945" sldId="328"/>
            <ac:spMk id="6" creationId="{EC9A997C-6102-57D5-2263-DB23B2698B46}"/>
          </ac:spMkLst>
        </pc:spChg>
      </pc:sldChg>
      <pc:sldChg chg="modSp mod">
        <pc:chgData name="Neighbors, Maureen" userId="6b4c143f-acf1-48df-9363-aa587d3acc05" providerId="ADAL" clId="{4924818B-A1E4-4B52-8FF7-6507639F0640}" dt="2024-02-27T17:21:46.264" v="3906" actId="20577"/>
        <pc:sldMkLst>
          <pc:docMk/>
          <pc:sldMk cId="802850720" sldId="329"/>
        </pc:sldMkLst>
        <pc:spChg chg="mod">
          <ac:chgData name="Neighbors, Maureen" userId="6b4c143f-acf1-48df-9363-aa587d3acc05" providerId="ADAL" clId="{4924818B-A1E4-4B52-8FF7-6507639F0640}" dt="2024-02-23T23:16:38.723" v="2586" actId="6549"/>
          <ac:spMkLst>
            <pc:docMk/>
            <pc:sldMk cId="802850720" sldId="329"/>
            <ac:spMk id="3" creationId="{6844D7E4-0BB9-8CE8-2A60-49BD388A53B6}"/>
          </ac:spMkLst>
        </pc:spChg>
        <pc:spChg chg="mod">
          <ac:chgData name="Neighbors, Maureen" userId="6b4c143f-acf1-48df-9363-aa587d3acc05" providerId="ADAL" clId="{4924818B-A1E4-4B52-8FF7-6507639F0640}" dt="2024-02-25T19:28:49.751" v="3812" actId="20577"/>
          <ac:spMkLst>
            <pc:docMk/>
            <pc:sldMk cId="802850720" sldId="329"/>
            <ac:spMk id="4" creationId="{0303DEBC-74C3-0E9C-3045-4488D564E72D}"/>
          </ac:spMkLst>
        </pc:spChg>
        <pc:spChg chg="mod">
          <ac:chgData name="Neighbors, Maureen" userId="6b4c143f-acf1-48df-9363-aa587d3acc05" providerId="ADAL" clId="{4924818B-A1E4-4B52-8FF7-6507639F0640}" dt="2024-02-25T18:15:04.897" v="2687" actId="1076"/>
          <ac:spMkLst>
            <pc:docMk/>
            <pc:sldMk cId="802850720" sldId="329"/>
            <ac:spMk id="5" creationId="{BEBB5378-0267-597F-1E6F-A3DC1B929BD3}"/>
          </ac:spMkLst>
        </pc:spChg>
        <pc:spChg chg="mod">
          <ac:chgData name="Neighbors, Maureen" userId="6b4c143f-acf1-48df-9363-aa587d3acc05" providerId="ADAL" clId="{4924818B-A1E4-4B52-8FF7-6507639F0640}" dt="2024-02-27T17:21:46.264" v="3906" actId="20577"/>
          <ac:spMkLst>
            <pc:docMk/>
            <pc:sldMk cId="802850720" sldId="329"/>
            <ac:spMk id="6" creationId="{EC9A997C-6102-57D5-2263-DB23B2698B46}"/>
          </ac:spMkLst>
        </pc:spChg>
      </pc:sldChg>
      <pc:sldChg chg="modSp add mod">
        <pc:chgData name="Neighbors, Maureen" userId="6b4c143f-acf1-48df-9363-aa587d3acc05" providerId="ADAL" clId="{4924818B-A1E4-4B52-8FF7-6507639F0640}" dt="2024-02-25T19:22:12.235" v="3673" actId="948"/>
        <pc:sldMkLst>
          <pc:docMk/>
          <pc:sldMk cId="3066468519" sldId="330"/>
        </pc:sldMkLst>
        <pc:spChg chg="mod">
          <ac:chgData name="Neighbors, Maureen" userId="6b4c143f-acf1-48df-9363-aa587d3acc05" providerId="ADAL" clId="{4924818B-A1E4-4B52-8FF7-6507639F0640}" dt="2024-02-25T19:22:12.235" v="3673" actId="948"/>
          <ac:spMkLst>
            <pc:docMk/>
            <pc:sldMk cId="3066468519" sldId="330"/>
            <ac:spMk id="4" creationId="{0303DEBC-74C3-0E9C-3045-4488D564E72D}"/>
          </ac:spMkLst>
        </pc:spChg>
        <pc:spChg chg="mod">
          <ac:chgData name="Neighbors, Maureen" userId="6b4c143f-acf1-48df-9363-aa587d3acc05" providerId="ADAL" clId="{4924818B-A1E4-4B52-8FF7-6507639F0640}" dt="2024-02-22T20:42:32.607" v="1951"/>
          <ac:spMkLst>
            <pc:docMk/>
            <pc:sldMk cId="3066468519" sldId="330"/>
            <ac:spMk id="5" creationId="{BEBB5378-0267-597F-1E6F-A3DC1B929BD3}"/>
          </ac:spMkLst>
        </pc:spChg>
      </pc:sldChg>
      <pc:sldChg chg="modSp add mod">
        <pc:chgData name="Neighbors, Maureen" userId="6b4c143f-acf1-48df-9363-aa587d3acc05" providerId="ADAL" clId="{4924818B-A1E4-4B52-8FF7-6507639F0640}" dt="2024-02-25T19:21:47.216" v="3669" actId="948"/>
        <pc:sldMkLst>
          <pc:docMk/>
          <pc:sldMk cId="1139534170" sldId="331"/>
        </pc:sldMkLst>
        <pc:spChg chg="mod">
          <ac:chgData name="Neighbors, Maureen" userId="6b4c143f-acf1-48df-9363-aa587d3acc05" providerId="ADAL" clId="{4924818B-A1E4-4B52-8FF7-6507639F0640}" dt="2024-02-25T19:21:47.216" v="3669" actId="948"/>
          <ac:spMkLst>
            <pc:docMk/>
            <pc:sldMk cId="1139534170" sldId="331"/>
            <ac:spMk id="4" creationId="{0303DEBC-74C3-0E9C-3045-4488D564E72D}"/>
          </ac:spMkLst>
        </pc:spChg>
        <pc:spChg chg="mod">
          <ac:chgData name="Neighbors, Maureen" userId="6b4c143f-acf1-48df-9363-aa587d3acc05" providerId="ADAL" clId="{4924818B-A1E4-4B52-8FF7-6507639F0640}" dt="2024-02-22T16:56:33.435" v="434" actId="313"/>
          <ac:spMkLst>
            <pc:docMk/>
            <pc:sldMk cId="1139534170" sldId="331"/>
            <ac:spMk id="5" creationId="{BEBB5378-0267-597F-1E6F-A3DC1B929BD3}"/>
          </ac:spMkLst>
        </pc:spChg>
      </pc:sldChg>
      <pc:sldChg chg="modSp add mod">
        <pc:chgData name="Neighbors, Maureen" userId="6b4c143f-acf1-48df-9363-aa587d3acc05" providerId="ADAL" clId="{4924818B-A1E4-4B52-8FF7-6507639F0640}" dt="2024-02-25T19:20:25.098" v="3664" actId="6549"/>
        <pc:sldMkLst>
          <pc:docMk/>
          <pc:sldMk cId="737161997" sldId="332"/>
        </pc:sldMkLst>
        <pc:spChg chg="mod">
          <ac:chgData name="Neighbors, Maureen" userId="6b4c143f-acf1-48df-9363-aa587d3acc05" providerId="ADAL" clId="{4924818B-A1E4-4B52-8FF7-6507639F0640}" dt="2024-02-25T19:20:25.098" v="3664" actId="6549"/>
          <ac:spMkLst>
            <pc:docMk/>
            <pc:sldMk cId="737161997" sldId="332"/>
            <ac:spMk id="4" creationId="{0303DEBC-74C3-0E9C-3045-4488D564E72D}"/>
          </ac:spMkLst>
        </pc:spChg>
        <pc:spChg chg="mod">
          <ac:chgData name="Neighbors, Maureen" userId="6b4c143f-acf1-48df-9363-aa587d3acc05" providerId="ADAL" clId="{4924818B-A1E4-4B52-8FF7-6507639F0640}" dt="2024-02-22T17:09:42.993" v="459" actId="20577"/>
          <ac:spMkLst>
            <pc:docMk/>
            <pc:sldMk cId="737161997" sldId="332"/>
            <ac:spMk id="5" creationId="{BEBB5378-0267-597F-1E6F-A3DC1B929BD3}"/>
          </ac:spMkLst>
        </pc:spChg>
      </pc:sldChg>
      <pc:sldChg chg="modSp add mod">
        <pc:chgData name="Neighbors, Maureen" userId="6b4c143f-acf1-48df-9363-aa587d3acc05" providerId="ADAL" clId="{4924818B-A1E4-4B52-8FF7-6507639F0640}" dt="2024-02-25T19:20:29.074" v="3665" actId="6549"/>
        <pc:sldMkLst>
          <pc:docMk/>
          <pc:sldMk cId="1526573171" sldId="333"/>
        </pc:sldMkLst>
        <pc:spChg chg="mod">
          <ac:chgData name="Neighbors, Maureen" userId="6b4c143f-acf1-48df-9363-aa587d3acc05" providerId="ADAL" clId="{4924818B-A1E4-4B52-8FF7-6507639F0640}" dt="2024-02-25T19:20:29.074" v="3665" actId="6549"/>
          <ac:spMkLst>
            <pc:docMk/>
            <pc:sldMk cId="1526573171" sldId="333"/>
            <ac:spMk id="4" creationId="{0303DEBC-74C3-0E9C-3045-4488D564E72D}"/>
          </ac:spMkLst>
        </pc:spChg>
        <pc:spChg chg="mod">
          <ac:chgData name="Neighbors, Maureen" userId="6b4c143f-acf1-48df-9363-aa587d3acc05" providerId="ADAL" clId="{4924818B-A1E4-4B52-8FF7-6507639F0640}" dt="2024-02-22T20:43:47.490" v="1963" actId="20577"/>
          <ac:spMkLst>
            <pc:docMk/>
            <pc:sldMk cId="1526573171" sldId="333"/>
            <ac:spMk id="5" creationId="{BEBB5378-0267-597F-1E6F-A3DC1B929BD3}"/>
          </ac:spMkLst>
        </pc:spChg>
      </pc:sldChg>
      <pc:sldChg chg="modSp add mod">
        <pc:chgData name="Neighbors, Maureen" userId="6b4c143f-acf1-48df-9363-aa587d3acc05" providerId="ADAL" clId="{4924818B-A1E4-4B52-8FF7-6507639F0640}" dt="2024-02-25T19:19:35.184" v="3657" actId="948"/>
        <pc:sldMkLst>
          <pc:docMk/>
          <pc:sldMk cId="276462358" sldId="334"/>
        </pc:sldMkLst>
        <pc:spChg chg="mod">
          <ac:chgData name="Neighbors, Maureen" userId="6b4c143f-acf1-48df-9363-aa587d3acc05" providerId="ADAL" clId="{4924818B-A1E4-4B52-8FF7-6507639F0640}" dt="2024-02-25T19:19:35.184" v="3657" actId="948"/>
          <ac:spMkLst>
            <pc:docMk/>
            <pc:sldMk cId="276462358" sldId="334"/>
            <ac:spMk id="4" creationId="{0303DEBC-74C3-0E9C-3045-4488D564E72D}"/>
          </ac:spMkLst>
        </pc:spChg>
        <pc:spChg chg="mod">
          <ac:chgData name="Neighbors, Maureen" userId="6b4c143f-acf1-48df-9363-aa587d3acc05" providerId="ADAL" clId="{4924818B-A1E4-4B52-8FF7-6507639F0640}" dt="2024-02-22T20:44:22.311" v="1964"/>
          <ac:spMkLst>
            <pc:docMk/>
            <pc:sldMk cId="276462358" sldId="334"/>
            <ac:spMk id="5" creationId="{BEBB5378-0267-597F-1E6F-A3DC1B929BD3}"/>
          </ac:spMkLst>
        </pc:spChg>
      </pc:sldChg>
      <pc:sldChg chg="modSp add mod">
        <pc:chgData name="Neighbors, Maureen" userId="6b4c143f-acf1-48df-9363-aa587d3acc05" providerId="ADAL" clId="{4924818B-A1E4-4B52-8FF7-6507639F0640}" dt="2024-02-25T19:19:06.606" v="3653" actId="6549"/>
        <pc:sldMkLst>
          <pc:docMk/>
          <pc:sldMk cId="1768648194" sldId="335"/>
        </pc:sldMkLst>
        <pc:spChg chg="mod">
          <ac:chgData name="Neighbors, Maureen" userId="6b4c143f-acf1-48df-9363-aa587d3acc05" providerId="ADAL" clId="{4924818B-A1E4-4B52-8FF7-6507639F0640}" dt="2024-02-25T19:19:06.606" v="3653" actId="6549"/>
          <ac:spMkLst>
            <pc:docMk/>
            <pc:sldMk cId="1768648194" sldId="335"/>
            <ac:spMk id="4" creationId="{0303DEBC-74C3-0E9C-3045-4488D564E72D}"/>
          </ac:spMkLst>
        </pc:spChg>
        <pc:spChg chg="mod">
          <ac:chgData name="Neighbors, Maureen" userId="6b4c143f-acf1-48df-9363-aa587d3acc05" providerId="ADAL" clId="{4924818B-A1E4-4B52-8FF7-6507639F0640}" dt="2024-02-22T20:44:43.274" v="1965"/>
          <ac:spMkLst>
            <pc:docMk/>
            <pc:sldMk cId="1768648194" sldId="335"/>
            <ac:spMk id="5" creationId="{BEBB5378-0267-597F-1E6F-A3DC1B929BD3}"/>
          </ac:spMkLst>
        </pc:spChg>
      </pc:sldChg>
      <pc:sldChg chg="modSp add mod">
        <pc:chgData name="Neighbors, Maureen" userId="6b4c143f-acf1-48df-9363-aa587d3acc05" providerId="ADAL" clId="{4924818B-A1E4-4B52-8FF7-6507639F0640}" dt="2024-02-25T19:18:40.690" v="3649" actId="948"/>
        <pc:sldMkLst>
          <pc:docMk/>
          <pc:sldMk cId="3061256241" sldId="336"/>
        </pc:sldMkLst>
        <pc:spChg chg="mod">
          <ac:chgData name="Neighbors, Maureen" userId="6b4c143f-acf1-48df-9363-aa587d3acc05" providerId="ADAL" clId="{4924818B-A1E4-4B52-8FF7-6507639F0640}" dt="2024-02-25T19:18:40.690" v="3649" actId="948"/>
          <ac:spMkLst>
            <pc:docMk/>
            <pc:sldMk cId="3061256241" sldId="336"/>
            <ac:spMk id="4" creationId="{0303DEBC-74C3-0E9C-3045-4488D564E72D}"/>
          </ac:spMkLst>
        </pc:spChg>
        <pc:spChg chg="mod">
          <ac:chgData name="Neighbors, Maureen" userId="6b4c143f-acf1-48df-9363-aa587d3acc05" providerId="ADAL" clId="{4924818B-A1E4-4B52-8FF7-6507639F0640}" dt="2024-02-22T20:44:58.689" v="1966"/>
          <ac:spMkLst>
            <pc:docMk/>
            <pc:sldMk cId="3061256241" sldId="336"/>
            <ac:spMk id="5" creationId="{BEBB5378-0267-597F-1E6F-A3DC1B929BD3}"/>
          </ac:spMkLst>
        </pc:spChg>
      </pc:sldChg>
      <pc:sldChg chg="modSp add mod">
        <pc:chgData name="Neighbors, Maureen" userId="6b4c143f-acf1-48df-9363-aa587d3acc05" providerId="ADAL" clId="{4924818B-A1E4-4B52-8FF7-6507639F0640}" dt="2024-02-25T19:18:15.406" v="3645" actId="6549"/>
        <pc:sldMkLst>
          <pc:docMk/>
          <pc:sldMk cId="3440383456" sldId="337"/>
        </pc:sldMkLst>
        <pc:spChg chg="mod">
          <ac:chgData name="Neighbors, Maureen" userId="6b4c143f-acf1-48df-9363-aa587d3acc05" providerId="ADAL" clId="{4924818B-A1E4-4B52-8FF7-6507639F0640}" dt="2024-02-25T19:18:15.406" v="3645" actId="6549"/>
          <ac:spMkLst>
            <pc:docMk/>
            <pc:sldMk cId="3440383456" sldId="337"/>
            <ac:spMk id="4" creationId="{0303DEBC-74C3-0E9C-3045-4488D564E72D}"/>
          </ac:spMkLst>
        </pc:spChg>
        <pc:spChg chg="mod">
          <ac:chgData name="Neighbors, Maureen" userId="6b4c143f-acf1-48df-9363-aa587d3acc05" providerId="ADAL" clId="{4924818B-A1E4-4B52-8FF7-6507639F0640}" dt="2024-02-22T20:45:45.794" v="1967"/>
          <ac:spMkLst>
            <pc:docMk/>
            <pc:sldMk cId="3440383456" sldId="337"/>
            <ac:spMk id="5" creationId="{BEBB5378-0267-597F-1E6F-A3DC1B929BD3}"/>
          </ac:spMkLst>
        </pc:spChg>
      </pc:sldChg>
      <pc:sldChg chg="modSp add del mod">
        <pc:chgData name="Neighbors, Maureen" userId="6b4c143f-acf1-48df-9363-aa587d3acc05" providerId="ADAL" clId="{4924818B-A1E4-4B52-8FF7-6507639F0640}" dt="2024-02-23T23:19:35.287" v="2587" actId="47"/>
        <pc:sldMkLst>
          <pc:docMk/>
          <pc:sldMk cId="249395838" sldId="338"/>
        </pc:sldMkLst>
        <pc:spChg chg="mod">
          <ac:chgData name="Neighbors, Maureen" userId="6b4c143f-acf1-48df-9363-aa587d3acc05" providerId="ADAL" clId="{4924818B-A1E4-4B52-8FF7-6507639F0640}" dt="2024-02-22T18:28:32.960" v="1116" actId="20577"/>
          <ac:spMkLst>
            <pc:docMk/>
            <pc:sldMk cId="249395838" sldId="338"/>
            <ac:spMk id="4" creationId="{0303DEBC-74C3-0E9C-3045-4488D564E72D}"/>
          </ac:spMkLst>
        </pc:spChg>
        <pc:spChg chg="mod">
          <ac:chgData name="Neighbors, Maureen" userId="6b4c143f-acf1-48df-9363-aa587d3acc05" providerId="ADAL" clId="{4924818B-A1E4-4B52-8FF7-6507639F0640}" dt="2024-02-22T20:45:59.040" v="1968"/>
          <ac:spMkLst>
            <pc:docMk/>
            <pc:sldMk cId="249395838" sldId="338"/>
            <ac:spMk id="5" creationId="{BEBB5378-0267-597F-1E6F-A3DC1B929BD3}"/>
          </ac:spMkLst>
        </pc:spChg>
      </pc:sldChg>
      <pc:sldChg chg="modSp add mod">
        <pc:chgData name="Neighbors, Maureen" userId="6b4c143f-acf1-48df-9363-aa587d3acc05" providerId="ADAL" clId="{4924818B-A1E4-4B52-8FF7-6507639F0640}" dt="2024-02-26T17:02:47.124" v="3856" actId="20577"/>
        <pc:sldMkLst>
          <pc:docMk/>
          <pc:sldMk cId="1387327554" sldId="339"/>
        </pc:sldMkLst>
        <pc:spChg chg="mod">
          <ac:chgData name="Neighbors, Maureen" userId="6b4c143f-acf1-48df-9363-aa587d3acc05" providerId="ADAL" clId="{4924818B-A1E4-4B52-8FF7-6507639F0640}" dt="2024-02-26T17:02:47.124" v="3856" actId="20577"/>
          <ac:spMkLst>
            <pc:docMk/>
            <pc:sldMk cId="1387327554" sldId="339"/>
            <ac:spMk id="4" creationId="{0303DEBC-74C3-0E9C-3045-4488D564E72D}"/>
          </ac:spMkLst>
        </pc:spChg>
        <pc:spChg chg="mod">
          <ac:chgData name="Neighbors, Maureen" userId="6b4c143f-acf1-48df-9363-aa587d3acc05" providerId="ADAL" clId="{4924818B-A1E4-4B52-8FF7-6507639F0640}" dt="2024-02-22T20:46:46.711" v="1969"/>
          <ac:spMkLst>
            <pc:docMk/>
            <pc:sldMk cId="1387327554" sldId="339"/>
            <ac:spMk id="5" creationId="{BEBB5378-0267-597F-1E6F-A3DC1B929BD3}"/>
          </ac:spMkLst>
        </pc:spChg>
      </pc:sldChg>
      <pc:sldChg chg="modSp add mod">
        <pc:chgData name="Neighbors, Maureen" userId="6b4c143f-acf1-48df-9363-aa587d3acc05" providerId="ADAL" clId="{4924818B-A1E4-4B52-8FF7-6507639F0640}" dt="2024-02-25T19:16:47.539" v="3633" actId="948"/>
        <pc:sldMkLst>
          <pc:docMk/>
          <pc:sldMk cId="447395015" sldId="340"/>
        </pc:sldMkLst>
        <pc:spChg chg="mod">
          <ac:chgData name="Neighbors, Maureen" userId="6b4c143f-acf1-48df-9363-aa587d3acc05" providerId="ADAL" clId="{4924818B-A1E4-4B52-8FF7-6507639F0640}" dt="2024-02-25T19:16:47.539" v="3633" actId="948"/>
          <ac:spMkLst>
            <pc:docMk/>
            <pc:sldMk cId="447395015" sldId="340"/>
            <ac:spMk id="4" creationId="{0303DEBC-74C3-0E9C-3045-4488D564E72D}"/>
          </ac:spMkLst>
        </pc:spChg>
        <pc:spChg chg="mod">
          <ac:chgData name="Neighbors, Maureen" userId="6b4c143f-acf1-48df-9363-aa587d3acc05" providerId="ADAL" clId="{4924818B-A1E4-4B52-8FF7-6507639F0640}" dt="2024-02-22T20:47:32.594" v="1971"/>
          <ac:spMkLst>
            <pc:docMk/>
            <pc:sldMk cId="447395015" sldId="340"/>
            <ac:spMk id="5" creationId="{BEBB5378-0267-597F-1E6F-A3DC1B929BD3}"/>
          </ac:spMkLst>
        </pc:spChg>
      </pc:sldChg>
      <pc:sldChg chg="modSp add mod">
        <pc:chgData name="Neighbors, Maureen" userId="6b4c143f-acf1-48df-9363-aa587d3acc05" providerId="ADAL" clId="{4924818B-A1E4-4B52-8FF7-6507639F0640}" dt="2024-02-26T18:16:28.659" v="3883" actId="20577"/>
        <pc:sldMkLst>
          <pc:docMk/>
          <pc:sldMk cId="4272657916" sldId="341"/>
        </pc:sldMkLst>
        <pc:spChg chg="mod">
          <ac:chgData name="Neighbors, Maureen" userId="6b4c143f-acf1-48df-9363-aa587d3acc05" providerId="ADAL" clId="{4924818B-A1E4-4B52-8FF7-6507639F0640}" dt="2024-02-22T19:31:12.281" v="1478" actId="1076"/>
          <ac:spMkLst>
            <pc:docMk/>
            <pc:sldMk cId="4272657916" sldId="341"/>
            <ac:spMk id="3" creationId="{6844D7E4-0BB9-8CE8-2A60-49BD388A53B6}"/>
          </ac:spMkLst>
        </pc:spChg>
        <pc:spChg chg="mod">
          <ac:chgData name="Neighbors, Maureen" userId="6b4c143f-acf1-48df-9363-aa587d3acc05" providerId="ADAL" clId="{4924818B-A1E4-4B52-8FF7-6507639F0640}" dt="2024-02-26T18:16:28.659" v="3883" actId="20577"/>
          <ac:spMkLst>
            <pc:docMk/>
            <pc:sldMk cId="4272657916" sldId="341"/>
            <ac:spMk id="4" creationId="{0303DEBC-74C3-0E9C-3045-4488D564E72D}"/>
          </ac:spMkLst>
        </pc:spChg>
        <pc:spChg chg="mod">
          <ac:chgData name="Neighbors, Maureen" userId="6b4c143f-acf1-48df-9363-aa587d3acc05" providerId="ADAL" clId="{4924818B-A1E4-4B52-8FF7-6507639F0640}" dt="2024-02-22T20:47:48.651" v="1972"/>
          <ac:spMkLst>
            <pc:docMk/>
            <pc:sldMk cId="4272657916" sldId="341"/>
            <ac:spMk id="5" creationId="{BEBB5378-0267-597F-1E6F-A3DC1B929BD3}"/>
          </ac:spMkLst>
        </pc:spChg>
      </pc:sldChg>
      <pc:sldChg chg="modSp add mod">
        <pc:chgData name="Neighbors, Maureen" userId="6b4c143f-acf1-48df-9363-aa587d3acc05" providerId="ADAL" clId="{4924818B-A1E4-4B52-8FF7-6507639F0640}" dt="2024-02-25T19:15:55.310" v="3625" actId="948"/>
        <pc:sldMkLst>
          <pc:docMk/>
          <pc:sldMk cId="1285605854" sldId="342"/>
        </pc:sldMkLst>
        <pc:spChg chg="mod">
          <ac:chgData name="Neighbors, Maureen" userId="6b4c143f-acf1-48df-9363-aa587d3acc05" providerId="ADAL" clId="{4924818B-A1E4-4B52-8FF7-6507639F0640}" dt="2024-02-25T19:15:55.310" v="3625" actId="948"/>
          <ac:spMkLst>
            <pc:docMk/>
            <pc:sldMk cId="1285605854" sldId="342"/>
            <ac:spMk id="4" creationId="{0303DEBC-74C3-0E9C-3045-4488D564E72D}"/>
          </ac:spMkLst>
        </pc:spChg>
        <pc:spChg chg="mod">
          <ac:chgData name="Neighbors, Maureen" userId="6b4c143f-acf1-48df-9363-aa587d3acc05" providerId="ADAL" clId="{4924818B-A1E4-4B52-8FF7-6507639F0640}" dt="2024-02-22T20:48:12.489" v="1973"/>
          <ac:spMkLst>
            <pc:docMk/>
            <pc:sldMk cId="1285605854" sldId="342"/>
            <ac:spMk id="5" creationId="{BEBB5378-0267-597F-1E6F-A3DC1B929BD3}"/>
          </ac:spMkLst>
        </pc:spChg>
      </pc:sldChg>
      <pc:sldChg chg="modSp add mod">
        <pc:chgData name="Neighbors, Maureen" userId="6b4c143f-acf1-48df-9363-aa587d3acc05" providerId="ADAL" clId="{4924818B-A1E4-4B52-8FF7-6507639F0640}" dt="2024-02-25T19:15:23.489" v="3621" actId="948"/>
        <pc:sldMkLst>
          <pc:docMk/>
          <pc:sldMk cId="4214407223" sldId="343"/>
        </pc:sldMkLst>
        <pc:spChg chg="mod">
          <ac:chgData name="Neighbors, Maureen" userId="6b4c143f-acf1-48df-9363-aa587d3acc05" providerId="ADAL" clId="{4924818B-A1E4-4B52-8FF7-6507639F0640}" dt="2024-02-25T19:15:23.489" v="3621" actId="948"/>
          <ac:spMkLst>
            <pc:docMk/>
            <pc:sldMk cId="4214407223" sldId="343"/>
            <ac:spMk id="4" creationId="{0303DEBC-74C3-0E9C-3045-4488D564E72D}"/>
          </ac:spMkLst>
        </pc:spChg>
        <pc:spChg chg="mod">
          <ac:chgData name="Neighbors, Maureen" userId="6b4c143f-acf1-48df-9363-aa587d3acc05" providerId="ADAL" clId="{4924818B-A1E4-4B52-8FF7-6507639F0640}" dt="2024-02-22T20:48:45.426" v="1984" actId="6549"/>
          <ac:spMkLst>
            <pc:docMk/>
            <pc:sldMk cId="4214407223" sldId="343"/>
            <ac:spMk id="5" creationId="{BEBB5378-0267-597F-1E6F-A3DC1B929BD3}"/>
          </ac:spMkLst>
        </pc:spChg>
      </pc:sldChg>
      <pc:sldChg chg="modSp add mod">
        <pc:chgData name="Neighbors, Maureen" userId="6b4c143f-acf1-48df-9363-aa587d3acc05" providerId="ADAL" clId="{4924818B-A1E4-4B52-8FF7-6507639F0640}" dt="2024-02-25T19:14:56.841" v="3617" actId="6549"/>
        <pc:sldMkLst>
          <pc:docMk/>
          <pc:sldMk cId="3781184410" sldId="344"/>
        </pc:sldMkLst>
        <pc:spChg chg="mod">
          <ac:chgData name="Neighbors, Maureen" userId="6b4c143f-acf1-48df-9363-aa587d3acc05" providerId="ADAL" clId="{4924818B-A1E4-4B52-8FF7-6507639F0640}" dt="2024-02-25T19:14:56.841" v="3617" actId="6549"/>
          <ac:spMkLst>
            <pc:docMk/>
            <pc:sldMk cId="3781184410" sldId="344"/>
            <ac:spMk id="4" creationId="{0303DEBC-74C3-0E9C-3045-4488D564E72D}"/>
          </ac:spMkLst>
        </pc:spChg>
        <pc:spChg chg="mod">
          <ac:chgData name="Neighbors, Maureen" userId="6b4c143f-acf1-48df-9363-aa587d3acc05" providerId="ADAL" clId="{4924818B-A1E4-4B52-8FF7-6507639F0640}" dt="2024-02-22T20:49:10.271" v="1985"/>
          <ac:spMkLst>
            <pc:docMk/>
            <pc:sldMk cId="3781184410" sldId="344"/>
            <ac:spMk id="5" creationId="{BEBB5378-0267-597F-1E6F-A3DC1B929BD3}"/>
          </ac:spMkLst>
        </pc:spChg>
      </pc:sldChg>
      <pc:sldChg chg="add del">
        <pc:chgData name="Neighbors, Maureen" userId="6b4c143f-acf1-48df-9363-aa587d3acc05" providerId="ADAL" clId="{4924818B-A1E4-4B52-8FF7-6507639F0640}" dt="2024-02-22T18:05:01.392" v="661" actId="47"/>
        <pc:sldMkLst>
          <pc:docMk/>
          <pc:sldMk cId="823202138" sldId="345"/>
        </pc:sldMkLst>
      </pc:sldChg>
      <pc:sldChg chg="modSp add mod">
        <pc:chgData name="Neighbors, Maureen" userId="6b4c143f-acf1-48df-9363-aa587d3acc05" providerId="ADAL" clId="{4924818B-A1E4-4B52-8FF7-6507639F0640}" dt="2024-02-25T19:17:16.557" v="3637" actId="948"/>
        <pc:sldMkLst>
          <pc:docMk/>
          <pc:sldMk cId="1410707554" sldId="345"/>
        </pc:sldMkLst>
        <pc:spChg chg="mod">
          <ac:chgData name="Neighbors, Maureen" userId="6b4c143f-acf1-48df-9363-aa587d3acc05" providerId="ADAL" clId="{4924818B-A1E4-4B52-8FF7-6507639F0640}" dt="2024-02-25T19:17:16.557" v="3637" actId="948"/>
          <ac:spMkLst>
            <pc:docMk/>
            <pc:sldMk cId="1410707554" sldId="345"/>
            <ac:spMk id="4" creationId="{0303DEBC-74C3-0E9C-3045-4488D564E72D}"/>
          </ac:spMkLst>
        </pc:spChg>
        <pc:spChg chg="mod">
          <ac:chgData name="Neighbors, Maureen" userId="6b4c143f-acf1-48df-9363-aa587d3acc05" providerId="ADAL" clId="{4924818B-A1E4-4B52-8FF7-6507639F0640}" dt="2024-02-22T20:47:15.203" v="1970"/>
          <ac:spMkLst>
            <pc:docMk/>
            <pc:sldMk cId="1410707554" sldId="345"/>
            <ac:spMk id="5" creationId="{BEBB5378-0267-597F-1E6F-A3DC1B929BD3}"/>
          </ac:spMkLst>
        </pc:spChg>
      </pc:sldChg>
      <pc:sldChg chg="modSp add mod">
        <pc:chgData name="Neighbors, Maureen" userId="6b4c143f-acf1-48df-9363-aa587d3acc05" providerId="ADAL" clId="{4924818B-A1E4-4B52-8FF7-6507639F0640}" dt="2024-02-26T18:18:57.762" v="3885" actId="20577"/>
        <pc:sldMkLst>
          <pc:docMk/>
          <pc:sldMk cId="470097689" sldId="346"/>
        </pc:sldMkLst>
        <pc:spChg chg="mod">
          <ac:chgData name="Neighbors, Maureen" userId="6b4c143f-acf1-48df-9363-aa587d3acc05" providerId="ADAL" clId="{4924818B-A1E4-4B52-8FF7-6507639F0640}" dt="2024-02-26T18:18:57.762" v="3885" actId="20577"/>
          <ac:spMkLst>
            <pc:docMk/>
            <pc:sldMk cId="470097689" sldId="346"/>
            <ac:spMk id="4" creationId="{0303DEBC-74C3-0E9C-3045-4488D564E72D}"/>
          </ac:spMkLst>
        </pc:spChg>
        <pc:spChg chg="mod">
          <ac:chgData name="Neighbors, Maureen" userId="6b4c143f-acf1-48df-9363-aa587d3acc05" providerId="ADAL" clId="{4924818B-A1E4-4B52-8FF7-6507639F0640}" dt="2024-02-22T20:10:15.729" v="1672" actId="20577"/>
          <ac:spMkLst>
            <pc:docMk/>
            <pc:sldMk cId="470097689" sldId="346"/>
            <ac:spMk id="5" creationId="{BEBB5378-0267-597F-1E6F-A3DC1B929BD3}"/>
          </ac:spMkLst>
        </pc:spChg>
      </pc:sldChg>
      <pc:sldChg chg="new del">
        <pc:chgData name="Neighbors, Maureen" userId="6b4c143f-acf1-48df-9363-aa587d3acc05" providerId="ADAL" clId="{4924818B-A1E4-4B52-8FF7-6507639F0640}" dt="2024-02-22T20:15:34.744" v="1734" actId="47"/>
        <pc:sldMkLst>
          <pc:docMk/>
          <pc:sldMk cId="83131379" sldId="347"/>
        </pc:sldMkLst>
      </pc:sldChg>
      <pc:sldChg chg="addSp delSp modSp add mod">
        <pc:chgData name="Neighbors, Maureen" userId="6b4c143f-acf1-48df-9363-aa587d3acc05" providerId="ADAL" clId="{4924818B-A1E4-4B52-8FF7-6507639F0640}" dt="2024-02-27T17:22:52.219" v="3909" actId="20577"/>
        <pc:sldMkLst>
          <pc:docMk/>
          <pc:sldMk cId="2985294835" sldId="347"/>
        </pc:sldMkLst>
        <pc:spChg chg="mod">
          <ac:chgData name="Neighbors, Maureen" userId="6b4c143f-acf1-48df-9363-aa587d3acc05" providerId="ADAL" clId="{4924818B-A1E4-4B52-8FF7-6507639F0640}" dt="2024-02-26T17:44:05.021" v="3864" actId="1076"/>
          <ac:spMkLst>
            <pc:docMk/>
            <pc:sldMk cId="2985294835" sldId="347"/>
            <ac:spMk id="3" creationId="{6844D7E4-0BB9-8CE8-2A60-49BD388A53B6}"/>
          </ac:spMkLst>
        </pc:spChg>
        <pc:spChg chg="mod">
          <ac:chgData name="Neighbors, Maureen" userId="6b4c143f-acf1-48df-9363-aa587d3acc05" providerId="ADAL" clId="{4924818B-A1E4-4B52-8FF7-6507639F0640}" dt="2024-02-27T17:22:52.219" v="3909" actId="20577"/>
          <ac:spMkLst>
            <pc:docMk/>
            <pc:sldMk cId="2985294835" sldId="347"/>
            <ac:spMk id="4" creationId="{0303DEBC-74C3-0E9C-3045-4488D564E72D}"/>
          </ac:spMkLst>
        </pc:spChg>
        <pc:spChg chg="del mod">
          <ac:chgData name="Neighbors, Maureen" userId="6b4c143f-acf1-48df-9363-aa587d3acc05" providerId="ADAL" clId="{4924818B-A1E4-4B52-8FF7-6507639F0640}" dt="2024-02-22T20:16:35.894" v="1803" actId="478"/>
          <ac:spMkLst>
            <pc:docMk/>
            <pc:sldMk cId="2985294835" sldId="347"/>
            <ac:spMk id="5" creationId="{BEBB5378-0267-597F-1E6F-A3DC1B929BD3}"/>
          </ac:spMkLst>
        </pc:spChg>
        <pc:spChg chg="mod">
          <ac:chgData name="Neighbors, Maureen" userId="6b4c143f-acf1-48df-9363-aa587d3acc05" providerId="ADAL" clId="{4924818B-A1E4-4B52-8FF7-6507639F0640}" dt="2024-02-26T17:01:15.331" v="3840" actId="20577"/>
          <ac:spMkLst>
            <pc:docMk/>
            <pc:sldMk cId="2985294835" sldId="347"/>
            <ac:spMk id="6" creationId="{EC9A997C-6102-57D5-2263-DB23B2698B46}"/>
          </ac:spMkLst>
        </pc:spChg>
        <pc:spChg chg="add del mod">
          <ac:chgData name="Neighbors, Maureen" userId="6b4c143f-acf1-48df-9363-aa587d3acc05" providerId="ADAL" clId="{4924818B-A1E4-4B52-8FF7-6507639F0640}" dt="2024-02-22T20:16:41.589" v="1804" actId="478"/>
          <ac:spMkLst>
            <pc:docMk/>
            <pc:sldMk cId="2985294835" sldId="347"/>
            <ac:spMk id="7" creationId="{B4916243-00ED-1A74-1345-504FE3B9BA29}"/>
          </ac:spMkLst>
        </pc:spChg>
        <pc:picChg chg="del">
          <ac:chgData name="Neighbors, Maureen" userId="6b4c143f-acf1-48df-9363-aa587d3acc05" providerId="ADAL" clId="{4924818B-A1E4-4B52-8FF7-6507639F0640}" dt="2024-02-22T20:15:42.318" v="1736" actId="478"/>
          <ac:picMkLst>
            <pc:docMk/>
            <pc:sldMk cId="2985294835" sldId="347"/>
            <ac:picMk id="8" creationId="{F8FC2034-55B9-FF16-5BE1-3D4DB289DC5B}"/>
          </ac:picMkLst>
        </pc:picChg>
      </pc:sldChg>
      <pc:sldChg chg="modSp mod">
        <pc:chgData name="Neighbors, Maureen" userId="6b4c143f-acf1-48df-9363-aa587d3acc05" providerId="ADAL" clId="{4924818B-A1E4-4B52-8FF7-6507639F0640}" dt="2024-02-27T17:22:41.575" v="3908" actId="6549"/>
        <pc:sldMkLst>
          <pc:docMk/>
          <pc:sldMk cId="3997593783" sldId="348"/>
        </pc:sldMkLst>
        <pc:spChg chg="mod">
          <ac:chgData name="Neighbors, Maureen" userId="6b4c143f-acf1-48df-9363-aa587d3acc05" providerId="ADAL" clId="{4924818B-A1E4-4B52-8FF7-6507639F0640}" dt="2024-02-25T18:27:16.039" v="3352" actId="20577"/>
          <ac:spMkLst>
            <pc:docMk/>
            <pc:sldMk cId="3997593783" sldId="348"/>
            <ac:spMk id="3" creationId="{6844D7E4-0BB9-8CE8-2A60-49BD388A53B6}"/>
          </ac:spMkLst>
        </pc:spChg>
        <pc:spChg chg="mod">
          <ac:chgData name="Neighbors, Maureen" userId="6b4c143f-acf1-48df-9363-aa587d3acc05" providerId="ADAL" clId="{4924818B-A1E4-4B52-8FF7-6507639F0640}" dt="2024-02-25T19:06:24.589" v="3586" actId="20577"/>
          <ac:spMkLst>
            <pc:docMk/>
            <pc:sldMk cId="3997593783" sldId="348"/>
            <ac:spMk id="4" creationId="{0303DEBC-74C3-0E9C-3045-4488D564E72D}"/>
          </ac:spMkLst>
        </pc:spChg>
        <pc:spChg chg="mod">
          <ac:chgData name="Neighbors, Maureen" userId="6b4c143f-acf1-48df-9363-aa587d3acc05" providerId="ADAL" clId="{4924818B-A1E4-4B52-8FF7-6507639F0640}" dt="2024-02-27T17:22:41.575" v="3908" actId="6549"/>
          <ac:spMkLst>
            <pc:docMk/>
            <pc:sldMk cId="3997593783" sldId="348"/>
            <ac:spMk id="6" creationId="{EC9A997C-6102-57D5-2263-DB23B2698B46}"/>
          </ac:spMkLst>
        </pc:spChg>
      </pc:sldChg>
      <pc:sldChg chg="modSp del mod ord">
        <pc:chgData name="Neighbors, Maureen" userId="6b4c143f-acf1-48df-9363-aa587d3acc05" providerId="ADAL" clId="{4924818B-A1E4-4B52-8FF7-6507639F0640}" dt="2024-02-26T17:41:17.199" v="3858" actId="47"/>
        <pc:sldMkLst>
          <pc:docMk/>
          <pc:sldMk cId="2489105552" sldId="349"/>
        </pc:sldMkLst>
        <pc:spChg chg="mod">
          <ac:chgData name="Neighbors, Maureen" userId="6b4c143f-acf1-48df-9363-aa587d3acc05" providerId="ADAL" clId="{4924818B-A1E4-4B52-8FF7-6507639F0640}" dt="2024-02-23T18:58:29.516" v="2392" actId="20577"/>
          <ac:spMkLst>
            <pc:docMk/>
            <pc:sldMk cId="2489105552" sldId="349"/>
            <ac:spMk id="4" creationId="{0303DEBC-74C3-0E9C-3045-4488D564E72D}"/>
          </ac:spMkLst>
        </pc:spChg>
        <pc:spChg chg="mod">
          <ac:chgData name="Neighbors, Maureen" userId="6b4c143f-acf1-48df-9363-aa587d3acc05" providerId="ADAL" clId="{4924818B-A1E4-4B52-8FF7-6507639F0640}" dt="2024-02-26T17:01:35.949" v="3849" actId="20577"/>
          <ac:spMkLst>
            <pc:docMk/>
            <pc:sldMk cId="2489105552" sldId="349"/>
            <ac:spMk id="6" creationId="{EC9A997C-6102-57D5-2263-DB23B2698B46}"/>
          </ac:spMkLst>
        </pc:spChg>
      </pc:sldChg>
      <pc:sldChg chg="modSp del mod ord">
        <pc:chgData name="Neighbors, Maureen" userId="6b4c143f-acf1-48df-9363-aa587d3acc05" providerId="ADAL" clId="{4924818B-A1E4-4B52-8FF7-6507639F0640}" dt="2024-02-26T17:41:14.496" v="3857" actId="47"/>
        <pc:sldMkLst>
          <pc:docMk/>
          <pc:sldMk cId="1025099144" sldId="350"/>
        </pc:sldMkLst>
        <pc:spChg chg="mod">
          <ac:chgData name="Neighbors, Maureen" userId="6b4c143f-acf1-48df-9363-aa587d3acc05" providerId="ADAL" clId="{4924818B-A1E4-4B52-8FF7-6507639F0640}" dt="2024-02-23T14:01:55.247" v="2032" actId="20577"/>
          <ac:spMkLst>
            <pc:docMk/>
            <pc:sldMk cId="1025099144" sldId="350"/>
            <ac:spMk id="3" creationId="{6844D7E4-0BB9-8CE8-2A60-49BD388A53B6}"/>
          </ac:spMkLst>
        </pc:spChg>
        <pc:spChg chg="mod">
          <ac:chgData name="Neighbors, Maureen" userId="6b4c143f-acf1-48df-9363-aa587d3acc05" providerId="ADAL" clId="{4924818B-A1E4-4B52-8FF7-6507639F0640}" dt="2024-02-25T18:31:06.006" v="3408" actId="20577"/>
          <ac:spMkLst>
            <pc:docMk/>
            <pc:sldMk cId="1025099144" sldId="350"/>
            <ac:spMk id="4" creationId="{0303DEBC-74C3-0E9C-3045-4488D564E72D}"/>
          </ac:spMkLst>
        </pc:spChg>
        <pc:spChg chg="mod">
          <ac:chgData name="Neighbors, Maureen" userId="6b4c143f-acf1-48df-9363-aa587d3acc05" providerId="ADAL" clId="{4924818B-A1E4-4B52-8FF7-6507639F0640}" dt="2024-02-26T17:01:28.914" v="3846" actId="20577"/>
          <ac:spMkLst>
            <pc:docMk/>
            <pc:sldMk cId="1025099144" sldId="350"/>
            <ac:spMk id="6" creationId="{EC9A997C-6102-57D5-2263-DB23B2698B46}"/>
          </ac:spMkLst>
        </pc:spChg>
      </pc:sldChg>
    </pc:docChg>
  </pc:docChgLst>
  <pc:docChgLst>
    <pc:chgData name="Davis, Ricarra" userId="S::ricarra.davis@adeca.alabama.gov::b7d984ea-0a3e-45da-b9ed-0815cb74172d" providerId="AD" clId="Web-{B3104F46-9549-4F40-8306-DC3FAE28984A}"/>
    <pc:docChg chg="modSld">
      <pc:chgData name="Davis, Ricarra" userId="S::ricarra.davis@adeca.alabama.gov::b7d984ea-0a3e-45da-b9ed-0815cb74172d" providerId="AD" clId="Web-{B3104F46-9549-4F40-8306-DC3FAE28984A}" dt="2024-02-26T15:25:41.563" v="19" actId="14100"/>
      <pc:docMkLst>
        <pc:docMk/>
      </pc:docMkLst>
      <pc:sldChg chg="addSp delSp modSp">
        <pc:chgData name="Davis, Ricarra" userId="S::ricarra.davis@adeca.alabama.gov::b7d984ea-0a3e-45da-b9ed-0815cb74172d" providerId="AD" clId="Web-{B3104F46-9549-4F40-8306-DC3FAE28984A}" dt="2024-02-26T15:22:39.721" v="7" actId="14100"/>
        <pc:sldMkLst>
          <pc:docMk/>
          <pc:sldMk cId="802850720" sldId="329"/>
        </pc:sldMkLst>
        <pc:picChg chg="del">
          <ac:chgData name="Davis, Ricarra" userId="S::ricarra.davis@adeca.alabama.gov::b7d984ea-0a3e-45da-b9ed-0815cb74172d" providerId="AD" clId="Web-{B3104F46-9549-4F40-8306-DC3FAE28984A}" dt="2024-02-26T15:21:51.612" v="4"/>
          <ac:picMkLst>
            <pc:docMk/>
            <pc:sldMk cId="802850720" sldId="329"/>
            <ac:picMk id="2" creationId="{19A08753-D106-59EE-AADF-1F6EFE476886}"/>
          </ac:picMkLst>
        </pc:picChg>
        <pc:picChg chg="add mod">
          <ac:chgData name="Davis, Ricarra" userId="S::ricarra.davis@adeca.alabama.gov::b7d984ea-0a3e-45da-b9ed-0815cb74172d" providerId="AD" clId="Web-{B3104F46-9549-4F40-8306-DC3FAE28984A}" dt="2024-02-26T15:22:39.721" v="7" actId="14100"/>
          <ac:picMkLst>
            <pc:docMk/>
            <pc:sldMk cId="802850720" sldId="329"/>
            <ac:picMk id="7" creationId="{345AA1CB-E881-AF5B-EF79-CA93D451C14E}"/>
          </ac:picMkLst>
        </pc:picChg>
      </pc:sldChg>
      <pc:sldChg chg="addSp delSp modSp">
        <pc:chgData name="Davis, Ricarra" userId="S::ricarra.davis@adeca.alabama.gov::b7d984ea-0a3e-45da-b9ed-0815cb74172d" providerId="AD" clId="Web-{B3104F46-9549-4F40-8306-DC3FAE28984A}" dt="2024-02-26T15:21:38.862" v="3" actId="14100"/>
        <pc:sldMkLst>
          <pc:docMk/>
          <pc:sldMk cId="470097689" sldId="346"/>
        </pc:sldMkLst>
        <pc:picChg chg="add mod">
          <ac:chgData name="Davis, Ricarra" userId="S::ricarra.davis@adeca.alabama.gov::b7d984ea-0a3e-45da-b9ed-0815cb74172d" providerId="AD" clId="Web-{B3104F46-9549-4F40-8306-DC3FAE28984A}" dt="2024-02-26T15:21:38.862" v="3" actId="14100"/>
          <ac:picMkLst>
            <pc:docMk/>
            <pc:sldMk cId="470097689" sldId="346"/>
            <ac:picMk id="2" creationId="{3EEDD21F-6B05-D29E-286F-0B922908A434}"/>
          </ac:picMkLst>
        </pc:picChg>
        <pc:picChg chg="del">
          <ac:chgData name="Davis, Ricarra" userId="S::ricarra.davis@adeca.alabama.gov::b7d984ea-0a3e-45da-b9ed-0815cb74172d" providerId="AD" clId="Web-{B3104F46-9549-4F40-8306-DC3FAE28984A}" dt="2024-02-26T15:20:57.456" v="0"/>
          <ac:picMkLst>
            <pc:docMk/>
            <pc:sldMk cId="470097689" sldId="346"/>
            <ac:picMk id="7" creationId="{6409C4D2-0B3F-12C6-11D7-34C9FE791530}"/>
          </ac:picMkLst>
        </pc:picChg>
      </pc:sldChg>
      <pc:sldChg chg="addSp delSp modSp">
        <pc:chgData name="Davis, Ricarra" userId="S::ricarra.davis@adeca.alabama.gov::b7d984ea-0a3e-45da-b9ed-0815cb74172d" providerId="AD" clId="Web-{B3104F46-9549-4F40-8306-DC3FAE28984A}" dt="2024-02-26T15:23:34.674" v="11" actId="14100"/>
        <pc:sldMkLst>
          <pc:docMk/>
          <pc:sldMk cId="3997593783" sldId="348"/>
        </pc:sldMkLst>
        <pc:picChg chg="del">
          <ac:chgData name="Davis, Ricarra" userId="S::ricarra.davis@adeca.alabama.gov::b7d984ea-0a3e-45da-b9ed-0815cb74172d" providerId="AD" clId="Web-{B3104F46-9549-4F40-8306-DC3FAE28984A}" dt="2024-02-26T15:22:49.018" v="8"/>
          <ac:picMkLst>
            <pc:docMk/>
            <pc:sldMk cId="3997593783" sldId="348"/>
            <ac:picMk id="2" creationId="{5C2B8C01-D78C-881D-F369-6F646A873541}"/>
          </ac:picMkLst>
        </pc:picChg>
        <pc:picChg chg="add mod">
          <ac:chgData name="Davis, Ricarra" userId="S::ricarra.davis@adeca.alabama.gov::b7d984ea-0a3e-45da-b9ed-0815cb74172d" providerId="AD" clId="Web-{B3104F46-9549-4F40-8306-DC3FAE28984A}" dt="2024-02-26T15:23:34.674" v="11" actId="14100"/>
          <ac:picMkLst>
            <pc:docMk/>
            <pc:sldMk cId="3997593783" sldId="348"/>
            <ac:picMk id="5" creationId="{6AC26044-3249-5B9D-0FBC-E8D6D313042A}"/>
          </ac:picMkLst>
        </pc:picChg>
      </pc:sldChg>
      <pc:sldChg chg="addSp delSp modSp">
        <pc:chgData name="Davis, Ricarra" userId="S::ricarra.davis@adeca.alabama.gov::b7d984ea-0a3e-45da-b9ed-0815cb74172d" providerId="AD" clId="Web-{B3104F46-9549-4F40-8306-DC3FAE28984A}" dt="2024-02-26T15:25:41.563" v="19" actId="14100"/>
        <pc:sldMkLst>
          <pc:docMk/>
          <pc:sldMk cId="2489105552" sldId="349"/>
        </pc:sldMkLst>
        <pc:picChg chg="add mod">
          <ac:chgData name="Davis, Ricarra" userId="S::ricarra.davis@adeca.alabama.gov::b7d984ea-0a3e-45da-b9ed-0815cb74172d" providerId="AD" clId="Web-{B3104F46-9549-4F40-8306-DC3FAE28984A}" dt="2024-02-26T15:25:41.563" v="19" actId="14100"/>
          <ac:picMkLst>
            <pc:docMk/>
            <pc:sldMk cId="2489105552" sldId="349"/>
            <ac:picMk id="2" creationId="{1F253CBF-348D-B15D-DED3-7B1094CE9815}"/>
          </ac:picMkLst>
        </pc:picChg>
        <pc:picChg chg="del">
          <ac:chgData name="Davis, Ricarra" userId="S::ricarra.davis@adeca.alabama.gov::b7d984ea-0a3e-45da-b9ed-0815cb74172d" providerId="AD" clId="Web-{B3104F46-9549-4F40-8306-DC3FAE28984A}" dt="2024-02-26T15:24:44.548" v="16"/>
          <ac:picMkLst>
            <pc:docMk/>
            <pc:sldMk cId="2489105552" sldId="349"/>
            <ac:picMk id="5" creationId="{10D99B48-503D-105A-3A3F-D5E0C7A069A9}"/>
          </ac:picMkLst>
        </pc:picChg>
      </pc:sldChg>
      <pc:sldChg chg="addSp delSp modSp">
        <pc:chgData name="Davis, Ricarra" userId="S::ricarra.davis@adeca.alabama.gov::b7d984ea-0a3e-45da-b9ed-0815cb74172d" providerId="AD" clId="Web-{B3104F46-9549-4F40-8306-DC3FAE28984A}" dt="2024-02-26T15:24:32.330" v="15" actId="14100"/>
        <pc:sldMkLst>
          <pc:docMk/>
          <pc:sldMk cId="1025099144" sldId="350"/>
        </pc:sldMkLst>
        <pc:picChg chg="add mod">
          <ac:chgData name="Davis, Ricarra" userId="S::ricarra.davis@adeca.alabama.gov::b7d984ea-0a3e-45da-b9ed-0815cb74172d" providerId="AD" clId="Web-{B3104F46-9549-4F40-8306-DC3FAE28984A}" dt="2024-02-26T15:24:32.330" v="15" actId="14100"/>
          <ac:picMkLst>
            <pc:docMk/>
            <pc:sldMk cId="1025099144" sldId="350"/>
            <ac:picMk id="2" creationId="{B4D3CFDD-791F-1B52-C31B-BA3BD25EB987}"/>
          </ac:picMkLst>
        </pc:picChg>
        <pc:picChg chg="del">
          <ac:chgData name="Davis, Ricarra" userId="S::ricarra.davis@adeca.alabama.gov::b7d984ea-0a3e-45da-b9ed-0815cb74172d" providerId="AD" clId="Web-{B3104F46-9549-4F40-8306-DC3FAE28984A}" dt="2024-02-26T15:23:48.799" v="12"/>
          <ac:picMkLst>
            <pc:docMk/>
            <pc:sldMk cId="1025099144" sldId="350"/>
            <ac:picMk id="5" creationId="{B9D7E814-F1A2-7CF4-9120-D62B2BCCD0F4}"/>
          </ac:picMkLst>
        </pc:picChg>
      </pc:sldChg>
    </pc:docChg>
  </pc:docChgLst>
  <pc:docChgLst>
    <pc:chgData name="Davis, Ricarra" userId="S::ricarra.davis@adeca.alabama.gov::b7d984ea-0a3e-45da-b9ed-0815cb74172d" providerId="AD" clId="Web-{F5EA0CC5-7776-4D0F-B68C-CC03719AA9E7}"/>
    <pc:docChg chg="addSld delSld modSld">
      <pc:chgData name="Davis, Ricarra" userId="S::ricarra.davis@adeca.alabama.gov::b7d984ea-0a3e-45da-b9ed-0815cb74172d" providerId="AD" clId="Web-{F5EA0CC5-7776-4D0F-B68C-CC03719AA9E7}" dt="2024-02-22T22:02:24.436" v="119" actId="14100"/>
      <pc:docMkLst>
        <pc:docMk/>
      </pc:docMkLst>
      <pc:sldChg chg="addSp delSp modSp">
        <pc:chgData name="Davis, Ricarra" userId="S::ricarra.davis@adeca.alabama.gov::b7d984ea-0a3e-45da-b9ed-0815cb74172d" providerId="AD" clId="Web-{F5EA0CC5-7776-4D0F-B68C-CC03719AA9E7}" dt="2024-02-22T22:02:24.436" v="119" actId="14100"/>
        <pc:sldMkLst>
          <pc:docMk/>
          <pc:sldMk cId="2429908807" sldId="273"/>
        </pc:sldMkLst>
        <pc:picChg chg="add mod">
          <ac:chgData name="Davis, Ricarra" userId="S::ricarra.davis@adeca.alabama.gov::b7d984ea-0a3e-45da-b9ed-0815cb74172d" providerId="AD" clId="Web-{F5EA0CC5-7776-4D0F-B68C-CC03719AA9E7}" dt="2024-02-22T22:02:24.436" v="119" actId="14100"/>
          <ac:picMkLst>
            <pc:docMk/>
            <pc:sldMk cId="2429908807" sldId="273"/>
            <ac:picMk id="2" creationId="{A288EDE3-6E82-17A4-4253-8B1F5E88399A}"/>
          </ac:picMkLst>
        </pc:picChg>
        <pc:picChg chg="del">
          <ac:chgData name="Davis, Ricarra" userId="S::ricarra.davis@adeca.alabama.gov::b7d984ea-0a3e-45da-b9ed-0815cb74172d" providerId="AD" clId="Web-{F5EA0CC5-7776-4D0F-B68C-CC03719AA9E7}" dt="2024-02-22T22:01:48.764" v="116"/>
          <ac:picMkLst>
            <pc:docMk/>
            <pc:sldMk cId="2429908807" sldId="273"/>
            <ac:picMk id="3" creationId="{D8BEAA92-029D-9DC8-09FA-6812BD35A152}"/>
          </ac:picMkLst>
        </pc:picChg>
      </pc:sldChg>
      <pc:sldChg chg="addSp delSp modSp">
        <pc:chgData name="Davis, Ricarra" userId="S::ricarra.davis@adeca.alabama.gov::b7d984ea-0a3e-45da-b9ed-0815cb74172d" providerId="AD" clId="Web-{F5EA0CC5-7776-4D0F-B68C-CC03719AA9E7}" dt="2024-02-22T21:57:15.059" v="70" actId="14100"/>
        <pc:sldMkLst>
          <pc:docMk/>
          <pc:sldMk cId="2139892557" sldId="327"/>
        </pc:sldMkLst>
        <pc:picChg chg="add mod">
          <ac:chgData name="Davis, Ricarra" userId="S::ricarra.davis@adeca.alabama.gov::b7d984ea-0a3e-45da-b9ed-0815cb74172d" providerId="AD" clId="Web-{F5EA0CC5-7776-4D0F-B68C-CC03719AA9E7}" dt="2024-02-22T21:57:15.059" v="70" actId="14100"/>
          <ac:picMkLst>
            <pc:docMk/>
            <pc:sldMk cId="2139892557" sldId="327"/>
            <ac:picMk id="2" creationId="{1CD50D50-F9FF-9B3C-03B1-A0BB6A6B2615}"/>
          </ac:picMkLst>
        </pc:picChg>
        <pc:picChg chg="del">
          <ac:chgData name="Davis, Ricarra" userId="S::ricarra.davis@adeca.alabama.gov::b7d984ea-0a3e-45da-b9ed-0815cb74172d" providerId="AD" clId="Web-{F5EA0CC5-7776-4D0F-B68C-CC03719AA9E7}" dt="2024-02-22T21:56:35.527" v="67"/>
          <ac:picMkLst>
            <pc:docMk/>
            <pc:sldMk cId="2139892557" sldId="327"/>
            <ac:picMk id="8" creationId="{D2AD6BB9-C066-333E-5C2F-83F299D0F231}"/>
          </ac:picMkLst>
        </pc:picChg>
      </pc:sldChg>
      <pc:sldChg chg="addSp delSp modSp">
        <pc:chgData name="Davis, Ricarra" userId="S::ricarra.davis@adeca.alabama.gov::b7d984ea-0a3e-45da-b9ed-0815cb74172d" providerId="AD" clId="Web-{F5EA0CC5-7776-4D0F-B68C-CC03719AA9E7}" dt="2024-02-22T22:01:24.873" v="115" actId="14100"/>
        <pc:sldMkLst>
          <pc:docMk/>
          <pc:sldMk cId="802850720" sldId="329"/>
        </pc:sldMkLst>
        <pc:picChg chg="del">
          <ac:chgData name="Davis, Ricarra" userId="S::ricarra.davis@adeca.alabama.gov::b7d984ea-0a3e-45da-b9ed-0815cb74172d" providerId="AD" clId="Web-{F5EA0CC5-7776-4D0F-B68C-CC03719AA9E7}" dt="2024-02-22T21:57:56.559" v="71"/>
          <ac:picMkLst>
            <pc:docMk/>
            <pc:sldMk cId="802850720" sldId="329"/>
            <ac:picMk id="2" creationId="{E7DB706B-6C74-0CF9-0051-0D7891C3674C}"/>
          </ac:picMkLst>
        </pc:picChg>
        <pc:picChg chg="add mod">
          <ac:chgData name="Davis, Ricarra" userId="S::ricarra.davis@adeca.alabama.gov::b7d984ea-0a3e-45da-b9ed-0815cb74172d" providerId="AD" clId="Web-{F5EA0CC5-7776-4D0F-B68C-CC03719AA9E7}" dt="2024-02-22T22:01:24.873" v="115" actId="14100"/>
          <ac:picMkLst>
            <pc:docMk/>
            <pc:sldMk cId="802850720" sldId="329"/>
            <ac:picMk id="7" creationId="{70EBE396-B861-8A57-A4DB-7F9E12D33CF6}"/>
          </ac:picMkLst>
        </pc:picChg>
      </pc:sldChg>
      <pc:sldChg chg="addSp modSp">
        <pc:chgData name="Davis, Ricarra" userId="S::ricarra.davis@adeca.alabama.gov::b7d984ea-0a3e-45da-b9ed-0815cb74172d" providerId="AD" clId="Web-{F5EA0CC5-7776-4D0F-B68C-CC03719AA9E7}" dt="2024-02-22T21:55:08.667" v="66" actId="14100"/>
        <pc:sldMkLst>
          <pc:docMk/>
          <pc:sldMk cId="470097689" sldId="346"/>
        </pc:sldMkLst>
        <pc:picChg chg="add mod">
          <ac:chgData name="Davis, Ricarra" userId="S::ricarra.davis@adeca.alabama.gov::b7d984ea-0a3e-45da-b9ed-0815cb74172d" providerId="AD" clId="Web-{F5EA0CC5-7776-4D0F-B68C-CC03719AA9E7}" dt="2024-02-22T21:55:08.667" v="66" actId="14100"/>
          <ac:picMkLst>
            <pc:docMk/>
            <pc:sldMk cId="470097689" sldId="346"/>
            <ac:picMk id="2" creationId="{165501F2-5FE0-E9C6-51EE-04A91444A643}"/>
          </ac:picMkLst>
        </pc:picChg>
      </pc:sldChg>
      <pc:sldChg chg="addSp delSp modSp add replId">
        <pc:chgData name="Davis, Ricarra" userId="S::ricarra.davis@adeca.alabama.gov::b7d984ea-0a3e-45da-b9ed-0815cb74172d" providerId="AD" clId="Web-{F5EA0CC5-7776-4D0F-B68C-CC03719AA9E7}" dt="2024-02-22T21:46:57.413" v="31" actId="20577"/>
        <pc:sldMkLst>
          <pc:docMk/>
          <pc:sldMk cId="3997593783" sldId="348"/>
        </pc:sldMkLst>
        <pc:spChg chg="mod">
          <ac:chgData name="Davis, Ricarra" userId="S::ricarra.davis@adeca.alabama.gov::b7d984ea-0a3e-45da-b9ed-0815cb74172d" providerId="AD" clId="Web-{F5EA0CC5-7776-4D0F-B68C-CC03719AA9E7}" dt="2024-02-22T21:46:57.413" v="31" actId="20577"/>
          <ac:spMkLst>
            <pc:docMk/>
            <pc:sldMk cId="3997593783" sldId="348"/>
            <ac:spMk id="3" creationId="{6844D7E4-0BB9-8CE8-2A60-49BD388A53B6}"/>
          </ac:spMkLst>
        </pc:spChg>
        <pc:picChg chg="del">
          <ac:chgData name="Davis, Ricarra" userId="S::ricarra.davis@adeca.alabama.gov::b7d984ea-0a3e-45da-b9ed-0815cb74172d" providerId="AD" clId="Web-{F5EA0CC5-7776-4D0F-B68C-CC03719AA9E7}" dt="2024-02-22T21:45:54.568" v="3"/>
          <ac:picMkLst>
            <pc:docMk/>
            <pc:sldMk cId="3997593783" sldId="348"/>
            <ac:picMk id="2" creationId="{B84A03EB-A882-CFF4-49E9-369FA950B85C}"/>
          </ac:picMkLst>
        </pc:picChg>
        <pc:picChg chg="add mod">
          <ac:chgData name="Davis, Ricarra" userId="S::ricarra.davis@adeca.alabama.gov::b7d984ea-0a3e-45da-b9ed-0815cb74172d" providerId="AD" clId="Web-{F5EA0CC5-7776-4D0F-B68C-CC03719AA9E7}" dt="2024-02-22T21:46:32.084" v="6" actId="14100"/>
          <ac:picMkLst>
            <pc:docMk/>
            <pc:sldMk cId="3997593783" sldId="348"/>
            <ac:picMk id="5" creationId="{8F215259-43FD-2BE1-582C-9832ED9F958D}"/>
          </ac:picMkLst>
        </pc:picChg>
      </pc:sldChg>
      <pc:sldChg chg="new del">
        <pc:chgData name="Davis, Ricarra" userId="S::ricarra.davis@adeca.alabama.gov::b7d984ea-0a3e-45da-b9ed-0815cb74172d" providerId="AD" clId="Web-{F5EA0CC5-7776-4D0F-B68C-CC03719AA9E7}" dt="2024-02-22T21:45:45.303" v="1"/>
        <pc:sldMkLst>
          <pc:docMk/>
          <pc:sldMk cId="4093694154" sldId="348"/>
        </pc:sldMkLst>
      </pc:sldChg>
      <pc:sldChg chg="addSp delSp modSp add replId">
        <pc:chgData name="Davis, Ricarra" userId="S::ricarra.davis@adeca.alabama.gov::b7d984ea-0a3e-45da-b9ed-0815cb74172d" providerId="AD" clId="Web-{F5EA0CC5-7776-4D0F-B68C-CC03719AA9E7}" dt="2024-02-22T21:48:48.804" v="63" actId="14100"/>
        <pc:sldMkLst>
          <pc:docMk/>
          <pc:sldMk cId="2489105552" sldId="349"/>
        </pc:sldMkLst>
        <pc:spChg chg="mod">
          <ac:chgData name="Davis, Ricarra" userId="S::ricarra.davis@adeca.alabama.gov::b7d984ea-0a3e-45da-b9ed-0815cb74172d" providerId="AD" clId="Web-{F5EA0CC5-7776-4D0F-B68C-CC03719AA9E7}" dt="2024-02-22T21:48:23.773" v="60" actId="20577"/>
          <ac:spMkLst>
            <pc:docMk/>
            <pc:sldMk cId="2489105552" sldId="349"/>
            <ac:spMk id="3" creationId="{6844D7E4-0BB9-8CE8-2A60-49BD388A53B6}"/>
          </ac:spMkLst>
        </pc:spChg>
        <pc:picChg chg="add mod">
          <ac:chgData name="Davis, Ricarra" userId="S::ricarra.davis@adeca.alabama.gov::b7d984ea-0a3e-45da-b9ed-0815cb74172d" providerId="AD" clId="Web-{F5EA0CC5-7776-4D0F-B68C-CC03719AA9E7}" dt="2024-02-22T21:48:48.804" v="63" actId="14100"/>
          <ac:picMkLst>
            <pc:docMk/>
            <pc:sldMk cId="2489105552" sldId="349"/>
            <ac:picMk id="2" creationId="{2FB6CC32-7053-D8A6-F2B0-C38C1619D139}"/>
          </ac:picMkLst>
        </pc:picChg>
        <pc:picChg chg="del">
          <ac:chgData name="Davis, Ricarra" userId="S::ricarra.davis@adeca.alabama.gov::b7d984ea-0a3e-45da-b9ed-0815cb74172d" providerId="AD" clId="Web-{F5EA0CC5-7776-4D0F-B68C-CC03719AA9E7}" dt="2024-02-22T21:47:17.991" v="33"/>
          <ac:picMkLst>
            <pc:docMk/>
            <pc:sldMk cId="2489105552" sldId="349"/>
            <ac:picMk id="5" creationId="{8F215259-43FD-2BE1-582C-9832ED9F958D}"/>
          </ac:picMkLst>
        </pc:picChg>
      </pc:sldChg>
      <pc:sldChg chg="addSp delSp modSp add replId">
        <pc:chgData name="Davis, Ricarra" userId="S::ricarra.davis@adeca.alabama.gov::b7d984ea-0a3e-45da-b9ed-0815cb74172d" providerId="AD" clId="Web-{F5EA0CC5-7776-4D0F-B68C-CC03719AA9E7}" dt="2024-02-22T22:00:32.529" v="112" actId="20577"/>
        <pc:sldMkLst>
          <pc:docMk/>
          <pc:sldMk cId="1025099144" sldId="350"/>
        </pc:sldMkLst>
        <pc:spChg chg="mod">
          <ac:chgData name="Davis, Ricarra" userId="S::ricarra.davis@adeca.alabama.gov::b7d984ea-0a3e-45da-b9ed-0815cb74172d" providerId="AD" clId="Web-{F5EA0CC5-7776-4D0F-B68C-CC03719AA9E7}" dt="2024-02-22T22:00:32.529" v="112" actId="20577"/>
          <ac:spMkLst>
            <pc:docMk/>
            <pc:sldMk cId="1025099144" sldId="350"/>
            <ac:spMk id="3" creationId="{6844D7E4-0BB9-8CE8-2A60-49BD388A53B6}"/>
          </ac:spMkLst>
        </pc:spChg>
        <pc:picChg chg="add mod">
          <ac:chgData name="Davis, Ricarra" userId="S::ricarra.davis@adeca.alabama.gov::b7d984ea-0a3e-45da-b9ed-0815cb74172d" providerId="AD" clId="Web-{F5EA0CC5-7776-4D0F-B68C-CC03719AA9E7}" dt="2024-02-22T21:59:52.341" v="76" actId="14100"/>
          <ac:picMkLst>
            <pc:docMk/>
            <pc:sldMk cId="1025099144" sldId="350"/>
            <ac:picMk id="2" creationId="{62A1A9CF-54CE-F780-F444-47B13BFCF846}"/>
          </ac:picMkLst>
        </pc:picChg>
        <pc:picChg chg="del">
          <ac:chgData name="Davis, Ricarra" userId="S::ricarra.davis@adeca.alabama.gov::b7d984ea-0a3e-45da-b9ed-0815cb74172d" providerId="AD" clId="Web-{F5EA0CC5-7776-4D0F-B68C-CC03719AA9E7}" dt="2024-02-22T21:59:06.966" v="73"/>
          <ac:picMkLst>
            <pc:docMk/>
            <pc:sldMk cId="1025099144" sldId="350"/>
            <ac:picMk id="5" creationId="{8F215259-43FD-2BE1-582C-9832ED9F958D}"/>
          </ac:picMkLst>
        </pc:picChg>
      </pc:sldChg>
    </pc:docChg>
  </pc:docChgLst>
  <pc:docChgLst>
    <pc:chgData name="Davis, Ricarra" userId="S::ricarra.davis@adeca.alabama.gov::b7d984ea-0a3e-45da-b9ed-0815cb74172d" providerId="AD" clId="Web-{40455C31-7E7E-4CB4-A057-D0D06AC17AD1}"/>
    <pc:docChg chg="modSld">
      <pc:chgData name="Davis, Ricarra" userId="S::ricarra.davis@adeca.alabama.gov::b7d984ea-0a3e-45da-b9ed-0815cb74172d" providerId="AD" clId="Web-{40455C31-7E7E-4CB4-A057-D0D06AC17AD1}" dt="2024-02-22T21:42:44.394" v="79" actId="14100"/>
      <pc:docMkLst>
        <pc:docMk/>
      </pc:docMkLst>
      <pc:sldChg chg="addSp modSp">
        <pc:chgData name="Davis, Ricarra" userId="S::ricarra.davis@adeca.alabama.gov::b7d984ea-0a3e-45da-b9ed-0815cb74172d" providerId="AD" clId="Web-{40455C31-7E7E-4CB4-A057-D0D06AC17AD1}" dt="2024-02-22T21:22:58.004" v="4" actId="14100"/>
        <pc:sldMkLst>
          <pc:docMk/>
          <pc:sldMk cId="752651371" sldId="314"/>
        </pc:sldMkLst>
        <pc:picChg chg="add mod">
          <ac:chgData name="Davis, Ricarra" userId="S::ricarra.davis@adeca.alabama.gov::b7d984ea-0a3e-45da-b9ed-0815cb74172d" providerId="AD" clId="Web-{40455C31-7E7E-4CB4-A057-D0D06AC17AD1}" dt="2024-02-22T21:22:58.004" v="4" actId="14100"/>
          <ac:picMkLst>
            <pc:docMk/>
            <pc:sldMk cId="752651371" sldId="314"/>
            <ac:picMk id="2" creationId="{E52B0CB6-1F83-6E78-66DB-1156AF11CC13}"/>
          </ac:picMkLst>
        </pc:picChg>
      </pc:sldChg>
      <pc:sldChg chg="addSp delSp modSp">
        <pc:chgData name="Davis, Ricarra" userId="S::ricarra.davis@adeca.alabama.gov::b7d984ea-0a3e-45da-b9ed-0815cb74172d" providerId="AD" clId="Web-{40455C31-7E7E-4CB4-A057-D0D06AC17AD1}" dt="2024-02-22T21:40:37.736" v="67" actId="14100"/>
        <pc:sldMkLst>
          <pc:docMk/>
          <pc:sldMk cId="1385679713" sldId="326"/>
        </pc:sldMkLst>
        <pc:picChg chg="add mod">
          <ac:chgData name="Davis, Ricarra" userId="S::ricarra.davis@adeca.alabama.gov::b7d984ea-0a3e-45da-b9ed-0815cb74172d" providerId="AD" clId="Web-{40455C31-7E7E-4CB4-A057-D0D06AC17AD1}" dt="2024-02-22T21:40:37.736" v="67" actId="14100"/>
          <ac:picMkLst>
            <pc:docMk/>
            <pc:sldMk cId="1385679713" sldId="326"/>
            <ac:picMk id="2" creationId="{740B7A55-50EB-922A-9566-224A20D957C6}"/>
          </ac:picMkLst>
        </pc:picChg>
        <pc:picChg chg="del">
          <ac:chgData name="Davis, Ricarra" userId="S::ricarra.davis@adeca.alabama.gov::b7d984ea-0a3e-45da-b9ed-0815cb74172d" providerId="AD" clId="Web-{40455C31-7E7E-4CB4-A057-D0D06AC17AD1}" dt="2024-02-22T21:40:12.080" v="64"/>
          <ac:picMkLst>
            <pc:docMk/>
            <pc:sldMk cId="1385679713" sldId="326"/>
            <ac:picMk id="8" creationId="{B3CD1C45-9AAB-9EC0-AE0B-9ABC56F3BA10}"/>
          </ac:picMkLst>
        </pc:picChg>
      </pc:sldChg>
      <pc:sldChg chg="addSp delSp modSp">
        <pc:chgData name="Davis, Ricarra" userId="S::ricarra.davis@adeca.alabama.gov::b7d984ea-0a3e-45da-b9ed-0815cb74172d" providerId="AD" clId="Web-{40455C31-7E7E-4CB4-A057-D0D06AC17AD1}" dt="2024-02-22T21:42:25.238" v="75"/>
        <pc:sldMkLst>
          <pc:docMk/>
          <pc:sldMk cId="2139892557" sldId="327"/>
        </pc:sldMkLst>
        <pc:picChg chg="add del mod">
          <ac:chgData name="Davis, Ricarra" userId="S::ricarra.davis@adeca.alabama.gov::b7d984ea-0a3e-45da-b9ed-0815cb74172d" providerId="AD" clId="Web-{40455C31-7E7E-4CB4-A057-D0D06AC17AD1}" dt="2024-02-22T21:42:22.784" v="74"/>
          <ac:picMkLst>
            <pc:docMk/>
            <pc:sldMk cId="2139892557" sldId="327"/>
            <ac:picMk id="2" creationId="{EAB59DBD-7DB8-71E3-3348-03C9F9BFF60E}"/>
          </ac:picMkLst>
        </pc:picChg>
        <pc:picChg chg="add del">
          <ac:chgData name="Davis, Ricarra" userId="S::ricarra.davis@adeca.alabama.gov::b7d984ea-0a3e-45da-b9ed-0815cb74172d" providerId="AD" clId="Web-{40455C31-7E7E-4CB4-A057-D0D06AC17AD1}" dt="2024-02-22T21:42:25.238" v="75"/>
          <ac:picMkLst>
            <pc:docMk/>
            <pc:sldMk cId="2139892557" sldId="327"/>
            <ac:picMk id="8" creationId="{D2AD6BB9-C066-333E-5C2F-83F299D0F231}"/>
          </ac:picMkLst>
        </pc:picChg>
      </pc:sldChg>
      <pc:sldChg chg="addSp delSp modSp">
        <pc:chgData name="Davis, Ricarra" userId="S::ricarra.davis@adeca.alabama.gov::b7d984ea-0a3e-45da-b9ed-0815cb74172d" providerId="AD" clId="Web-{40455C31-7E7E-4CB4-A057-D0D06AC17AD1}" dt="2024-02-22T21:36:14.905" v="59" actId="14100"/>
        <pc:sldMkLst>
          <pc:docMk/>
          <pc:sldMk cId="1613686945" sldId="328"/>
        </pc:sldMkLst>
        <pc:picChg chg="add mod">
          <ac:chgData name="Davis, Ricarra" userId="S::ricarra.davis@adeca.alabama.gov::b7d984ea-0a3e-45da-b9ed-0815cb74172d" providerId="AD" clId="Web-{40455C31-7E7E-4CB4-A057-D0D06AC17AD1}" dt="2024-02-22T21:36:14.905" v="59" actId="14100"/>
          <ac:picMkLst>
            <pc:docMk/>
            <pc:sldMk cId="1613686945" sldId="328"/>
            <ac:picMk id="2" creationId="{4C592A25-41C3-3052-4C29-1412D0C001A0}"/>
          </ac:picMkLst>
        </pc:picChg>
        <pc:picChg chg="del">
          <ac:chgData name="Davis, Ricarra" userId="S::ricarra.davis@adeca.alabama.gov::b7d984ea-0a3e-45da-b9ed-0815cb74172d" providerId="AD" clId="Web-{40455C31-7E7E-4CB4-A057-D0D06AC17AD1}" dt="2024-02-22T21:35:29.795" v="56"/>
          <ac:picMkLst>
            <pc:docMk/>
            <pc:sldMk cId="1613686945" sldId="328"/>
            <ac:picMk id="8" creationId="{B2D9B6FA-79BE-731C-DD42-032317E79DAC}"/>
          </ac:picMkLst>
        </pc:picChg>
      </pc:sldChg>
      <pc:sldChg chg="addSp delSp modSp">
        <pc:chgData name="Davis, Ricarra" userId="S::ricarra.davis@adeca.alabama.gov::b7d984ea-0a3e-45da-b9ed-0815cb74172d" providerId="AD" clId="Web-{40455C31-7E7E-4CB4-A057-D0D06AC17AD1}" dt="2024-02-22T21:42:44.394" v="79" actId="14100"/>
        <pc:sldMkLst>
          <pc:docMk/>
          <pc:sldMk cId="802850720" sldId="329"/>
        </pc:sldMkLst>
        <pc:picChg chg="add mod">
          <ac:chgData name="Davis, Ricarra" userId="S::ricarra.davis@adeca.alabama.gov::b7d984ea-0a3e-45da-b9ed-0815cb74172d" providerId="AD" clId="Web-{40455C31-7E7E-4CB4-A057-D0D06AC17AD1}" dt="2024-02-22T21:42:44.394" v="79" actId="14100"/>
          <ac:picMkLst>
            <pc:docMk/>
            <pc:sldMk cId="802850720" sldId="329"/>
            <ac:picMk id="2" creationId="{E7DB706B-6C74-0CF9-0051-0D7891C3674C}"/>
          </ac:picMkLst>
        </pc:picChg>
        <pc:picChg chg="del">
          <ac:chgData name="Davis, Ricarra" userId="S::ricarra.davis@adeca.alabama.gov::b7d984ea-0a3e-45da-b9ed-0815cb74172d" providerId="AD" clId="Web-{40455C31-7E7E-4CB4-A057-D0D06AC17AD1}" dt="2024-02-22T21:38:14.641" v="63"/>
          <ac:picMkLst>
            <pc:docMk/>
            <pc:sldMk cId="802850720" sldId="329"/>
            <ac:picMk id="8" creationId="{F8FC2034-55B9-FF16-5BE1-3D4DB289DC5B}"/>
          </ac:picMkLst>
        </pc:picChg>
      </pc:sldChg>
      <pc:sldChg chg="addSp modSp">
        <pc:chgData name="Davis, Ricarra" userId="S::ricarra.davis@adeca.alabama.gov::b7d984ea-0a3e-45da-b9ed-0815cb74172d" providerId="AD" clId="Web-{40455C31-7E7E-4CB4-A057-D0D06AC17AD1}" dt="2024-02-22T21:23:59.349" v="8" actId="1076"/>
        <pc:sldMkLst>
          <pc:docMk/>
          <pc:sldMk cId="3066468519" sldId="330"/>
        </pc:sldMkLst>
        <pc:picChg chg="add mod">
          <ac:chgData name="Davis, Ricarra" userId="S::ricarra.davis@adeca.alabama.gov::b7d984ea-0a3e-45da-b9ed-0815cb74172d" providerId="AD" clId="Web-{40455C31-7E7E-4CB4-A057-D0D06AC17AD1}" dt="2024-02-22T21:23:59.349" v="8" actId="1076"/>
          <ac:picMkLst>
            <pc:docMk/>
            <pc:sldMk cId="3066468519" sldId="330"/>
            <ac:picMk id="2" creationId="{DCED8056-0FE8-5691-A842-F4D447438E25}"/>
          </ac:picMkLst>
        </pc:picChg>
      </pc:sldChg>
      <pc:sldChg chg="addSp modSp">
        <pc:chgData name="Davis, Ricarra" userId="S::ricarra.davis@adeca.alabama.gov::b7d984ea-0a3e-45da-b9ed-0815cb74172d" providerId="AD" clId="Web-{40455C31-7E7E-4CB4-A057-D0D06AC17AD1}" dt="2024-02-22T21:24:47.302" v="11" actId="14100"/>
        <pc:sldMkLst>
          <pc:docMk/>
          <pc:sldMk cId="1139534170" sldId="331"/>
        </pc:sldMkLst>
        <pc:picChg chg="add mod">
          <ac:chgData name="Davis, Ricarra" userId="S::ricarra.davis@adeca.alabama.gov::b7d984ea-0a3e-45da-b9ed-0815cb74172d" providerId="AD" clId="Web-{40455C31-7E7E-4CB4-A057-D0D06AC17AD1}" dt="2024-02-22T21:24:47.302" v="11" actId="14100"/>
          <ac:picMkLst>
            <pc:docMk/>
            <pc:sldMk cId="1139534170" sldId="331"/>
            <ac:picMk id="2" creationId="{DDCE2D8F-3508-6E36-6F41-3DB6A259944C}"/>
          </ac:picMkLst>
        </pc:picChg>
      </pc:sldChg>
      <pc:sldChg chg="addSp modSp">
        <pc:chgData name="Davis, Ricarra" userId="S::ricarra.davis@adeca.alabama.gov::b7d984ea-0a3e-45da-b9ed-0815cb74172d" providerId="AD" clId="Web-{40455C31-7E7E-4CB4-A057-D0D06AC17AD1}" dt="2024-02-22T21:25:32.850" v="14" actId="14100"/>
        <pc:sldMkLst>
          <pc:docMk/>
          <pc:sldMk cId="737161997" sldId="332"/>
        </pc:sldMkLst>
        <pc:picChg chg="add mod">
          <ac:chgData name="Davis, Ricarra" userId="S::ricarra.davis@adeca.alabama.gov::b7d984ea-0a3e-45da-b9ed-0815cb74172d" providerId="AD" clId="Web-{40455C31-7E7E-4CB4-A057-D0D06AC17AD1}" dt="2024-02-22T21:25:32.850" v="14" actId="14100"/>
          <ac:picMkLst>
            <pc:docMk/>
            <pc:sldMk cId="737161997" sldId="332"/>
            <ac:picMk id="2" creationId="{D9B40C00-4317-5E34-2620-A69E4A050A04}"/>
          </ac:picMkLst>
        </pc:picChg>
      </pc:sldChg>
      <pc:sldChg chg="addSp modSp">
        <pc:chgData name="Davis, Ricarra" userId="S::ricarra.davis@adeca.alabama.gov::b7d984ea-0a3e-45da-b9ed-0815cb74172d" providerId="AD" clId="Web-{40455C31-7E7E-4CB4-A057-D0D06AC17AD1}" dt="2024-02-22T21:26:18.960" v="17" actId="14100"/>
        <pc:sldMkLst>
          <pc:docMk/>
          <pc:sldMk cId="1526573171" sldId="333"/>
        </pc:sldMkLst>
        <pc:picChg chg="add mod">
          <ac:chgData name="Davis, Ricarra" userId="S::ricarra.davis@adeca.alabama.gov::b7d984ea-0a3e-45da-b9ed-0815cb74172d" providerId="AD" clId="Web-{40455C31-7E7E-4CB4-A057-D0D06AC17AD1}" dt="2024-02-22T21:26:18.960" v="17" actId="14100"/>
          <ac:picMkLst>
            <pc:docMk/>
            <pc:sldMk cId="1526573171" sldId="333"/>
            <ac:picMk id="2" creationId="{01C75D0A-922A-2B40-4378-4FB8589FB60D}"/>
          </ac:picMkLst>
        </pc:picChg>
      </pc:sldChg>
      <pc:sldChg chg="addSp modSp">
        <pc:chgData name="Davis, Ricarra" userId="S::ricarra.davis@adeca.alabama.gov::b7d984ea-0a3e-45da-b9ed-0815cb74172d" providerId="AD" clId="Web-{40455C31-7E7E-4CB4-A057-D0D06AC17AD1}" dt="2024-02-22T21:27:00.491" v="20" actId="14100"/>
        <pc:sldMkLst>
          <pc:docMk/>
          <pc:sldMk cId="276462358" sldId="334"/>
        </pc:sldMkLst>
        <pc:picChg chg="add mod">
          <ac:chgData name="Davis, Ricarra" userId="S::ricarra.davis@adeca.alabama.gov::b7d984ea-0a3e-45da-b9ed-0815cb74172d" providerId="AD" clId="Web-{40455C31-7E7E-4CB4-A057-D0D06AC17AD1}" dt="2024-02-22T21:27:00.491" v="20" actId="14100"/>
          <ac:picMkLst>
            <pc:docMk/>
            <pc:sldMk cId="276462358" sldId="334"/>
            <ac:picMk id="2" creationId="{0AD00CEB-CA0F-CBB2-5B67-69BB08E7497D}"/>
          </ac:picMkLst>
        </pc:picChg>
      </pc:sldChg>
      <pc:sldChg chg="addSp modSp">
        <pc:chgData name="Davis, Ricarra" userId="S::ricarra.davis@adeca.alabama.gov::b7d984ea-0a3e-45da-b9ed-0815cb74172d" providerId="AD" clId="Web-{40455C31-7E7E-4CB4-A057-D0D06AC17AD1}" dt="2024-02-22T21:27:45.476" v="23" actId="14100"/>
        <pc:sldMkLst>
          <pc:docMk/>
          <pc:sldMk cId="1768648194" sldId="335"/>
        </pc:sldMkLst>
        <pc:picChg chg="add mod">
          <ac:chgData name="Davis, Ricarra" userId="S::ricarra.davis@adeca.alabama.gov::b7d984ea-0a3e-45da-b9ed-0815cb74172d" providerId="AD" clId="Web-{40455C31-7E7E-4CB4-A057-D0D06AC17AD1}" dt="2024-02-22T21:27:45.476" v="23" actId="14100"/>
          <ac:picMkLst>
            <pc:docMk/>
            <pc:sldMk cId="1768648194" sldId="335"/>
            <ac:picMk id="2" creationId="{7067BA1A-75C0-AE30-4C9B-DC60A1B5AC45}"/>
          </ac:picMkLst>
        </pc:picChg>
      </pc:sldChg>
      <pc:sldChg chg="addSp modSp">
        <pc:chgData name="Davis, Ricarra" userId="S::ricarra.davis@adeca.alabama.gov::b7d984ea-0a3e-45da-b9ed-0815cb74172d" providerId="AD" clId="Web-{40455C31-7E7E-4CB4-A057-D0D06AC17AD1}" dt="2024-02-22T21:28:21.305" v="26" actId="14100"/>
        <pc:sldMkLst>
          <pc:docMk/>
          <pc:sldMk cId="3061256241" sldId="336"/>
        </pc:sldMkLst>
        <pc:picChg chg="add mod">
          <ac:chgData name="Davis, Ricarra" userId="S::ricarra.davis@adeca.alabama.gov::b7d984ea-0a3e-45da-b9ed-0815cb74172d" providerId="AD" clId="Web-{40455C31-7E7E-4CB4-A057-D0D06AC17AD1}" dt="2024-02-22T21:28:21.305" v="26" actId="14100"/>
          <ac:picMkLst>
            <pc:docMk/>
            <pc:sldMk cId="3061256241" sldId="336"/>
            <ac:picMk id="2" creationId="{78B59EB8-7025-99DC-816E-889570E4164B}"/>
          </ac:picMkLst>
        </pc:picChg>
      </pc:sldChg>
      <pc:sldChg chg="addSp modSp">
        <pc:chgData name="Davis, Ricarra" userId="S::ricarra.davis@adeca.alabama.gov::b7d984ea-0a3e-45da-b9ed-0815cb74172d" providerId="AD" clId="Web-{40455C31-7E7E-4CB4-A057-D0D06AC17AD1}" dt="2024-02-22T21:29:05.509" v="29" actId="14100"/>
        <pc:sldMkLst>
          <pc:docMk/>
          <pc:sldMk cId="3440383456" sldId="337"/>
        </pc:sldMkLst>
        <pc:picChg chg="add mod">
          <ac:chgData name="Davis, Ricarra" userId="S::ricarra.davis@adeca.alabama.gov::b7d984ea-0a3e-45da-b9ed-0815cb74172d" providerId="AD" clId="Web-{40455C31-7E7E-4CB4-A057-D0D06AC17AD1}" dt="2024-02-22T21:29:05.509" v="29" actId="14100"/>
          <ac:picMkLst>
            <pc:docMk/>
            <pc:sldMk cId="3440383456" sldId="337"/>
            <ac:picMk id="2" creationId="{2608ADE6-9CA5-D5FD-3DE6-59B2A75A386F}"/>
          </ac:picMkLst>
        </pc:picChg>
      </pc:sldChg>
      <pc:sldChg chg="addSp modSp">
        <pc:chgData name="Davis, Ricarra" userId="S::ricarra.davis@adeca.alabama.gov::b7d984ea-0a3e-45da-b9ed-0815cb74172d" providerId="AD" clId="Web-{40455C31-7E7E-4CB4-A057-D0D06AC17AD1}" dt="2024-02-22T21:29:38.337" v="32" actId="14100"/>
        <pc:sldMkLst>
          <pc:docMk/>
          <pc:sldMk cId="249395838" sldId="338"/>
        </pc:sldMkLst>
        <pc:picChg chg="add mod">
          <ac:chgData name="Davis, Ricarra" userId="S::ricarra.davis@adeca.alabama.gov::b7d984ea-0a3e-45da-b9ed-0815cb74172d" providerId="AD" clId="Web-{40455C31-7E7E-4CB4-A057-D0D06AC17AD1}" dt="2024-02-22T21:29:38.337" v="32" actId="14100"/>
          <ac:picMkLst>
            <pc:docMk/>
            <pc:sldMk cId="249395838" sldId="338"/>
            <ac:picMk id="2" creationId="{8DD339B6-FC2A-A446-3756-2C0D5DE52BFE}"/>
          </ac:picMkLst>
        </pc:picChg>
      </pc:sldChg>
      <pc:sldChg chg="addSp modSp">
        <pc:chgData name="Davis, Ricarra" userId="S::ricarra.davis@adeca.alabama.gov::b7d984ea-0a3e-45da-b9ed-0815cb74172d" providerId="AD" clId="Web-{40455C31-7E7E-4CB4-A057-D0D06AC17AD1}" dt="2024-02-22T21:30:13.463" v="35" actId="14100"/>
        <pc:sldMkLst>
          <pc:docMk/>
          <pc:sldMk cId="1387327554" sldId="339"/>
        </pc:sldMkLst>
        <pc:picChg chg="add mod">
          <ac:chgData name="Davis, Ricarra" userId="S::ricarra.davis@adeca.alabama.gov::b7d984ea-0a3e-45da-b9ed-0815cb74172d" providerId="AD" clId="Web-{40455C31-7E7E-4CB4-A057-D0D06AC17AD1}" dt="2024-02-22T21:30:13.463" v="35" actId="14100"/>
          <ac:picMkLst>
            <pc:docMk/>
            <pc:sldMk cId="1387327554" sldId="339"/>
            <ac:picMk id="2" creationId="{1C97B556-7019-D085-FA55-83AFF1F66E5C}"/>
          </ac:picMkLst>
        </pc:picChg>
      </pc:sldChg>
      <pc:sldChg chg="addSp modSp">
        <pc:chgData name="Davis, Ricarra" userId="S::ricarra.davis@adeca.alabama.gov::b7d984ea-0a3e-45da-b9ed-0815cb74172d" providerId="AD" clId="Web-{40455C31-7E7E-4CB4-A057-D0D06AC17AD1}" dt="2024-02-22T21:31:33.604" v="41" actId="14100"/>
        <pc:sldMkLst>
          <pc:docMk/>
          <pc:sldMk cId="447395015" sldId="340"/>
        </pc:sldMkLst>
        <pc:picChg chg="add mod">
          <ac:chgData name="Davis, Ricarra" userId="S::ricarra.davis@adeca.alabama.gov::b7d984ea-0a3e-45da-b9ed-0815cb74172d" providerId="AD" clId="Web-{40455C31-7E7E-4CB4-A057-D0D06AC17AD1}" dt="2024-02-22T21:31:33.604" v="41" actId="14100"/>
          <ac:picMkLst>
            <pc:docMk/>
            <pc:sldMk cId="447395015" sldId="340"/>
            <ac:picMk id="2" creationId="{4E394554-6F41-0976-0B7E-E843ED213B16}"/>
          </ac:picMkLst>
        </pc:picChg>
      </pc:sldChg>
      <pc:sldChg chg="addSp modSp">
        <pc:chgData name="Davis, Ricarra" userId="S::ricarra.davis@adeca.alabama.gov::b7d984ea-0a3e-45da-b9ed-0815cb74172d" providerId="AD" clId="Web-{40455C31-7E7E-4CB4-A057-D0D06AC17AD1}" dt="2024-02-22T21:32:14.027" v="45" actId="14100"/>
        <pc:sldMkLst>
          <pc:docMk/>
          <pc:sldMk cId="4272657916" sldId="341"/>
        </pc:sldMkLst>
        <pc:picChg chg="add mod">
          <ac:chgData name="Davis, Ricarra" userId="S::ricarra.davis@adeca.alabama.gov::b7d984ea-0a3e-45da-b9ed-0815cb74172d" providerId="AD" clId="Web-{40455C31-7E7E-4CB4-A057-D0D06AC17AD1}" dt="2024-02-22T21:32:14.027" v="45" actId="14100"/>
          <ac:picMkLst>
            <pc:docMk/>
            <pc:sldMk cId="4272657916" sldId="341"/>
            <ac:picMk id="2" creationId="{5F1B4B80-461F-A159-9169-3FD540026056}"/>
          </ac:picMkLst>
        </pc:picChg>
      </pc:sldChg>
      <pc:sldChg chg="addSp modSp">
        <pc:chgData name="Davis, Ricarra" userId="S::ricarra.davis@adeca.alabama.gov::b7d984ea-0a3e-45da-b9ed-0815cb74172d" providerId="AD" clId="Web-{40455C31-7E7E-4CB4-A057-D0D06AC17AD1}" dt="2024-02-22T21:32:46.886" v="49" actId="14100"/>
        <pc:sldMkLst>
          <pc:docMk/>
          <pc:sldMk cId="1285605854" sldId="342"/>
        </pc:sldMkLst>
        <pc:picChg chg="add mod">
          <ac:chgData name="Davis, Ricarra" userId="S::ricarra.davis@adeca.alabama.gov::b7d984ea-0a3e-45da-b9ed-0815cb74172d" providerId="AD" clId="Web-{40455C31-7E7E-4CB4-A057-D0D06AC17AD1}" dt="2024-02-22T21:32:46.886" v="49" actId="14100"/>
          <ac:picMkLst>
            <pc:docMk/>
            <pc:sldMk cId="1285605854" sldId="342"/>
            <ac:picMk id="2" creationId="{46843EF2-A045-45B7-9F28-33F7D32CE222}"/>
          </ac:picMkLst>
        </pc:picChg>
      </pc:sldChg>
      <pc:sldChg chg="addSp modSp">
        <pc:chgData name="Davis, Ricarra" userId="S::ricarra.davis@adeca.alabama.gov::b7d984ea-0a3e-45da-b9ed-0815cb74172d" providerId="AD" clId="Web-{40455C31-7E7E-4CB4-A057-D0D06AC17AD1}" dt="2024-02-22T21:33:33.434" v="52" actId="14100"/>
        <pc:sldMkLst>
          <pc:docMk/>
          <pc:sldMk cId="4214407223" sldId="343"/>
        </pc:sldMkLst>
        <pc:picChg chg="add mod">
          <ac:chgData name="Davis, Ricarra" userId="S::ricarra.davis@adeca.alabama.gov::b7d984ea-0a3e-45da-b9ed-0815cb74172d" providerId="AD" clId="Web-{40455C31-7E7E-4CB4-A057-D0D06AC17AD1}" dt="2024-02-22T21:33:33.434" v="52" actId="14100"/>
          <ac:picMkLst>
            <pc:docMk/>
            <pc:sldMk cId="4214407223" sldId="343"/>
            <ac:picMk id="2" creationId="{D1B610FC-6F69-6B8F-E150-23D85F767C55}"/>
          </ac:picMkLst>
        </pc:picChg>
      </pc:sldChg>
      <pc:sldChg chg="addSp modSp">
        <pc:chgData name="Davis, Ricarra" userId="S::ricarra.davis@adeca.alabama.gov::b7d984ea-0a3e-45da-b9ed-0815cb74172d" providerId="AD" clId="Web-{40455C31-7E7E-4CB4-A057-D0D06AC17AD1}" dt="2024-02-22T21:34:10.700" v="55" actId="14100"/>
        <pc:sldMkLst>
          <pc:docMk/>
          <pc:sldMk cId="3781184410" sldId="344"/>
        </pc:sldMkLst>
        <pc:picChg chg="add mod">
          <ac:chgData name="Davis, Ricarra" userId="S::ricarra.davis@adeca.alabama.gov::b7d984ea-0a3e-45da-b9ed-0815cb74172d" providerId="AD" clId="Web-{40455C31-7E7E-4CB4-A057-D0D06AC17AD1}" dt="2024-02-22T21:34:10.700" v="55" actId="14100"/>
          <ac:picMkLst>
            <pc:docMk/>
            <pc:sldMk cId="3781184410" sldId="344"/>
            <ac:picMk id="2" creationId="{ACADE467-1208-95BC-1754-6FB668FF3FDB}"/>
          </ac:picMkLst>
        </pc:picChg>
      </pc:sldChg>
      <pc:sldChg chg="addSp modSp">
        <pc:chgData name="Davis, Ricarra" userId="S::ricarra.davis@adeca.alabama.gov::b7d984ea-0a3e-45da-b9ed-0815cb74172d" providerId="AD" clId="Web-{40455C31-7E7E-4CB4-A057-D0D06AC17AD1}" dt="2024-02-22T21:30:55.104" v="38" actId="14100"/>
        <pc:sldMkLst>
          <pc:docMk/>
          <pc:sldMk cId="1410707554" sldId="345"/>
        </pc:sldMkLst>
        <pc:picChg chg="add mod">
          <ac:chgData name="Davis, Ricarra" userId="S::ricarra.davis@adeca.alabama.gov::b7d984ea-0a3e-45da-b9ed-0815cb74172d" providerId="AD" clId="Web-{40455C31-7E7E-4CB4-A057-D0D06AC17AD1}" dt="2024-02-22T21:30:55.104" v="38" actId="14100"/>
          <ac:picMkLst>
            <pc:docMk/>
            <pc:sldMk cId="1410707554" sldId="345"/>
            <ac:picMk id="2" creationId="{05B6ED86-B0D8-17BB-7DBF-23F2B10D03B3}"/>
          </ac:picMkLst>
        </pc:picChg>
      </pc:sldChg>
      <pc:sldChg chg="addSp modSp">
        <pc:chgData name="Davis, Ricarra" userId="S::ricarra.davis@adeca.alabama.gov::b7d984ea-0a3e-45da-b9ed-0815cb74172d" providerId="AD" clId="Web-{40455C31-7E7E-4CB4-A057-D0D06AC17AD1}" dt="2024-02-22T21:37:54.437" v="62" actId="14100"/>
        <pc:sldMkLst>
          <pc:docMk/>
          <pc:sldMk cId="2985294835" sldId="347"/>
        </pc:sldMkLst>
        <pc:picChg chg="add mod">
          <ac:chgData name="Davis, Ricarra" userId="S::ricarra.davis@adeca.alabama.gov::b7d984ea-0a3e-45da-b9ed-0815cb74172d" providerId="AD" clId="Web-{40455C31-7E7E-4CB4-A057-D0D06AC17AD1}" dt="2024-02-22T21:37:54.437" v="62" actId="14100"/>
          <ac:picMkLst>
            <pc:docMk/>
            <pc:sldMk cId="2985294835" sldId="347"/>
            <ac:picMk id="2" creationId="{B84A03EB-A882-CFF4-49E9-369FA950B85C}"/>
          </ac:picMkLst>
        </pc:picChg>
      </pc:sldChg>
    </pc:docChg>
  </pc:docChgLst>
  <pc:docChgLst>
    <pc:chgData name="Davis, Ricarra" userId="S::ricarra.davis@adeca.alabama.gov::b7d984ea-0a3e-45da-b9ed-0815cb74172d" providerId="AD" clId="Web-{1273E822-D3FB-418A-9961-D8E901C8437C}"/>
    <pc:docChg chg="addSld delSld modSld">
      <pc:chgData name="Davis, Ricarra" userId="S::ricarra.davis@adeca.alabama.gov::b7d984ea-0a3e-45da-b9ed-0815cb74172d" providerId="AD" clId="Web-{1273E822-D3FB-418A-9961-D8E901C8437C}" dt="2024-02-23T16:46:16.299" v="108" actId="14100"/>
      <pc:docMkLst>
        <pc:docMk/>
      </pc:docMkLst>
      <pc:sldChg chg="addSp delSp modSp">
        <pc:chgData name="Davis, Ricarra" userId="S::ricarra.davis@adeca.alabama.gov::b7d984ea-0a3e-45da-b9ed-0815cb74172d" providerId="AD" clId="Web-{1273E822-D3FB-418A-9961-D8E901C8437C}" dt="2024-02-23T16:24:57.432" v="4" actId="14100"/>
        <pc:sldMkLst>
          <pc:docMk/>
          <pc:sldMk cId="752651371" sldId="314"/>
        </pc:sldMkLst>
        <pc:picChg chg="del">
          <ac:chgData name="Davis, Ricarra" userId="S::ricarra.davis@adeca.alabama.gov::b7d984ea-0a3e-45da-b9ed-0815cb74172d" providerId="AD" clId="Web-{1273E822-D3FB-418A-9961-D8E901C8437C}" dt="2024-02-23T16:24:25.088" v="0"/>
          <ac:picMkLst>
            <pc:docMk/>
            <pc:sldMk cId="752651371" sldId="314"/>
            <ac:picMk id="2" creationId="{E52B0CB6-1F83-6E78-66DB-1156AF11CC13}"/>
          </ac:picMkLst>
        </pc:picChg>
        <pc:picChg chg="add mod">
          <ac:chgData name="Davis, Ricarra" userId="S::ricarra.davis@adeca.alabama.gov::b7d984ea-0a3e-45da-b9ed-0815cb74172d" providerId="AD" clId="Web-{1273E822-D3FB-418A-9961-D8E901C8437C}" dt="2024-02-23T16:24:57.432" v="4" actId="14100"/>
          <ac:picMkLst>
            <pc:docMk/>
            <pc:sldMk cId="752651371" sldId="314"/>
            <ac:picMk id="7" creationId="{67A946CD-7FB9-DF16-2A0A-9494A3ADA252}"/>
          </ac:picMkLst>
        </pc:picChg>
      </pc:sldChg>
      <pc:sldChg chg="addSp delSp modSp">
        <pc:chgData name="Davis, Ricarra" userId="S::ricarra.davis@adeca.alabama.gov::b7d984ea-0a3e-45da-b9ed-0815cb74172d" providerId="AD" clId="Web-{1273E822-D3FB-418A-9961-D8E901C8437C}" dt="2024-02-23T16:46:16.299" v="108" actId="14100"/>
        <pc:sldMkLst>
          <pc:docMk/>
          <pc:sldMk cId="802850720" sldId="329"/>
        </pc:sldMkLst>
        <pc:picChg chg="add mod">
          <ac:chgData name="Davis, Ricarra" userId="S::ricarra.davis@adeca.alabama.gov::b7d984ea-0a3e-45da-b9ed-0815cb74172d" providerId="AD" clId="Web-{1273E822-D3FB-418A-9961-D8E901C8437C}" dt="2024-02-23T16:46:16.299" v="108" actId="14100"/>
          <ac:picMkLst>
            <pc:docMk/>
            <pc:sldMk cId="802850720" sldId="329"/>
            <ac:picMk id="2" creationId="{19A08753-D106-59EE-AADF-1F6EFE476886}"/>
          </ac:picMkLst>
        </pc:picChg>
        <pc:picChg chg="del">
          <ac:chgData name="Davis, Ricarra" userId="S::ricarra.davis@adeca.alabama.gov::b7d984ea-0a3e-45da-b9ed-0815cb74172d" providerId="AD" clId="Web-{1273E822-D3FB-418A-9961-D8E901C8437C}" dt="2024-02-23T16:36:55.952" v="85"/>
          <ac:picMkLst>
            <pc:docMk/>
            <pc:sldMk cId="802850720" sldId="329"/>
            <ac:picMk id="7" creationId="{70EBE396-B861-8A57-A4DB-7F9E12D33CF6}"/>
          </ac:picMkLst>
        </pc:picChg>
      </pc:sldChg>
      <pc:sldChg chg="addSp delSp modSp">
        <pc:chgData name="Davis, Ricarra" userId="S::ricarra.davis@adeca.alabama.gov::b7d984ea-0a3e-45da-b9ed-0815cb74172d" providerId="AD" clId="Web-{1273E822-D3FB-418A-9961-D8E901C8437C}" dt="2024-02-23T16:25:39.979" v="8" actId="14100"/>
        <pc:sldMkLst>
          <pc:docMk/>
          <pc:sldMk cId="3066468519" sldId="330"/>
        </pc:sldMkLst>
        <pc:picChg chg="del">
          <ac:chgData name="Davis, Ricarra" userId="S::ricarra.davis@adeca.alabama.gov::b7d984ea-0a3e-45da-b9ed-0815cb74172d" providerId="AD" clId="Web-{1273E822-D3FB-418A-9961-D8E901C8437C}" dt="2024-02-23T16:25:05.120" v="5"/>
          <ac:picMkLst>
            <pc:docMk/>
            <pc:sldMk cId="3066468519" sldId="330"/>
            <ac:picMk id="2" creationId="{DCED8056-0FE8-5691-A842-F4D447438E25}"/>
          </ac:picMkLst>
        </pc:picChg>
        <pc:picChg chg="add mod">
          <ac:chgData name="Davis, Ricarra" userId="S::ricarra.davis@adeca.alabama.gov::b7d984ea-0a3e-45da-b9ed-0815cb74172d" providerId="AD" clId="Web-{1273E822-D3FB-418A-9961-D8E901C8437C}" dt="2024-02-23T16:25:39.979" v="8" actId="14100"/>
          <ac:picMkLst>
            <pc:docMk/>
            <pc:sldMk cId="3066468519" sldId="330"/>
            <ac:picMk id="7" creationId="{B467F838-7885-5BF1-DB27-24B4D471AD22}"/>
          </ac:picMkLst>
        </pc:picChg>
      </pc:sldChg>
      <pc:sldChg chg="addSp delSp modSp">
        <pc:chgData name="Davis, Ricarra" userId="S::ricarra.davis@adeca.alabama.gov::b7d984ea-0a3e-45da-b9ed-0815cb74172d" providerId="AD" clId="Web-{1273E822-D3FB-418A-9961-D8E901C8437C}" dt="2024-02-23T16:26:35.573" v="13" actId="14100"/>
        <pc:sldMkLst>
          <pc:docMk/>
          <pc:sldMk cId="1139534170" sldId="331"/>
        </pc:sldMkLst>
        <pc:picChg chg="del">
          <ac:chgData name="Davis, Ricarra" userId="S::ricarra.davis@adeca.alabama.gov::b7d984ea-0a3e-45da-b9ed-0815cb74172d" providerId="AD" clId="Web-{1273E822-D3FB-418A-9961-D8E901C8437C}" dt="2024-02-23T16:25:46.464" v="9"/>
          <ac:picMkLst>
            <pc:docMk/>
            <pc:sldMk cId="1139534170" sldId="331"/>
            <ac:picMk id="2" creationId="{DDCE2D8F-3508-6E36-6F41-3DB6A259944C}"/>
          </ac:picMkLst>
        </pc:picChg>
        <pc:picChg chg="add mod">
          <ac:chgData name="Davis, Ricarra" userId="S::ricarra.davis@adeca.alabama.gov::b7d984ea-0a3e-45da-b9ed-0815cb74172d" providerId="AD" clId="Web-{1273E822-D3FB-418A-9961-D8E901C8437C}" dt="2024-02-23T16:26:35.573" v="13" actId="14100"/>
          <ac:picMkLst>
            <pc:docMk/>
            <pc:sldMk cId="1139534170" sldId="331"/>
            <ac:picMk id="7" creationId="{36409FBD-5D90-2FB1-D384-7EACCB00096C}"/>
          </ac:picMkLst>
        </pc:picChg>
      </pc:sldChg>
      <pc:sldChg chg="addSp delSp modSp">
        <pc:chgData name="Davis, Ricarra" userId="S::ricarra.davis@adeca.alabama.gov::b7d984ea-0a3e-45da-b9ed-0815cb74172d" providerId="AD" clId="Web-{1273E822-D3FB-418A-9961-D8E901C8437C}" dt="2024-02-23T16:27:12.464" v="17" actId="14100"/>
        <pc:sldMkLst>
          <pc:docMk/>
          <pc:sldMk cId="737161997" sldId="332"/>
        </pc:sldMkLst>
        <pc:picChg chg="del">
          <ac:chgData name="Davis, Ricarra" userId="S::ricarra.davis@adeca.alabama.gov::b7d984ea-0a3e-45da-b9ed-0815cb74172d" providerId="AD" clId="Web-{1273E822-D3FB-418A-9961-D8E901C8437C}" dt="2024-02-23T16:26:39.902" v="14"/>
          <ac:picMkLst>
            <pc:docMk/>
            <pc:sldMk cId="737161997" sldId="332"/>
            <ac:picMk id="2" creationId="{D9B40C00-4317-5E34-2620-A69E4A050A04}"/>
          </ac:picMkLst>
        </pc:picChg>
        <pc:picChg chg="add mod">
          <ac:chgData name="Davis, Ricarra" userId="S::ricarra.davis@adeca.alabama.gov::b7d984ea-0a3e-45da-b9ed-0815cb74172d" providerId="AD" clId="Web-{1273E822-D3FB-418A-9961-D8E901C8437C}" dt="2024-02-23T16:27:12.464" v="17" actId="14100"/>
          <ac:picMkLst>
            <pc:docMk/>
            <pc:sldMk cId="737161997" sldId="332"/>
            <ac:picMk id="7" creationId="{6E7693DE-7599-CB33-2845-F77A83208E50}"/>
          </ac:picMkLst>
        </pc:picChg>
      </pc:sldChg>
      <pc:sldChg chg="addSp delSp modSp add del">
        <pc:chgData name="Davis, Ricarra" userId="S::ricarra.davis@adeca.alabama.gov::b7d984ea-0a3e-45da-b9ed-0815cb74172d" providerId="AD" clId="Web-{1273E822-D3FB-418A-9961-D8E901C8437C}" dt="2024-02-23T16:27:58.183" v="24" actId="14100"/>
        <pc:sldMkLst>
          <pc:docMk/>
          <pc:sldMk cId="1526573171" sldId="333"/>
        </pc:sldMkLst>
        <pc:picChg chg="del">
          <ac:chgData name="Davis, Ricarra" userId="S::ricarra.davis@adeca.alabama.gov::b7d984ea-0a3e-45da-b9ed-0815cb74172d" providerId="AD" clId="Web-{1273E822-D3FB-418A-9961-D8E901C8437C}" dt="2024-02-23T16:27:27.808" v="20"/>
          <ac:picMkLst>
            <pc:docMk/>
            <pc:sldMk cId="1526573171" sldId="333"/>
            <ac:picMk id="2" creationId="{01C75D0A-922A-2B40-4378-4FB8589FB60D}"/>
          </ac:picMkLst>
        </pc:picChg>
        <pc:picChg chg="add mod">
          <ac:chgData name="Davis, Ricarra" userId="S::ricarra.davis@adeca.alabama.gov::b7d984ea-0a3e-45da-b9ed-0815cb74172d" providerId="AD" clId="Web-{1273E822-D3FB-418A-9961-D8E901C8437C}" dt="2024-02-23T16:27:58.183" v="24" actId="14100"/>
          <ac:picMkLst>
            <pc:docMk/>
            <pc:sldMk cId="1526573171" sldId="333"/>
            <ac:picMk id="7" creationId="{C7C146C8-E629-5140-FF33-35842FBB22BA}"/>
          </ac:picMkLst>
        </pc:picChg>
      </pc:sldChg>
      <pc:sldChg chg="addSp delSp modSp">
        <pc:chgData name="Davis, Ricarra" userId="S::ricarra.davis@adeca.alabama.gov::b7d984ea-0a3e-45da-b9ed-0815cb74172d" providerId="AD" clId="Web-{1273E822-D3FB-418A-9961-D8E901C8437C}" dt="2024-02-23T16:28:33.668" v="29" actId="14100"/>
        <pc:sldMkLst>
          <pc:docMk/>
          <pc:sldMk cId="276462358" sldId="334"/>
        </pc:sldMkLst>
        <pc:picChg chg="del">
          <ac:chgData name="Davis, Ricarra" userId="S::ricarra.davis@adeca.alabama.gov::b7d984ea-0a3e-45da-b9ed-0815cb74172d" providerId="AD" clId="Web-{1273E822-D3FB-418A-9961-D8E901C8437C}" dt="2024-02-23T16:28:02.793" v="25"/>
          <ac:picMkLst>
            <pc:docMk/>
            <pc:sldMk cId="276462358" sldId="334"/>
            <ac:picMk id="2" creationId="{0AD00CEB-CA0F-CBB2-5B67-69BB08E7497D}"/>
          </ac:picMkLst>
        </pc:picChg>
        <pc:picChg chg="add mod">
          <ac:chgData name="Davis, Ricarra" userId="S::ricarra.davis@adeca.alabama.gov::b7d984ea-0a3e-45da-b9ed-0815cb74172d" providerId="AD" clId="Web-{1273E822-D3FB-418A-9961-D8E901C8437C}" dt="2024-02-23T16:28:33.668" v="29" actId="14100"/>
          <ac:picMkLst>
            <pc:docMk/>
            <pc:sldMk cId="276462358" sldId="334"/>
            <ac:picMk id="7" creationId="{03A2C2DA-CF98-E259-73FA-3D22D6AD6B9E}"/>
          </ac:picMkLst>
        </pc:picChg>
      </pc:sldChg>
      <pc:sldChg chg="addSp delSp modSp">
        <pc:chgData name="Davis, Ricarra" userId="S::ricarra.davis@adeca.alabama.gov::b7d984ea-0a3e-45da-b9ed-0815cb74172d" providerId="AD" clId="Web-{1273E822-D3FB-418A-9961-D8E901C8437C}" dt="2024-02-23T16:29:08.043" v="33" actId="14100"/>
        <pc:sldMkLst>
          <pc:docMk/>
          <pc:sldMk cId="1768648194" sldId="335"/>
        </pc:sldMkLst>
        <pc:picChg chg="del">
          <ac:chgData name="Davis, Ricarra" userId="S::ricarra.davis@adeca.alabama.gov::b7d984ea-0a3e-45da-b9ed-0815cb74172d" providerId="AD" clId="Web-{1273E822-D3FB-418A-9961-D8E901C8437C}" dt="2024-02-23T16:28:38.027" v="30"/>
          <ac:picMkLst>
            <pc:docMk/>
            <pc:sldMk cId="1768648194" sldId="335"/>
            <ac:picMk id="2" creationId="{7067BA1A-75C0-AE30-4C9B-DC60A1B5AC45}"/>
          </ac:picMkLst>
        </pc:picChg>
        <pc:picChg chg="add mod">
          <ac:chgData name="Davis, Ricarra" userId="S::ricarra.davis@adeca.alabama.gov::b7d984ea-0a3e-45da-b9ed-0815cb74172d" providerId="AD" clId="Web-{1273E822-D3FB-418A-9961-D8E901C8437C}" dt="2024-02-23T16:29:08.043" v="33" actId="14100"/>
          <ac:picMkLst>
            <pc:docMk/>
            <pc:sldMk cId="1768648194" sldId="335"/>
            <ac:picMk id="7" creationId="{EABDEE7B-6BDC-4716-2599-7D1A3E38B65B}"/>
          </ac:picMkLst>
        </pc:picChg>
      </pc:sldChg>
      <pc:sldChg chg="addSp delSp modSp">
        <pc:chgData name="Davis, Ricarra" userId="S::ricarra.davis@adeca.alabama.gov::b7d984ea-0a3e-45da-b9ed-0815cb74172d" providerId="AD" clId="Web-{1273E822-D3FB-418A-9961-D8E901C8437C}" dt="2024-02-23T16:29:42.996" v="38" actId="14100"/>
        <pc:sldMkLst>
          <pc:docMk/>
          <pc:sldMk cId="3061256241" sldId="336"/>
        </pc:sldMkLst>
        <pc:picChg chg="del">
          <ac:chgData name="Davis, Ricarra" userId="S::ricarra.davis@adeca.alabama.gov::b7d984ea-0a3e-45da-b9ed-0815cb74172d" providerId="AD" clId="Web-{1273E822-D3FB-418A-9961-D8E901C8437C}" dt="2024-02-23T16:29:13.918" v="34"/>
          <ac:picMkLst>
            <pc:docMk/>
            <pc:sldMk cId="3061256241" sldId="336"/>
            <ac:picMk id="2" creationId="{78B59EB8-7025-99DC-816E-889570E4164B}"/>
          </ac:picMkLst>
        </pc:picChg>
        <pc:picChg chg="add mod">
          <ac:chgData name="Davis, Ricarra" userId="S::ricarra.davis@adeca.alabama.gov::b7d984ea-0a3e-45da-b9ed-0815cb74172d" providerId="AD" clId="Web-{1273E822-D3FB-418A-9961-D8E901C8437C}" dt="2024-02-23T16:29:42.996" v="38" actId="14100"/>
          <ac:picMkLst>
            <pc:docMk/>
            <pc:sldMk cId="3061256241" sldId="336"/>
            <ac:picMk id="7" creationId="{91F4E1FA-34C2-4D6F-DEE5-A382088E892B}"/>
          </ac:picMkLst>
        </pc:picChg>
      </pc:sldChg>
      <pc:sldChg chg="addSp delSp modSp">
        <pc:chgData name="Davis, Ricarra" userId="S::ricarra.davis@adeca.alabama.gov::b7d984ea-0a3e-45da-b9ed-0815cb74172d" providerId="AD" clId="Web-{1273E822-D3FB-418A-9961-D8E901C8437C}" dt="2024-02-23T16:30:17.934" v="43" actId="14100"/>
        <pc:sldMkLst>
          <pc:docMk/>
          <pc:sldMk cId="3440383456" sldId="337"/>
        </pc:sldMkLst>
        <pc:picChg chg="del">
          <ac:chgData name="Davis, Ricarra" userId="S::ricarra.davis@adeca.alabama.gov::b7d984ea-0a3e-45da-b9ed-0815cb74172d" providerId="AD" clId="Web-{1273E822-D3FB-418A-9961-D8E901C8437C}" dt="2024-02-23T16:29:48.621" v="39"/>
          <ac:picMkLst>
            <pc:docMk/>
            <pc:sldMk cId="3440383456" sldId="337"/>
            <ac:picMk id="2" creationId="{2608ADE6-9CA5-D5FD-3DE6-59B2A75A386F}"/>
          </ac:picMkLst>
        </pc:picChg>
        <pc:picChg chg="add mod">
          <ac:chgData name="Davis, Ricarra" userId="S::ricarra.davis@adeca.alabama.gov::b7d984ea-0a3e-45da-b9ed-0815cb74172d" providerId="AD" clId="Web-{1273E822-D3FB-418A-9961-D8E901C8437C}" dt="2024-02-23T16:30:17.934" v="43" actId="14100"/>
          <ac:picMkLst>
            <pc:docMk/>
            <pc:sldMk cId="3440383456" sldId="337"/>
            <ac:picMk id="7" creationId="{7FE47B30-81FF-F343-72DB-BE8996EBBED7}"/>
          </ac:picMkLst>
        </pc:picChg>
      </pc:sldChg>
      <pc:sldChg chg="addSp delSp modSp">
        <pc:chgData name="Davis, Ricarra" userId="S::ricarra.davis@adeca.alabama.gov::b7d984ea-0a3e-45da-b9ed-0815cb74172d" providerId="AD" clId="Web-{1273E822-D3FB-418A-9961-D8E901C8437C}" dt="2024-02-23T16:30:56.262" v="47" actId="14100"/>
        <pc:sldMkLst>
          <pc:docMk/>
          <pc:sldMk cId="249395838" sldId="338"/>
        </pc:sldMkLst>
        <pc:picChg chg="del">
          <ac:chgData name="Davis, Ricarra" userId="S::ricarra.davis@adeca.alabama.gov::b7d984ea-0a3e-45da-b9ed-0815cb74172d" providerId="AD" clId="Web-{1273E822-D3FB-418A-9961-D8E901C8437C}" dt="2024-02-23T16:30:28.700" v="44"/>
          <ac:picMkLst>
            <pc:docMk/>
            <pc:sldMk cId="249395838" sldId="338"/>
            <ac:picMk id="2" creationId="{8DD339B6-FC2A-A446-3756-2C0D5DE52BFE}"/>
          </ac:picMkLst>
        </pc:picChg>
        <pc:picChg chg="add mod">
          <ac:chgData name="Davis, Ricarra" userId="S::ricarra.davis@adeca.alabama.gov::b7d984ea-0a3e-45da-b9ed-0815cb74172d" providerId="AD" clId="Web-{1273E822-D3FB-418A-9961-D8E901C8437C}" dt="2024-02-23T16:30:56.262" v="47" actId="14100"/>
          <ac:picMkLst>
            <pc:docMk/>
            <pc:sldMk cId="249395838" sldId="338"/>
            <ac:picMk id="7" creationId="{90A6171D-8E93-CE23-8314-B192939549A2}"/>
          </ac:picMkLst>
        </pc:picChg>
      </pc:sldChg>
      <pc:sldChg chg="addSp delSp modSp">
        <pc:chgData name="Davis, Ricarra" userId="S::ricarra.davis@adeca.alabama.gov::b7d984ea-0a3e-45da-b9ed-0815cb74172d" providerId="AD" clId="Web-{1273E822-D3FB-418A-9961-D8E901C8437C}" dt="2024-02-23T16:31:35.935" v="52" actId="14100"/>
        <pc:sldMkLst>
          <pc:docMk/>
          <pc:sldMk cId="1387327554" sldId="339"/>
        </pc:sldMkLst>
        <pc:picChg chg="del">
          <ac:chgData name="Davis, Ricarra" userId="S::ricarra.davis@adeca.alabama.gov::b7d984ea-0a3e-45da-b9ed-0815cb74172d" providerId="AD" clId="Web-{1273E822-D3FB-418A-9961-D8E901C8437C}" dt="2024-02-23T16:31:02.606" v="48"/>
          <ac:picMkLst>
            <pc:docMk/>
            <pc:sldMk cId="1387327554" sldId="339"/>
            <ac:picMk id="2" creationId="{1C97B556-7019-D085-FA55-83AFF1F66E5C}"/>
          </ac:picMkLst>
        </pc:picChg>
        <pc:picChg chg="add mod">
          <ac:chgData name="Davis, Ricarra" userId="S::ricarra.davis@adeca.alabama.gov::b7d984ea-0a3e-45da-b9ed-0815cb74172d" providerId="AD" clId="Web-{1273E822-D3FB-418A-9961-D8E901C8437C}" dt="2024-02-23T16:31:35.935" v="52" actId="14100"/>
          <ac:picMkLst>
            <pc:docMk/>
            <pc:sldMk cId="1387327554" sldId="339"/>
            <ac:picMk id="7" creationId="{B43D75DB-D0A2-85A1-334B-C12F829DC4D7}"/>
          </ac:picMkLst>
        </pc:picChg>
      </pc:sldChg>
      <pc:sldChg chg="addSp delSp modSp">
        <pc:chgData name="Davis, Ricarra" userId="S::ricarra.davis@adeca.alabama.gov::b7d984ea-0a3e-45da-b9ed-0815cb74172d" providerId="AD" clId="Web-{1273E822-D3FB-418A-9961-D8E901C8437C}" dt="2024-02-23T16:32:55.404" v="62" actId="14100"/>
        <pc:sldMkLst>
          <pc:docMk/>
          <pc:sldMk cId="447395015" sldId="340"/>
        </pc:sldMkLst>
        <pc:picChg chg="del">
          <ac:chgData name="Davis, Ricarra" userId="S::ricarra.davis@adeca.alabama.gov::b7d984ea-0a3e-45da-b9ed-0815cb74172d" providerId="AD" clId="Web-{1273E822-D3FB-418A-9961-D8E901C8437C}" dt="2024-02-23T16:32:23.482" v="58"/>
          <ac:picMkLst>
            <pc:docMk/>
            <pc:sldMk cId="447395015" sldId="340"/>
            <ac:picMk id="2" creationId="{4E394554-6F41-0976-0B7E-E843ED213B16}"/>
          </ac:picMkLst>
        </pc:picChg>
        <pc:picChg chg="add mod">
          <ac:chgData name="Davis, Ricarra" userId="S::ricarra.davis@adeca.alabama.gov::b7d984ea-0a3e-45da-b9ed-0815cb74172d" providerId="AD" clId="Web-{1273E822-D3FB-418A-9961-D8E901C8437C}" dt="2024-02-23T16:32:55.404" v="62" actId="14100"/>
          <ac:picMkLst>
            <pc:docMk/>
            <pc:sldMk cId="447395015" sldId="340"/>
            <ac:picMk id="7" creationId="{F3C1E55C-AFAC-5089-42E2-EBF08E47ED77}"/>
          </ac:picMkLst>
        </pc:picChg>
      </pc:sldChg>
      <pc:sldChg chg="addSp delSp modSp">
        <pc:chgData name="Davis, Ricarra" userId="S::ricarra.davis@adeca.alabama.gov::b7d984ea-0a3e-45da-b9ed-0815cb74172d" providerId="AD" clId="Web-{1273E822-D3FB-418A-9961-D8E901C8437C}" dt="2024-02-23T16:33:33.904" v="67" actId="14100"/>
        <pc:sldMkLst>
          <pc:docMk/>
          <pc:sldMk cId="4272657916" sldId="341"/>
        </pc:sldMkLst>
        <pc:picChg chg="del">
          <ac:chgData name="Davis, Ricarra" userId="S::ricarra.davis@adeca.alabama.gov::b7d984ea-0a3e-45da-b9ed-0815cb74172d" providerId="AD" clId="Web-{1273E822-D3FB-418A-9961-D8E901C8437C}" dt="2024-02-23T16:32:59.623" v="63"/>
          <ac:picMkLst>
            <pc:docMk/>
            <pc:sldMk cId="4272657916" sldId="341"/>
            <ac:picMk id="2" creationId="{5F1B4B80-461F-A159-9169-3FD540026056}"/>
          </ac:picMkLst>
        </pc:picChg>
        <pc:picChg chg="add mod">
          <ac:chgData name="Davis, Ricarra" userId="S::ricarra.davis@adeca.alabama.gov::b7d984ea-0a3e-45da-b9ed-0815cb74172d" providerId="AD" clId="Web-{1273E822-D3FB-418A-9961-D8E901C8437C}" dt="2024-02-23T16:33:33.904" v="67" actId="14100"/>
          <ac:picMkLst>
            <pc:docMk/>
            <pc:sldMk cId="4272657916" sldId="341"/>
            <ac:picMk id="7" creationId="{EF26D9E4-4721-5BE6-FFD6-DE4FD8B34304}"/>
          </ac:picMkLst>
        </pc:picChg>
      </pc:sldChg>
      <pc:sldChg chg="addSp delSp modSp">
        <pc:chgData name="Davis, Ricarra" userId="S::ricarra.davis@adeca.alabama.gov::b7d984ea-0a3e-45da-b9ed-0815cb74172d" providerId="AD" clId="Web-{1273E822-D3FB-418A-9961-D8E901C8437C}" dt="2024-02-23T16:34:12.748" v="71" actId="14100"/>
        <pc:sldMkLst>
          <pc:docMk/>
          <pc:sldMk cId="1285605854" sldId="342"/>
        </pc:sldMkLst>
        <pc:picChg chg="del">
          <ac:chgData name="Davis, Ricarra" userId="S::ricarra.davis@adeca.alabama.gov::b7d984ea-0a3e-45da-b9ed-0815cb74172d" providerId="AD" clId="Web-{1273E822-D3FB-418A-9961-D8E901C8437C}" dt="2024-02-23T16:33:42.638" v="68"/>
          <ac:picMkLst>
            <pc:docMk/>
            <pc:sldMk cId="1285605854" sldId="342"/>
            <ac:picMk id="2" creationId="{46843EF2-A045-45B7-9F28-33F7D32CE222}"/>
          </ac:picMkLst>
        </pc:picChg>
        <pc:picChg chg="add mod">
          <ac:chgData name="Davis, Ricarra" userId="S::ricarra.davis@adeca.alabama.gov::b7d984ea-0a3e-45da-b9ed-0815cb74172d" providerId="AD" clId="Web-{1273E822-D3FB-418A-9961-D8E901C8437C}" dt="2024-02-23T16:34:12.748" v="71" actId="14100"/>
          <ac:picMkLst>
            <pc:docMk/>
            <pc:sldMk cId="1285605854" sldId="342"/>
            <ac:picMk id="7" creationId="{A75BF64A-8A68-29BD-69E1-5272B9D86A5D}"/>
          </ac:picMkLst>
        </pc:picChg>
      </pc:sldChg>
      <pc:sldChg chg="addSp delSp modSp">
        <pc:chgData name="Davis, Ricarra" userId="S::ricarra.davis@adeca.alabama.gov::b7d984ea-0a3e-45da-b9ed-0815cb74172d" providerId="AD" clId="Web-{1273E822-D3FB-418A-9961-D8E901C8437C}" dt="2024-02-23T16:34:51.342" v="75" actId="14100"/>
        <pc:sldMkLst>
          <pc:docMk/>
          <pc:sldMk cId="4214407223" sldId="343"/>
        </pc:sldMkLst>
        <pc:picChg chg="del">
          <ac:chgData name="Davis, Ricarra" userId="S::ricarra.davis@adeca.alabama.gov::b7d984ea-0a3e-45da-b9ed-0815cb74172d" providerId="AD" clId="Web-{1273E822-D3FB-418A-9961-D8E901C8437C}" dt="2024-02-23T16:34:18.982" v="72"/>
          <ac:picMkLst>
            <pc:docMk/>
            <pc:sldMk cId="4214407223" sldId="343"/>
            <ac:picMk id="2" creationId="{D1B610FC-6F69-6B8F-E150-23D85F767C55}"/>
          </ac:picMkLst>
        </pc:picChg>
        <pc:picChg chg="add mod">
          <ac:chgData name="Davis, Ricarra" userId="S::ricarra.davis@adeca.alabama.gov::b7d984ea-0a3e-45da-b9ed-0815cb74172d" providerId="AD" clId="Web-{1273E822-D3FB-418A-9961-D8E901C8437C}" dt="2024-02-23T16:34:51.342" v="75" actId="14100"/>
          <ac:picMkLst>
            <pc:docMk/>
            <pc:sldMk cId="4214407223" sldId="343"/>
            <ac:picMk id="7" creationId="{6F5D1090-4DDC-6336-F01D-0443A6C4337B}"/>
          </ac:picMkLst>
        </pc:picChg>
      </pc:sldChg>
      <pc:sldChg chg="addSp delSp modSp">
        <pc:chgData name="Davis, Ricarra" userId="S::ricarra.davis@adeca.alabama.gov::b7d984ea-0a3e-45da-b9ed-0815cb74172d" providerId="AD" clId="Web-{1273E822-D3FB-418A-9961-D8E901C8437C}" dt="2024-02-23T16:35:31.076" v="80" actId="14100"/>
        <pc:sldMkLst>
          <pc:docMk/>
          <pc:sldMk cId="3781184410" sldId="344"/>
        </pc:sldMkLst>
        <pc:picChg chg="del">
          <ac:chgData name="Davis, Ricarra" userId="S::ricarra.davis@adeca.alabama.gov::b7d984ea-0a3e-45da-b9ed-0815cb74172d" providerId="AD" clId="Web-{1273E822-D3FB-418A-9961-D8E901C8437C}" dt="2024-02-23T16:34:58.686" v="76"/>
          <ac:picMkLst>
            <pc:docMk/>
            <pc:sldMk cId="3781184410" sldId="344"/>
            <ac:picMk id="2" creationId="{ACADE467-1208-95BC-1754-6FB668FF3FDB}"/>
          </ac:picMkLst>
        </pc:picChg>
        <pc:picChg chg="add mod">
          <ac:chgData name="Davis, Ricarra" userId="S::ricarra.davis@adeca.alabama.gov::b7d984ea-0a3e-45da-b9ed-0815cb74172d" providerId="AD" clId="Web-{1273E822-D3FB-418A-9961-D8E901C8437C}" dt="2024-02-23T16:35:31.076" v="80" actId="14100"/>
          <ac:picMkLst>
            <pc:docMk/>
            <pc:sldMk cId="3781184410" sldId="344"/>
            <ac:picMk id="7" creationId="{856823C9-D0FF-D78D-4792-9017E2C3BCE0}"/>
          </ac:picMkLst>
        </pc:picChg>
      </pc:sldChg>
      <pc:sldChg chg="addSp delSp modSp">
        <pc:chgData name="Davis, Ricarra" userId="S::ricarra.davis@adeca.alabama.gov::b7d984ea-0a3e-45da-b9ed-0815cb74172d" providerId="AD" clId="Web-{1273E822-D3FB-418A-9961-D8E901C8437C}" dt="2024-02-23T16:32:17.232" v="57" actId="14100"/>
        <pc:sldMkLst>
          <pc:docMk/>
          <pc:sldMk cId="1410707554" sldId="345"/>
        </pc:sldMkLst>
        <pc:picChg chg="del">
          <ac:chgData name="Davis, Ricarra" userId="S::ricarra.davis@adeca.alabama.gov::b7d984ea-0a3e-45da-b9ed-0815cb74172d" providerId="AD" clId="Web-{1273E822-D3FB-418A-9961-D8E901C8437C}" dt="2024-02-23T16:31:43.435" v="53"/>
          <ac:picMkLst>
            <pc:docMk/>
            <pc:sldMk cId="1410707554" sldId="345"/>
            <ac:picMk id="2" creationId="{05B6ED86-B0D8-17BB-7DBF-23F2B10D03B3}"/>
          </ac:picMkLst>
        </pc:picChg>
        <pc:picChg chg="add mod">
          <ac:chgData name="Davis, Ricarra" userId="S::ricarra.davis@adeca.alabama.gov::b7d984ea-0a3e-45da-b9ed-0815cb74172d" providerId="AD" clId="Web-{1273E822-D3FB-418A-9961-D8E901C8437C}" dt="2024-02-23T16:32:17.232" v="57" actId="14100"/>
          <ac:picMkLst>
            <pc:docMk/>
            <pc:sldMk cId="1410707554" sldId="345"/>
            <ac:picMk id="7" creationId="{749CD788-B004-0065-E7EF-EC722513B534}"/>
          </ac:picMkLst>
        </pc:picChg>
      </pc:sldChg>
      <pc:sldChg chg="addSp delSp modSp">
        <pc:chgData name="Davis, Ricarra" userId="S::ricarra.davis@adeca.alabama.gov::b7d984ea-0a3e-45da-b9ed-0815cb74172d" providerId="AD" clId="Web-{1273E822-D3FB-418A-9961-D8E901C8437C}" dt="2024-02-23T16:36:22.061" v="84" actId="14100"/>
        <pc:sldMkLst>
          <pc:docMk/>
          <pc:sldMk cId="470097689" sldId="346"/>
        </pc:sldMkLst>
        <pc:picChg chg="del">
          <ac:chgData name="Davis, Ricarra" userId="S::ricarra.davis@adeca.alabama.gov::b7d984ea-0a3e-45da-b9ed-0815cb74172d" providerId="AD" clId="Web-{1273E822-D3FB-418A-9961-D8E901C8437C}" dt="2024-02-23T16:35:44.327" v="81"/>
          <ac:picMkLst>
            <pc:docMk/>
            <pc:sldMk cId="470097689" sldId="346"/>
            <ac:picMk id="2" creationId="{165501F2-5FE0-E9C6-51EE-04A91444A643}"/>
          </ac:picMkLst>
        </pc:picChg>
        <pc:picChg chg="add mod">
          <ac:chgData name="Davis, Ricarra" userId="S::ricarra.davis@adeca.alabama.gov::b7d984ea-0a3e-45da-b9ed-0815cb74172d" providerId="AD" clId="Web-{1273E822-D3FB-418A-9961-D8E901C8437C}" dt="2024-02-23T16:36:22.061" v="84" actId="14100"/>
          <ac:picMkLst>
            <pc:docMk/>
            <pc:sldMk cId="470097689" sldId="346"/>
            <ac:picMk id="7" creationId="{6409C4D2-0B3F-12C6-11D7-34C9FE791530}"/>
          </ac:picMkLst>
        </pc:picChg>
      </pc:sldChg>
      <pc:sldChg chg="addSp delSp modSp">
        <pc:chgData name="Davis, Ricarra" userId="S::ricarra.davis@adeca.alabama.gov::b7d984ea-0a3e-45da-b9ed-0815cb74172d" providerId="AD" clId="Web-{1273E822-D3FB-418A-9961-D8E901C8437C}" dt="2024-02-23T16:38:02.343" v="90" actId="14100"/>
        <pc:sldMkLst>
          <pc:docMk/>
          <pc:sldMk cId="2985294835" sldId="347"/>
        </pc:sldMkLst>
        <pc:picChg chg="del">
          <ac:chgData name="Davis, Ricarra" userId="S::ricarra.davis@adeca.alabama.gov::b7d984ea-0a3e-45da-b9ed-0815cb74172d" providerId="AD" clId="Web-{1273E822-D3FB-418A-9961-D8E901C8437C}" dt="2024-02-23T16:37:32.187" v="86"/>
          <ac:picMkLst>
            <pc:docMk/>
            <pc:sldMk cId="2985294835" sldId="347"/>
            <ac:picMk id="2" creationId="{B84A03EB-A882-CFF4-49E9-369FA950B85C}"/>
          </ac:picMkLst>
        </pc:picChg>
        <pc:picChg chg="add mod">
          <ac:chgData name="Davis, Ricarra" userId="S::ricarra.davis@adeca.alabama.gov::b7d984ea-0a3e-45da-b9ed-0815cb74172d" providerId="AD" clId="Web-{1273E822-D3FB-418A-9961-D8E901C8437C}" dt="2024-02-23T16:38:02.343" v="90" actId="14100"/>
          <ac:picMkLst>
            <pc:docMk/>
            <pc:sldMk cId="2985294835" sldId="347"/>
            <ac:picMk id="5" creationId="{40518D67-3B46-5C18-0FBB-B5847D3B6825}"/>
          </ac:picMkLst>
        </pc:picChg>
      </pc:sldChg>
      <pc:sldChg chg="addSp delSp modSp">
        <pc:chgData name="Davis, Ricarra" userId="S::ricarra.davis@adeca.alabama.gov::b7d984ea-0a3e-45da-b9ed-0815cb74172d" providerId="AD" clId="Web-{1273E822-D3FB-418A-9961-D8E901C8437C}" dt="2024-02-23T16:38:53.234" v="95" actId="14100"/>
        <pc:sldMkLst>
          <pc:docMk/>
          <pc:sldMk cId="3997593783" sldId="348"/>
        </pc:sldMkLst>
        <pc:picChg chg="add mod">
          <ac:chgData name="Davis, Ricarra" userId="S::ricarra.davis@adeca.alabama.gov::b7d984ea-0a3e-45da-b9ed-0815cb74172d" providerId="AD" clId="Web-{1273E822-D3FB-418A-9961-D8E901C8437C}" dt="2024-02-23T16:38:53.234" v="95" actId="14100"/>
          <ac:picMkLst>
            <pc:docMk/>
            <pc:sldMk cId="3997593783" sldId="348"/>
            <ac:picMk id="2" creationId="{5C2B8C01-D78C-881D-F369-6F646A873541}"/>
          </ac:picMkLst>
        </pc:picChg>
        <pc:picChg chg="del">
          <ac:chgData name="Davis, Ricarra" userId="S::ricarra.davis@adeca.alabama.gov::b7d984ea-0a3e-45da-b9ed-0815cb74172d" providerId="AD" clId="Web-{1273E822-D3FB-418A-9961-D8E901C8437C}" dt="2024-02-23T16:38:22.609" v="91"/>
          <ac:picMkLst>
            <pc:docMk/>
            <pc:sldMk cId="3997593783" sldId="348"/>
            <ac:picMk id="5" creationId="{8F215259-43FD-2BE1-582C-9832ED9F958D}"/>
          </ac:picMkLst>
        </pc:picChg>
      </pc:sldChg>
      <pc:sldChg chg="addSp delSp modSp">
        <pc:chgData name="Davis, Ricarra" userId="S::ricarra.davis@adeca.alabama.gov::b7d984ea-0a3e-45da-b9ed-0815cb74172d" providerId="AD" clId="Web-{1273E822-D3FB-418A-9961-D8E901C8437C}" dt="2024-02-23T16:40:44.485" v="104" actId="14100"/>
        <pc:sldMkLst>
          <pc:docMk/>
          <pc:sldMk cId="2489105552" sldId="349"/>
        </pc:sldMkLst>
        <pc:picChg chg="del">
          <ac:chgData name="Davis, Ricarra" userId="S::ricarra.davis@adeca.alabama.gov::b7d984ea-0a3e-45da-b9ed-0815cb74172d" providerId="AD" clId="Web-{1273E822-D3FB-418A-9961-D8E901C8437C}" dt="2024-02-23T16:39:55.203" v="100"/>
          <ac:picMkLst>
            <pc:docMk/>
            <pc:sldMk cId="2489105552" sldId="349"/>
            <ac:picMk id="2" creationId="{2FB6CC32-7053-D8A6-F2B0-C38C1619D139}"/>
          </ac:picMkLst>
        </pc:picChg>
        <pc:picChg chg="add mod">
          <ac:chgData name="Davis, Ricarra" userId="S::ricarra.davis@adeca.alabama.gov::b7d984ea-0a3e-45da-b9ed-0815cb74172d" providerId="AD" clId="Web-{1273E822-D3FB-418A-9961-D8E901C8437C}" dt="2024-02-23T16:40:44.485" v="104" actId="14100"/>
          <ac:picMkLst>
            <pc:docMk/>
            <pc:sldMk cId="2489105552" sldId="349"/>
            <ac:picMk id="5" creationId="{10D99B48-503D-105A-3A3F-D5E0C7A069A9}"/>
          </ac:picMkLst>
        </pc:picChg>
      </pc:sldChg>
      <pc:sldChg chg="addSp delSp modSp">
        <pc:chgData name="Davis, Ricarra" userId="S::ricarra.davis@adeca.alabama.gov::b7d984ea-0a3e-45da-b9ed-0815cb74172d" providerId="AD" clId="Web-{1273E822-D3FB-418A-9961-D8E901C8437C}" dt="2024-02-23T16:39:46.812" v="99" actId="14100"/>
        <pc:sldMkLst>
          <pc:docMk/>
          <pc:sldMk cId="1025099144" sldId="350"/>
        </pc:sldMkLst>
        <pc:picChg chg="del">
          <ac:chgData name="Davis, Ricarra" userId="S::ricarra.davis@adeca.alabama.gov::b7d984ea-0a3e-45da-b9ed-0815cb74172d" providerId="AD" clId="Web-{1273E822-D3FB-418A-9961-D8E901C8437C}" dt="2024-02-23T16:39:00.250" v="96"/>
          <ac:picMkLst>
            <pc:docMk/>
            <pc:sldMk cId="1025099144" sldId="350"/>
            <ac:picMk id="2" creationId="{62A1A9CF-54CE-F780-F444-47B13BFCF846}"/>
          </ac:picMkLst>
        </pc:picChg>
        <pc:picChg chg="add mod">
          <ac:chgData name="Davis, Ricarra" userId="S::ricarra.davis@adeca.alabama.gov::b7d984ea-0a3e-45da-b9ed-0815cb74172d" providerId="AD" clId="Web-{1273E822-D3FB-418A-9961-D8E901C8437C}" dt="2024-02-23T16:39:46.812" v="99" actId="14100"/>
          <ac:picMkLst>
            <pc:docMk/>
            <pc:sldMk cId="1025099144" sldId="350"/>
            <ac:picMk id="5" creationId="{B9D7E814-F1A2-7CF4-9120-D62B2BCCD0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Text with Photo Left">
    <p:bg>
      <p:bgPr>
        <a:solidFill>
          <a:srgbClr val="EDF5FF"/>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46A55E3-A75E-0FE1-538C-91D730A2FEA5}"/>
              </a:ext>
            </a:extLst>
          </p:cNvPr>
          <p:cNvSpPr>
            <a:spLocks noGrp="1"/>
          </p:cNvSpPr>
          <p:nvPr>
            <p:ph type="pic" idx="25"/>
          </p:nvPr>
        </p:nvSpPr>
        <p:spPr>
          <a:xfrm>
            <a:off x="-655982" y="-536713"/>
            <a:ext cx="11330608" cy="12046227"/>
          </a:xfrm>
          <a:prstGeom prst="roundRect">
            <a:avLst>
              <a:gd name="adj" fmla="val 3115"/>
            </a:avLst>
          </a:prstGeom>
        </p:spPr>
        <p:txBody>
          <a:bodyPr lIns="91439" tIns="45719" rIns="91439" bIns="45719" anchor="t">
            <a:noAutofit/>
          </a:bodyPr>
          <a:lstStyle/>
          <a:p>
            <a:endParaRPr/>
          </a:p>
        </p:txBody>
      </p:sp>
      <p:sp>
        <p:nvSpPr>
          <p:cNvPr id="4" name="Title of the Slide">
            <a:extLst>
              <a:ext uri="{FF2B5EF4-FFF2-40B4-BE49-F238E27FC236}">
                <a16:creationId xmlns:a16="http://schemas.microsoft.com/office/drawing/2014/main" id="{A5527BA0-A60E-2401-4842-08E9360D00F5}"/>
              </a:ext>
            </a:extLst>
          </p:cNvPr>
          <p:cNvSpPr txBox="1">
            <a:spLocks noGrp="1"/>
          </p:cNvSpPr>
          <p:nvPr>
            <p:ph type="body" sz="quarter" idx="26"/>
          </p:nvPr>
        </p:nvSpPr>
        <p:spPr>
          <a:xfrm>
            <a:off x="11461257" y="1524000"/>
            <a:ext cx="11553322" cy="1141338"/>
          </a:xfrm>
          <a:prstGeom prst="rect">
            <a:avLst/>
          </a:prstGeom>
        </p:spPr>
        <p:txBody>
          <a:bodyPr wrap="square"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6"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61691C46-571A-A8D8-D438-22F95B402497}"/>
              </a:ext>
            </a:extLst>
          </p:cNvPr>
          <p:cNvSpPr txBox="1">
            <a:spLocks noGrp="1"/>
          </p:cNvSpPr>
          <p:nvPr>
            <p:ph type="body" sz="half" idx="27" hasCustomPrompt="1"/>
          </p:nvPr>
        </p:nvSpPr>
        <p:spPr>
          <a:xfrm>
            <a:off x="11461257" y="4399436"/>
            <a:ext cx="11553322" cy="7103309"/>
          </a:xfrm>
          <a:prstGeom prst="rect">
            <a:avLst/>
          </a:prstGeom>
        </p:spPr>
        <p:txBody>
          <a:bodyPr anchor="t">
            <a:no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8" name="Subhead of Presentation">
            <a:extLst>
              <a:ext uri="{FF2B5EF4-FFF2-40B4-BE49-F238E27FC236}">
                <a16:creationId xmlns:a16="http://schemas.microsoft.com/office/drawing/2014/main" id="{E82904CE-2E23-47D3-994A-6FFB30F90C60}"/>
              </a:ext>
            </a:extLst>
          </p:cNvPr>
          <p:cNvSpPr txBox="1">
            <a:spLocks noGrp="1"/>
          </p:cNvSpPr>
          <p:nvPr>
            <p:ph type="body" sz="quarter" idx="28" hasCustomPrompt="1"/>
          </p:nvPr>
        </p:nvSpPr>
        <p:spPr>
          <a:xfrm>
            <a:off x="11461257" y="3612096"/>
            <a:ext cx="11553322" cy="545790"/>
          </a:xfrm>
          <a:prstGeom prst="rect">
            <a:avLst/>
          </a:prstGeom>
        </p:spPr>
        <p:txBody>
          <a:bodyPr wrap="square"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 name="Title of Presentation  |  Page Number">
            <a:extLst>
              <a:ext uri="{FF2B5EF4-FFF2-40B4-BE49-F238E27FC236}">
                <a16:creationId xmlns:a16="http://schemas.microsoft.com/office/drawing/2014/main" id="{F3B61243-C782-7ED6-0632-75A4EA16E014}"/>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3" name="Circle">
            <a:extLst>
              <a:ext uri="{FF2B5EF4-FFF2-40B4-BE49-F238E27FC236}">
                <a16:creationId xmlns:a16="http://schemas.microsoft.com/office/drawing/2014/main" id="{7F45E5C2-FB94-D425-7687-1AD8EC156C41}"/>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 name="Image">
            <a:extLst>
              <a:ext uri="{FF2B5EF4-FFF2-40B4-BE49-F238E27FC236}">
                <a16:creationId xmlns:a16="http://schemas.microsoft.com/office/drawing/2014/main" id="{5B2D60BD-711B-71B9-61D8-1E7A96FE39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79"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232452" y="1403626"/>
            <a:ext cx="11390649" cy="3637919"/>
          </a:xfrm>
        </p:spPr>
        <p:txBody>
          <a:bodyPr/>
          <a:lstStyle/>
          <a:p>
            <a:r>
              <a:rPr lang="en-US" sz="7800"/>
              <a:t>Alabama Capital Projects Fund</a:t>
            </a:r>
          </a:p>
          <a:p>
            <a:endParaRPr lang="en-US"/>
          </a:p>
        </p:txBody>
      </p:sp>
      <p:sp>
        <p:nvSpPr>
          <p:cNvPr id="3" name="Text Placeholder 2">
            <a:extLst>
              <a:ext uri="{FF2B5EF4-FFF2-40B4-BE49-F238E27FC236}">
                <a16:creationId xmlns:a16="http://schemas.microsoft.com/office/drawing/2014/main" id="{DFCBF6EC-41B2-F8F4-640C-F9012FB29645}"/>
              </a:ext>
            </a:extLst>
          </p:cNvPr>
          <p:cNvSpPr>
            <a:spLocks noGrp="1"/>
          </p:cNvSpPr>
          <p:nvPr>
            <p:ph type="body" sz="quarter" idx="22"/>
          </p:nvPr>
        </p:nvSpPr>
        <p:spPr>
          <a:xfrm>
            <a:off x="1707656" y="6406317"/>
            <a:ext cx="10915445" cy="590931"/>
          </a:xfrm>
        </p:spPr>
        <p:txBody>
          <a:bodyPr/>
          <a:lstStyle/>
          <a:p>
            <a:r>
              <a:rPr lang="en-US" sz="3600">
                <a:latin typeface="Cambria" panose="02040503050406030204" pitchFamily="18" charset="0"/>
                <a:ea typeface="Calibri" panose="020F0502020204030204" pitchFamily="34" charset="0"/>
                <a:cs typeface="Calibri" panose="020F0502020204030204" pitchFamily="34" charset="0"/>
              </a:rPr>
              <a:t>Program Announcements</a:t>
            </a:r>
            <a:endParaRPr lang="en-US"/>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p:txBody>
          <a:bodyPr/>
          <a:lstStyle/>
          <a:p>
            <a:r>
              <a:rPr lang="en-US"/>
              <a:t>February 27, 2024</a:t>
            </a:r>
          </a:p>
        </p:txBody>
      </p:sp>
      <p:pic>
        <p:nvPicPr>
          <p:cNvPr id="7" name="Picture Placeholder 6" descr="A person and person holding a baby&#10;&#10;Description automatically generated with low confidence">
            <a:extLst>
              <a:ext uri="{FF2B5EF4-FFF2-40B4-BE49-F238E27FC236}">
                <a16:creationId xmlns:a16="http://schemas.microsoft.com/office/drawing/2014/main" id="{6C0B2DF1-4CD7-738E-8A35-6F07F86768A9}"/>
              </a:ext>
            </a:extLst>
          </p:cNvPr>
          <p:cNvPicPr>
            <a:picLocks noGrp="1" noChangeAspect="1"/>
          </p:cNvPicPr>
          <p:nvPr>
            <p:ph type="pic" idx="24"/>
          </p:nvPr>
        </p:nvPicPr>
        <p:blipFill rotWithShape="1">
          <a:blip r:embed="rId2">
            <a:extLst>
              <a:ext uri="{28A0092B-C50C-407E-A947-70E740481C1C}">
                <a14:useLocalDpi xmlns:a14="http://schemas.microsoft.com/office/drawing/2010/main" val="0"/>
              </a:ext>
            </a:extLst>
          </a:blip>
          <a:srcRect l="37316" r="10659"/>
          <a:stretch/>
        </p:blipFill>
        <p:spPr>
          <a:xfrm>
            <a:off x="13676244" y="-1"/>
            <a:ext cx="10707756" cy="13716001"/>
          </a:xfrm>
        </p:spPr>
      </p:pic>
    </p:spTree>
    <p:extLst>
      <p:ext uri="{BB962C8B-B14F-4D97-AF65-F5344CB8AC3E}">
        <p14:creationId xmlns:p14="http://schemas.microsoft.com/office/powerpoint/2010/main" val="22958667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Eight projects serving portions of Escambia, Mobile, Monroe, Baldwin, Clarke, and Conecuh Counties</a:t>
            </a:r>
          </a:p>
          <a:p>
            <a:pPr>
              <a:spcBef>
                <a:spcPts val="4200"/>
              </a:spcBef>
            </a:pPr>
            <a:r>
              <a:rPr lang="en-US" sz="3600" dirty="0"/>
              <a:t>Grant Amount:  </a:t>
            </a:r>
            <a:r>
              <a:rPr lang="en-US" sz="3600" b="1" dirty="0"/>
              <a:t>$22,800,429</a:t>
            </a:r>
          </a:p>
          <a:p>
            <a:pPr>
              <a:spcBef>
                <a:spcPts val="1800"/>
              </a:spcBef>
            </a:pPr>
            <a:r>
              <a:rPr lang="en-US" sz="3600" dirty="0"/>
              <a:t>Estimated Route Miles:  </a:t>
            </a:r>
            <a:r>
              <a:rPr lang="en-US" sz="3600" b="1" dirty="0"/>
              <a:t>559</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7,989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Mediacom LLC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10</a:t>
            </a:fld>
            <a:endParaRPr lang="en-US"/>
          </a:p>
          <a:p>
            <a:endParaRPr lang="en-US"/>
          </a:p>
        </p:txBody>
      </p:sp>
      <p:pic>
        <p:nvPicPr>
          <p:cNvPr id="7" name="Picture 6">
            <a:extLst>
              <a:ext uri="{FF2B5EF4-FFF2-40B4-BE49-F238E27FC236}">
                <a16:creationId xmlns:a16="http://schemas.microsoft.com/office/drawing/2014/main" id="{91F4E1FA-34C2-4D6F-DEE5-A382088E892B}"/>
              </a:ext>
            </a:extLst>
          </p:cNvPr>
          <p:cNvPicPr>
            <a:picLocks noChangeAspect="1"/>
          </p:cNvPicPr>
          <p:nvPr/>
        </p:nvPicPr>
        <p:blipFill>
          <a:blip r:embed="rId2"/>
          <a:stretch>
            <a:fillRect/>
          </a:stretch>
        </p:blipFill>
        <p:spPr>
          <a:xfrm>
            <a:off x="1424" y="1875"/>
            <a:ext cx="10532533" cy="13716000"/>
          </a:xfrm>
          <a:prstGeom prst="rect">
            <a:avLst/>
          </a:prstGeom>
        </p:spPr>
      </p:pic>
    </p:spTree>
    <p:extLst>
      <p:ext uri="{BB962C8B-B14F-4D97-AF65-F5344CB8AC3E}">
        <p14:creationId xmlns:p14="http://schemas.microsoft.com/office/powerpoint/2010/main" val="30612562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Washington County</a:t>
            </a:r>
          </a:p>
          <a:p>
            <a:pPr>
              <a:spcBef>
                <a:spcPts val="4200"/>
              </a:spcBef>
            </a:pPr>
            <a:r>
              <a:rPr lang="en-US" sz="3600" dirty="0"/>
              <a:t>Grant Amount:  </a:t>
            </a:r>
            <a:r>
              <a:rPr lang="en-US" sz="3600" b="1" dirty="0"/>
              <a:t>$3,600,000</a:t>
            </a:r>
          </a:p>
          <a:p>
            <a:pPr>
              <a:spcBef>
                <a:spcPts val="1800"/>
              </a:spcBef>
            </a:pPr>
            <a:r>
              <a:rPr lang="en-US" sz="3600" dirty="0"/>
              <a:t>Estimated Route Miles:  </a:t>
            </a:r>
            <a:r>
              <a:rPr lang="en-US" sz="3600" b="1" dirty="0"/>
              <a:t>61</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988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Millry Telephone Company,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11</a:t>
            </a:fld>
            <a:endParaRPr lang="en-US"/>
          </a:p>
          <a:p>
            <a:endParaRPr lang="en-US"/>
          </a:p>
        </p:txBody>
      </p:sp>
      <p:pic>
        <p:nvPicPr>
          <p:cNvPr id="7" name="Picture 6">
            <a:extLst>
              <a:ext uri="{FF2B5EF4-FFF2-40B4-BE49-F238E27FC236}">
                <a16:creationId xmlns:a16="http://schemas.microsoft.com/office/drawing/2014/main" id="{7FE47B30-81FF-F343-72DB-BE8996EBBED7}"/>
              </a:ext>
            </a:extLst>
          </p:cNvPr>
          <p:cNvPicPr>
            <a:picLocks noChangeAspect="1"/>
          </p:cNvPicPr>
          <p:nvPr/>
        </p:nvPicPr>
        <p:blipFill>
          <a:blip r:embed="rId2"/>
          <a:stretch>
            <a:fillRect/>
          </a:stretch>
        </p:blipFill>
        <p:spPr>
          <a:xfrm>
            <a:off x="1424" y="-7361"/>
            <a:ext cx="10532533" cy="13717539"/>
          </a:xfrm>
          <a:prstGeom prst="rect">
            <a:avLst/>
          </a:prstGeom>
        </p:spPr>
      </p:pic>
    </p:spTree>
    <p:extLst>
      <p:ext uri="{BB962C8B-B14F-4D97-AF65-F5344CB8AC3E}">
        <p14:creationId xmlns:p14="http://schemas.microsoft.com/office/powerpoint/2010/main" val="34403834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Barbour and Henry Counties</a:t>
            </a:r>
          </a:p>
          <a:p>
            <a:pPr>
              <a:spcBef>
                <a:spcPts val="4200"/>
              </a:spcBef>
            </a:pPr>
            <a:r>
              <a:rPr lang="en-US" sz="3600" dirty="0"/>
              <a:t>Grant Amount:  </a:t>
            </a:r>
            <a:r>
              <a:rPr lang="en-US" sz="3600" b="1" dirty="0"/>
              <a:t>$5,000,000</a:t>
            </a:r>
          </a:p>
          <a:p>
            <a:pPr>
              <a:spcBef>
                <a:spcPts val="1800"/>
              </a:spcBef>
            </a:pPr>
            <a:r>
              <a:rPr lang="en-US" sz="3600" dirty="0"/>
              <a:t>Estimated Route Miles:  </a:t>
            </a:r>
            <a:r>
              <a:rPr lang="en-US" sz="3600" b="1" dirty="0"/>
              <a:t>507</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1,529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Pea River Electric Cooperative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12</a:t>
            </a:fld>
            <a:endParaRPr lang="en-US"/>
          </a:p>
          <a:p>
            <a:endParaRPr lang="en-US"/>
          </a:p>
        </p:txBody>
      </p:sp>
      <p:pic>
        <p:nvPicPr>
          <p:cNvPr id="7" name="Picture 6">
            <a:extLst>
              <a:ext uri="{FF2B5EF4-FFF2-40B4-BE49-F238E27FC236}">
                <a16:creationId xmlns:a16="http://schemas.microsoft.com/office/drawing/2014/main" id="{B43D75DB-D0A2-85A1-334B-C12F829DC4D7}"/>
              </a:ext>
            </a:extLst>
          </p:cNvPr>
          <p:cNvPicPr>
            <a:picLocks noChangeAspect="1"/>
          </p:cNvPicPr>
          <p:nvPr/>
        </p:nvPicPr>
        <p:blipFill>
          <a:blip r:embed="rId2"/>
          <a:stretch>
            <a:fillRect/>
          </a:stretch>
        </p:blipFill>
        <p:spPr>
          <a:xfrm>
            <a:off x="1424" y="-1327"/>
            <a:ext cx="10532533" cy="13722402"/>
          </a:xfrm>
          <a:prstGeom prst="rect">
            <a:avLst/>
          </a:prstGeom>
        </p:spPr>
      </p:pic>
    </p:spTree>
    <p:extLst>
      <p:ext uri="{BB962C8B-B14F-4D97-AF65-F5344CB8AC3E}">
        <p14:creationId xmlns:p14="http://schemas.microsoft.com/office/powerpoint/2010/main" val="13873275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Four projects serving portions of Clarke and Marengo Counties</a:t>
            </a:r>
          </a:p>
          <a:p>
            <a:pPr>
              <a:spcBef>
                <a:spcPts val="4200"/>
              </a:spcBef>
            </a:pPr>
            <a:r>
              <a:rPr lang="en-US" sz="3600" dirty="0"/>
              <a:t>Grant Amount:  </a:t>
            </a:r>
            <a:r>
              <a:rPr lang="en-US" sz="3600" b="1" dirty="0"/>
              <a:t>$3,000,000</a:t>
            </a:r>
          </a:p>
          <a:p>
            <a:pPr>
              <a:spcBef>
                <a:spcPts val="1800"/>
              </a:spcBef>
            </a:pPr>
            <a:r>
              <a:rPr lang="en-US" sz="3600" dirty="0"/>
              <a:t>Estimated Route Miles:  </a:t>
            </a:r>
            <a:r>
              <a:rPr lang="en-US" sz="3600" b="1" dirty="0"/>
              <a:t>143</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483</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Pine Belt Telephone Company,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13</a:t>
            </a:fld>
            <a:endParaRPr lang="en-US"/>
          </a:p>
          <a:p>
            <a:endParaRPr lang="en-US"/>
          </a:p>
        </p:txBody>
      </p:sp>
      <p:pic>
        <p:nvPicPr>
          <p:cNvPr id="7" name="Picture 6">
            <a:extLst>
              <a:ext uri="{FF2B5EF4-FFF2-40B4-BE49-F238E27FC236}">
                <a16:creationId xmlns:a16="http://schemas.microsoft.com/office/drawing/2014/main" id="{749CD788-B004-0065-E7EF-EC722513B534}"/>
              </a:ext>
            </a:extLst>
          </p:cNvPr>
          <p:cNvPicPr>
            <a:picLocks noChangeAspect="1"/>
          </p:cNvPicPr>
          <p:nvPr/>
        </p:nvPicPr>
        <p:blipFill>
          <a:blip r:embed="rId2"/>
          <a:stretch>
            <a:fillRect/>
          </a:stretch>
        </p:blipFill>
        <p:spPr>
          <a:xfrm>
            <a:off x="1424" y="7287"/>
            <a:ext cx="10532533" cy="13705174"/>
          </a:xfrm>
          <a:prstGeom prst="rect">
            <a:avLst/>
          </a:prstGeom>
        </p:spPr>
      </p:pic>
    </p:spTree>
    <p:extLst>
      <p:ext uri="{BB962C8B-B14F-4D97-AF65-F5344CB8AC3E}">
        <p14:creationId xmlns:p14="http://schemas.microsoft.com/office/powerpoint/2010/main" val="14107075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Barbour and Russell Counties</a:t>
            </a:r>
          </a:p>
          <a:p>
            <a:pPr>
              <a:spcBef>
                <a:spcPts val="4200"/>
              </a:spcBef>
            </a:pPr>
            <a:r>
              <a:rPr lang="en-US" sz="3600" dirty="0"/>
              <a:t>Grant Amount:  </a:t>
            </a:r>
            <a:r>
              <a:rPr lang="en-US" sz="3600" b="1" dirty="0"/>
              <a:t>$2,852,905</a:t>
            </a:r>
          </a:p>
          <a:p>
            <a:pPr>
              <a:spcBef>
                <a:spcPts val="1800"/>
              </a:spcBef>
            </a:pPr>
            <a:r>
              <a:rPr lang="en-US" sz="3600" dirty="0"/>
              <a:t>Estimated Route Miles:  </a:t>
            </a:r>
            <a:r>
              <a:rPr lang="en-US" sz="3600" b="1" dirty="0"/>
              <a:t>104</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682</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R. M. Greene,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14</a:t>
            </a:fld>
            <a:endParaRPr lang="en-US"/>
          </a:p>
          <a:p>
            <a:endParaRPr lang="en-US"/>
          </a:p>
        </p:txBody>
      </p:sp>
      <p:pic>
        <p:nvPicPr>
          <p:cNvPr id="7" name="Picture 6">
            <a:extLst>
              <a:ext uri="{FF2B5EF4-FFF2-40B4-BE49-F238E27FC236}">
                <a16:creationId xmlns:a16="http://schemas.microsoft.com/office/drawing/2014/main" id="{F3C1E55C-AFAC-5089-42E2-EBF08E47ED77}"/>
              </a:ext>
            </a:extLst>
          </p:cNvPr>
          <p:cNvPicPr>
            <a:picLocks noChangeAspect="1"/>
          </p:cNvPicPr>
          <p:nvPr/>
        </p:nvPicPr>
        <p:blipFill>
          <a:blip r:embed="rId2"/>
          <a:stretch>
            <a:fillRect/>
          </a:stretch>
        </p:blipFill>
        <p:spPr>
          <a:xfrm>
            <a:off x="1424" y="-7"/>
            <a:ext cx="10532533" cy="13719763"/>
          </a:xfrm>
          <a:prstGeom prst="rect">
            <a:avLst/>
          </a:prstGeom>
        </p:spPr>
      </p:pic>
    </p:spTree>
    <p:extLst>
      <p:ext uri="{BB962C8B-B14F-4D97-AF65-F5344CB8AC3E}">
        <p14:creationId xmlns:p14="http://schemas.microsoft.com/office/powerpoint/2010/main" val="4473950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61394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3537770"/>
            <a:ext cx="11553322" cy="7966658"/>
          </a:xfrm>
        </p:spPr>
        <p:txBody>
          <a:bodyPr/>
          <a:lstStyle/>
          <a:p>
            <a:r>
              <a:rPr lang="en-US" sz="3600" dirty="0"/>
              <a:t>Twenty-three projects serving portions of Greene, Colbert, Elmore, Limestone, Bibb, Tuscaloosa, Geneva, Houston, Lawrence, Jefferson, Etowah, Calhoun, Lauderdale, St. Clair, Cullman, Morgan, Marshall, Cleburne, Butler, Pickens, Coosa, Talladega, Chambers, Montgomery and Tallapoosa Counties</a:t>
            </a:r>
          </a:p>
          <a:p>
            <a:pPr>
              <a:spcBef>
                <a:spcPts val="4200"/>
              </a:spcBef>
            </a:pPr>
            <a:r>
              <a:rPr lang="en-US" sz="3600" dirty="0"/>
              <a:t>Grant Amount:  </a:t>
            </a:r>
            <a:r>
              <a:rPr lang="en-US" sz="3600" b="1" dirty="0"/>
              <a:t>$44,838,167</a:t>
            </a:r>
          </a:p>
          <a:p>
            <a:pPr>
              <a:spcBef>
                <a:spcPts val="1800"/>
              </a:spcBef>
            </a:pPr>
            <a:r>
              <a:rPr lang="en-US" sz="3600" dirty="0"/>
              <a:t>Estimated Route Miles:  </a:t>
            </a:r>
            <a:r>
              <a:rPr lang="en-US" sz="3600" b="1" dirty="0"/>
              <a:t>2,078</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21,997</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2870792"/>
            <a:ext cx="11553322" cy="545790"/>
          </a:xfrm>
        </p:spPr>
        <p:txBody>
          <a:bodyPr/>
          <a:lstStyle/>
          <a:p>
            <a:r>
              <a:rPr lang="en-US" dirty="0"/>
              <a:t>Spectrum Southeast, LLC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15</a:t>
            </a:fld>
            <a:endParaRPr lang="en-US"/>
          </a:p>
          <a:p>
            <a:endParaRPr lang="en-US"/>
          </a:p>
        </p:txBody>
      </p:sp>
      <p:pic>
        <p:nvPicPr>
          <p:cNvPr id="7" name="Picture 6">
            <a:extLst>
              <a:ext uri="{FF2B5EF4-FFF2-40B4-BE49-F238E27FC236}">
                <a16:creationId xmlns:a16="http://schemas.microsoft.com/office/drawing/2014/main" id="{EF26D9E4-4721-5BE6-FFD6-DE4FD8B34304}"/>
              </a:ext>
            </a:extLst>
          </p:cNvPr>
          <p:cNvPicPr>
            <a:picLocks noChangeAspect="1"/>
          </p:cNvPicPr>
          <p:nvPr/>
        </p:nvPicPr>
        <p:blipFill>
          <a:blip r:embed="rId2"/>
          <a:stretch>
            <a:fillRect/>
          </a:stretch>
        </p:blipFill>
        <p:spPr>
          <a:xfrm>
            <a:off x="1424" y="1874"/>
            <a:ext cx="10532533" cy="13716000"/>
          </a:xfrm>
          <a:prstGeom prst="rect">
            <a:avLst/>
          </a:prstGeom>
        </p:spPr>
      </p:pic>
    </p:spTree>
    <p:extLst>
      <p:ext uri="{BB962C8B-B14F-4D97-AF65-F5344CB8AC3E}">
        <p14:creationId xmlns:p14="http://schemas.microsoft.com/office/powerpoint/2010/main" val="42726579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Winston County</a:t>
            </a:r>
          </a:p>
          <a:p>
            <a:pPr>
              <a:spcBef>
                <a:spcPts val="4200"/>
              </a:spcBef>
            </a:pPr>
            <a:r>
              <a:rPr lang="en-US" sz="3600" dirty="0"/>
              <a:t>Grant Amount:  </a:t>
            </a:r>
            <a:r>
              <a:rPr lang="en-US" sz="3600" b="1" dirty="0"/>
              <a:t>$2,780,632</a:t>
            </a:r>
          </a:p>
          <a:p>
            <a:pPr>
              <a:spcBef>
                <a:spcPts val="1800"/>
              </a:spcBef>
            </a:pPr>
            <a:r>
              <a:rPr lang="en-US" sz="3600" dirty="0"/>
              <a:t>Estimated Route Miles:  </a:t>
            </a:r>
            <a:r>
              <a:rPr lang="en-US" sz="3600" b="1" dirty="0"/>
              <a:t>155</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1,584</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Tombigbee Electric Cooperative, Inc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16</a:t>
            </a:fld>
            <a:endParaRPr lang="en-US"/>
          </a:p>
          <a:p>
            <a:endParaRPr lang="en-US"/>
          </a:p>
        </p:txBody>
      </p:sp>
      <p:pic>
        <p:nvPicPr>
          <p:cNvPr id="7" name="Picture 6">
            <a:extLst>
              <a:ext uri="{FF2B5EF4-FFF2-40B4-BE49-F238E27FC236}">
                <a16:creationId xmlns:a16="http://schemas.microsoft.com/office/drawing/2014/main" id="{A75BF64A-8A68-29BD-69E1-5272B9D86A5D}"/>
              </a:ext>
            </a:extLst>
          </p:cNvPr>
          <p:cNvPicPr>
            <a:picLocks noChangeAspect="1"/>
          </p:cNvPicPr>
          <p:nvPr/>
        </p:nvPicPr>
        <p:blipFill>
          <a:blip r:embed="rId2"/>
          <a:stretch>
            <a:fillRect/>
          </a:stretch>
        </p:blipFill>
        <p:spPr>
          <a:xfrm>
            <a:off x="1424" y="5964"/>
            <a:ext cx="10532533" cy="13707822"/>
          </a:xfrm>
          <a:prstGeom prst="rect">
            <a:avLst/>
          </a:prstGeom>
        </p:spPr>
      </p:pic>
    </p:spTree>
    <p:extLst>
      <p:ext uri="{BB962C8B-B14F-4D97-AF65-F5344CB8AC3E}">
        <p14:creationId xmlns:p14="http://schemas.microsoft.com/office/powerpoint/2010/main" val="12856058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Dale and Houston Counties</a:t>
            </a:r>
          </a:p>
          <a:p>
            <a:pPr>
              <a:spcBef>
                <a:spcPts val="4200"/>
              </a:spcBef>
            </a:pPr>
            <a:r>
              <a:rPr lang="en-US" sz="3600" dirty="0"/>
              <a:t>Grant Amount:  </a:t>
            </a:r>
            <a:r>
              <a:rPr lang="en-US" sz="3600" b="1" dirty="0"/>
              <a:t>$1,653,462</a:t>
            </a:r>
          </a:p>
          <a:p>
            <a:pPr>
              <a:spcBef>
                <a:spcPts val="1800"/>
              </a:spcBef>
            </a:pPr>
            <a:r>
              <a:rPr lang="en-US" sz="3600" dirty="0"/>
              <a:t>Estimated Route Miles:  </a:t>
            </a:r>
            <a:r>
              <a:rPr lang="en-US" sz="3600" b="1" dirty="0"/>
              <a:t>75</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694</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Troy Cablevision, Inc., dba C Spire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17</a:t>
            </a:fld>
            <a:endParaRPr lang="en-US"/>
          </a:p>
          <a:p>
            <a:endParaRPr lang="en-US"/>
          </a:p>
        </p:txBody>
      </p:sp>
      <p:pic>
        <p:nvPicPr>
          <p:cNvPr id="7" name="Picture 6">
            <a:extLst>
              <a:ext uri="{FF2B5EF4-FFF2-40B4-BE49-F238E27FC236}">
                <a16:creationId xmlns:a16="http://schemas.microsoft.com/office/drawing/2014/main" id="{6F5D1090-4DDC-6336-F01D-0443A6C4337B}"/>
              </a:ext>
            </a:extLst>
          </p:cNvPr>
          <p:cNvPicPr>
            <a:picLocks noChangeAspect="1"/>
          </p:cNvPicPr>
          <p:nvPr/>
        </p:nvPicPr>
        <p:blipFill>
          <a:blip r:embed="rId2"/>
          <a:stretch>
            <a:fillRect/>
          </a:stretch>
        </p:blipFill>
        <p:spPr>
          <a:xfrm>
            <a:off x="1424" y="2431"/>
            <a:ext cx="10532533" cy="13714887"/>
          </a:xfrm>
          <a:prstGeom prst="rect">
            <a:avLst/>
          </a:prstGeom>
        </p:spPr>
      </p:pic>
    </p:spTree>
    <p:extLst>
      <p:ext uri="{BB962C8B-B14F-4D97-AF65-F5344CB8AC3E}">
        <p14:creationId xmlns:p14="http://schemas.microsoft.com/office/powerpoint/2010/main" val="42144072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Two projects serving portions of Greene, Marengo, Sumter, Bibb, Dallas, Hale, Lowndes, and Perry Counties</a:t>
            </a:r>
          </a:p>
          <a:p>
            <a:pPr>
              <a:spcBef>
                <a:spcPts val="4200"/>
              </a:spcBef>
            </a:pPr>
            <a:r>
              <a:rPr lang="en-US" sz="3600" dirty="0"/>
              <a:t>Grant Amount:  </a:t>
            </a:r>
            <a:r>
              <a:rPr lang="en-US" sz="3600" b="1" dirty="0"/>
              <a:t>$5,132,276</a:t>
            </a:r>
          </a:p>
          <a:p>
            <a:pPr>
              <a:spcBef>
                <a:spcPts val="1800"/>
              </a:spcBef>
            </a:pPr>
            <a:r>
              <a:rPr lang="en-US" sz="3600" dirty="0"/>
              <a:t>Estimated Route Miles:  </a:t>
            </a:r>
            <a:r>
              <a:rPr lang="en-US" sz="3600" b="1" dirty="0"/>
              <a:t>830</a:t>
            </a:r>
            <a:endParaRPr lang="en-US" sz="3600" dirty="0"/>
          </a:p>
          <a:p>
            <a:pPr>
              <a:spcBef>
                <a:spcPts val="1800"/>
              </a:spcBef>
            </a:pPr>
            <a:r>
              <a:rPr lang="en-US" sz="3600" dirty="0"/>
              <a:t>Estimated Number of Currently Unserved Households, Businesses, and Community Institutions With New Access to Highspeed Internet:  </a:t>
            </a:r>
            <a:r>
              <a:rPr lang="en-US" sz="3600" b="1" dirty="0"/>
              <a:t>3,698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Yellowhammer Networks, LLC</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18</a:t>
            </a:fld>
            <a:endParaRPr lang="en-US"/>
          </a:p>
          <a:p>
            <a:endParaRPr lang="en-US"/>
          </a:p>
        </p:txBody>
      </p:sp>
      <p:pic>
        <p:nvPicPr>
          <p:cNvPr id="7" name="Picture 6">
            <a:extLst>
              <a:ext uri="{FF2B5EF4-FFF2-40B4-BE49-F238E27FC236}">
                <a16:creationId xmlns:a16="http://schemas.microsoft.com/office/drawing/2014/main" id="{856823C9-D0FF-D78D-4792-9017E2C3BCE0}"/>
              </a:ext>
            </a:extLst>
          </p:cNvPr>
          <p:cNvPicPr>
            <a:picLocks noChangeAspect="1"/>
          </p:cNvPicPr>
          <p:nvPr/>
        </p:nvPicPr>
        <p:blipFill>
          <a:blip r:embed="rId2"/>
          <a:stretch>
            <a:fillRect/>
          </a:stretch>
        </p:blipFill>
        <p:spPr>
          <a:xfrm>
            <a:off x="1424" y="1875"/>
            <a:ext cx="10583333" cy="13716000"/>
          </a:xfrm>
          <a:prstGeom prst="rect">
            <a:avLst/>
          </a:prstGeom>
        </p:spPr>
      </p:pic>
    </p:spTree>
    <p:extLst>
      <p:ext uri="{BB962C8B-B14F-4D97-AF65-F5344CB8AC3E}">
        <p14:creationId xmlns:p14="http://schemas.microsoft.com/office/powerpoint/2010/main" val="37811844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Sixty-six projects serving portions </a:t>
            </a:r>
            <a:r>
              <a:rPr lang="en-US" sz="3600"/>
              <a:t>of 48 </a:t>
            </a:r>
            <a:r>
              <a:rPr lang="en-US" sz="3600" dirty="0"/>
              <a:t>Counties throughout Alabama</a:t>
            </a:r>
          </a:p>
          <a:p>
            <a:pPr>
              <a:spcBef>
                <a:spcPts val="4200"/>
              </a:spcBef>
            </a:pPr>
            <a:r>
              <a:rPr lang="en-US" sz="3600" dirty="0"/>
              <a:t>Grant Amount:  </a:t>
            </a:r>
            <a:r>
              <a:rPr lang="en-US" sz="3600" b="1" dirty="0"/>
              <a:t>$148,339,141</a:t>
            </a:r>
          </a:p>
          <a:p>
            <a:pPr>
              <a:spcBef>
                <a:spcPts val="1800"/>
              </a:spcBef>
            </a:pPr>
            <a:r>
              <a:rPr lang="en-US" sz="3600" dirty="0"/>
              <a:t>Match Amount: </a:t>
            </a:r>
            <a:r>
              <a:rPr lang="en-US" sz="3600" b="1" dirty="0"/>
              <a:t>$171,631,795</a:t>
            </a:r>
          </a:p>
          <a:p>
            <a:pPr>
              <a:spcBef>
                <a:spcPts val="1800"/>
              </a:spcBef>
            </a:pPr>
            <a:r>
              <a:rPr lang="en-US" sz="3600" dirty="0"/>
              <a:t>Estimated Route Miles:  </a:t>
            </a:r>
            <a:r>
              <a:rPr lang="en-US" sz="3600" b="1" dirty="0"/>
              <a:t>5,429</a:t>
            </a:r>
            <a:endParaRPr lang="en-US" sz="3600" dirty="0"/>
          </a:p>
          <a:p>
            <a:pPr>
              <a:spcBef>
                <a:spcPts val="1800"/>
              </a:spcBef>
            </a:pPr>
            <a:r>
              <a:rPr lang="en-US" sz="3600" dirty="0"/>
              <a:t>Estimated Number of Currently Unserved Households, Businesses, and Community Institutions With New Access to Highspeed Internet:  </a:t>
            </a:r>
            <a:r>
              <a:rPr lang="en-US" sz="3600" b="1" dirty="0"/>
              <a:t>53,892</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dirty="0">
                <a:solidFill>
                  <a:srgbClr val="383838"/>
                </a:solidFill>
                <a:effectLst/>
                <a:latin typeface="inherit"/>
              </a:rPr>
              <a:t>This project is being supported, in whole or in part, by federal award number CPFFN0162 awarded to the State of Alabama by the U.S. Department of the Treasury.</a:t>
            </a:r>
            <a:endParaRPr lang="en-US" sz="1800" b="0" i="0" dirty="0">
              <a:solidFill>
                <a:srgbClr val="383838"/>
              </a:solidFill>
              <a:effectLst/>
              <a:latin typeface="Helvetica Neue"/>
            </a:endParaRPr>
          </a:p>
          <a:p>
            <a:r>
              <a:rPr lang="en-US" dirty="0"/>
              <a:t>  </a:t>
            </a:r>
          </a:p>
          <a:p>
            <a:r>
              <a:rPr lang="en-US" dirty="0"/>
              <a:t>								February 27, 2024 |  </a:t>
            </a:r>
            <a:fld id="{B50B12B3-D302-D742-AEA8-F03DE9ADCA1C}" type="slidenum">
              <a:rPr lang="en-US" smtClean="0"/>
              <a:pPr/>
              <a:t>19</a:t>
            </a:fld>
            <a:endParaRPr lang="en-US" dirty="0"/>
          </a:p>
          <a:p>
            <a:endParaRPr lang="en-US" dirty="0"/>
          </a:p>
        </p:txBody>
      </p:sp>
      <p:pic>
        <p:nvPicPr>
          <p:cNvPr id="2" name="Picture 1">
            <a:extLst>
              <a:ext uri="{FF2B5EF4-FFF2-40B4-BE49-F238E27FC236}">
                <a16:creationId xmlns:a16="http://schemas.microsoft.com/office/drawing/2014/main" id="{3EEDD21F-6B05-D29E-286F-0B922908A434}"/>
              </a:ext>
            </a:extLst>
          </p:cNvPr>
          <p:cNvPicPr>
            <a:picLocks noChangeAspect="1"/>
          </p:cNvPicPr>
          <p:nvPr/>
        </p:nvPicPr>
        <p:blipFill>
          <a:blip r:embed="rId2"/>
          <a:stretch>
            <a:fillRect/>
          </a:stretch>
        </p:blipFill>
        <p:spPr>
          <a:xfrm>
            <a:off x="690" y="-181"/>
            <a:ext cx="10543458" cy="13714887"/>
          </a:xfrm>
          <a:prstGeom prst="rect">
            <a:avLst/>
          </a:prstGeom>
        </p:spPr>
      </p:pic>
    </p:spTree>
    <p:extLst>
      <p:ext uri="{BB962C8B-B14F-4D97-AF65-F5344CB8AC3E}">
        <p14:creationId xmlns:p14="http://schemas.microsoft.com/office/powerpoint/2010/main" val="4700976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8415591" y="12303621"/>
            <a:ext cx="3487478" cy="1089529"/>
          </a:xfrm>
        </p:spPr>
        <p:txBody>
          <a:bodyPr/>
          <a:lstStyle/>
          <a:p>
            <a:r>
              <a:rPr lang="en-US" dirty="0"/>
              <a:t>February 27, 2024 |  </a:t>
            </a:r>
            <a:fld id="{B50B12B3-D302-D742-AEA8-F03DE9ADCA1C}" type="slidenum">
              <a:rPr lang="en-US" smtClean="0"/>
              <a:pPr/>
              <a:t>2</a:t>
            </a:fld>
            <a:endParaRPr lang="en-US" dirty="0"/>
          </a:p>
          <a:p>
            <a:endParaRPr lang="en-US" dirty="0"/>
          </a:p>
        </p:txBody>
      </p:sp>
      <p:pic>
        <p:nvPicPr>
          <p:cNvPr id="2" name="Picture 1">
            <a:extLst>
              <a:ext uri="{FF2B5EF4-FFF2-40B4-BE49-F238E27FC236}">
                <a16:creationId xmlns:a16="http://schemas.microsoft.com/office/drawing/2014/main" id="{A288EDE3-6E82-17A4-4253-8B1F5E88399A}"/>
              </a:ext>
            </a:extLst>
          </p:cNvPr>
          <p:cNvPicPr>
            <a:picLocks noChangeAspect="1"/>
          </p:cNvPicPr>
          <p:nvPr/>
        </p:nvPicPr>
        <p:blipFill>
          <a:blip r:embed="rId2"/>
          <a:stretch>
            <a:fillRect/>
          </a:stretch>
        </p:blipFill>
        <p:spPr>
          <a:xfrm>
            <a:off x="6870172" y="-3201"/>
            <a:ext cx="10617199" cy="13722402"/>
          </a:xfrm>
          <a:prstGeom prst="rect">
            <a:avLst/>
          </a:prstGeom>
        </p:spPr>
      </p:pic>
    </p:spTree>
    <p:extLst>
      <p:ext uri="{BB962C8B-B14F-4D97-AF65-F5344CB8AC3E}">
        <p14:creationId xmlns:p14="http://schemas.microsoft.com/office/powerpoint/2010/main" val="24299088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2376938" cy="4081117"/>
          </a:xfrm>
        </p:spPr>
        <p:txBody>
          <a:bodyPr/>
          <a:lstStyle/>
          <a:p>
            <a:r>
              <a:rPr lang="en-US" sz="7200" dirty="0"/>
              <a:t>Alabama Statewide Middle-Mile Network (ASMMN)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496606"/>
            <a:ext cx="10137096" cy="5245171"/>
          </a:xfrm>
        </p:spPr>
        <p:txBody>
          <a:bodyPr/>
          <a:lstStyle/>
          <a:p>
            <a:r>
              <a:rPr lang="en-US" sz="3600" dirty="0"/>
              <a:t>One project to serve 64 counties</a:t>
            </a:r>
          </a:p>
          <a:p>
            <a:pPr>
              <a:spcBef>
                <a:spcPts val="4200"/>
              </a:spcBef>
            </a:pPr>
            <a:r>
              <a:rPr lang="en-US" sz="3600" dirty="0"/>
              <a:t>Grant Amount:  </a:t>
            </a:r>
            <a:r>
              <a:rPr lang="en-US" sz="3600" b="1" dirty="0"/>
              <a:t>$82,450,000</a:t>
            </a:r>
          </a:p>
          <a:p>
            <a:pPr>
              <a:spcBef>
                <a:spcPts val="1800"/>
              </a:spcBef>
            </a:pPr>
            <a:r>
              <a:rPr lang="en-US" sz="3600" dirty="0"/>
              <a:t>Match Amount:  </a:t>
            </a:r>
            <a:r>
              <a:rPr lang="en-US" sz="3600" b="1" dirty="0"/>
              <a:t>$36,673,744</a:t>
            </a:r>
          </a:p>
          <a:p>
            <a:pPr>
              <a:spcBef>
                <a:spcPts val="1800"/>
              </a:spcBef>
            </a:pPr>
            <a:r>
              <a:rPr lang="en-US" sz="3600" dirty="0"/>
              <a:t>Estimated Route Miles:  </a:t>
            </a:r>
            <a:r>
              <a:rPr lang="en-US" sz="3600" b="1" dirty="0"/>
              <a:t>3,000</a:t>
            </a:r>
            <a:r>
              <a:rPr lang="en-US" sz="3600" dirty="0"/>
              <a:t> </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84642"/>
            <a:ext cx="11553322" cy="545790"/>
          </a:xfrm>
        </p:spPr>
        <p:txBody>
          <a:bodyPr/>
          <a:lstStyle/>
          <a:p>
            <a:r>
              <a:rPr lang="en-US" dirty="0"/>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04550" y="11549103"/>
            <a:ext cx="10441812" cy="1514484"/>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dirty="0"/>
              <a:t>								February 27, 2024 |  </a:t>
            </a:r>
            <a:fld id="{B50B12B3-D302-D742-AEA8-F03DE9ADCA1C}" type="slidenum">
              <a:rPr lang="en-US" smtClean="0"/>
              <a:pPr/>
              <a:t>20</a:t>
            </a:fld>
            <a:endParaRPr lang="en-US" dirty="0"/>
          </a:p>
          <a:p>
            <a:endParaRPr lang="en-US" dirty="0"/>
          </a:p>
        </p:txBody>
      </p:sp>
      <p:pic>
        <p:nvPicPr>
          <p:cNvPr id="2" name="Picture 1">
            <a:extLst>
              <a:ext uri="{FF2B5EF4-FFF2-40B4-BE49-F238E27FC236}">
                <a16:creationId xmlns:a16="http://schemas.microsoft.com/office/drawing/2014/main" id="{4C592A25-41C3-3052-4C29-1412D0C001A0}"/>
              </a:ext>
            </a:extLst>
          </p:cNvPr>
          <p:cNvPicPr>
            <a:picLocks noChangeAspect="1"/>
          </p:cNvPicPr>
          <p:nvPr/>
        </p:nvPicPr>
        <p:blipFill>
          <a:blip r:embed="rId2"/>
          <a:stretch>
            <a:fillRect/>
          </a:stretch>
        </p:blipFill>
        <p:spPr>
          <a:xfrm>
            <a:off x="1424" y="-766"/>
            <a:ext cx="10583333" cy="13721282"/>
          </a:xfrm>
          <a:prstGeom prst="rect">
            <a:avLst/>
          </a:prstGeom>
        </p:spPr>
      </p:pic>
    </p:spTree>
    <p:extLst>
      <p:ext uri="{BB962C8B-B14F-4D97-AF65-F5344CB8AC3E}">
        <p14:creationId xmlns:p14="http://schemas.microsoft.com/office/powerpoint/2010/main" val="16136869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Anchor Institution/Middle-Mile (AIMM) Grant Program</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331618"/>
            <a:ext cx="9187171" cy="4750840"/>
          </a:xfrm>
        </p:spPr>
        <p:txBody>
          <a:bodyPr/>
          <a:lstStyle/>
          <a:p>
            <a:r>
              <a:rPr lang="en-US" sz="3600" dirty="0"/>
              <a:t>21 projects awarded to 12 grantees</a:t>
            </a:r>
          </a:p>
          <a:p>
            <a:pPr>
              <a:spcBef>
                <a:spcPts val="4200"/>
              </a:spcBef>
            </a:pPr>
            <a:r>
              <a:rPr lang="en-US" sz="3600" dirty="0"/>
              <a:t>Grant Amount:  </a:t>
            </a:r>
            <a:r>
              <a:rPr lang="en-US" sz="3600" b="1" dirty="0"/>
              <a:t>$188,453,905</a:t>
            </a:r>
          </a:p>
          <a:p>
            <a:pPr>
              <a:spcBef>
                <a:spcPts val="1800"/>
              </a:spcBef>
            </a:pPr>
            <a:r>
              <a:rPr lang="en-US" sz="3600" dirty="0"/>
              <a:t>Match Amount:  </a:t>
            </a:r>
            <a:r>
              <a:rPr lang="en-US" sz="3600" b="1" dirty="0"/>
              <a:t>$58,109,315</a:t>
            </a:r>
          </a:p>
          <a:p>
            <a:pPr>
              <a:spcBef>
                <a:spcPts val="1800"/>
              </a:spcBef>
            </a:pPr>
            <a:r>
              <a:rPr lang="en-US" sz="3600" dirty="0"/>
              <a:t>Estimated Route Miles:  </a:t>
            </a:r>
            <a:r>
              <a:rPr lang="en-US" sz="3600" b="1" dirty="0"/>
              <a:t>4,287.06</a:t>
            </a:r>
            <a:r>
              <a:rPr lang="en-US" sz="3600" dirty="0"/>
              <a:t> </a:t>
            </a:r>
          </a:p>
          <a:p>
            <a:pPr>
              <a:spcBef>
                <a:spcPts val="1800"/>
              </a:spcBef>
            </a:pPr>
            <a:r>
              <a:rPr lang="en-US" sz="3600" dirty="0"/>
              <a:t>Estimated Anchor Institutions:  </a:t>
            </a:r>
            <a:r>
              <a:rPr lang="en-US" sz="3600" b="1" dirty="0"/>
              <a:t>793</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461257" y="11598673"/>
            <a:ext cx="10219069" cy="1505027"/>
          </a:xfrm>
        </p:spPr>
        <p:txBody>
          <a:bodyPr/>
          <a:lstStyle/>
          <a:p>
            <a:r>
              <a:rPr lang="en-US" sz="1800" dirty="0">
                <a:effectLst/>
                <a:latin typeface="Calibri" panose="020F0502020204030204" pitchFamily="34" charset="0"/>
                <a:ea typeface="Calibri" panose="020F0502020204030204" pitchFamily="34" charset="0"/>
              </a:rPr>
              <a:t>This project is being supported, in whole or in part, by federal award number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								</a:t>
            </a:r>
            <a:r>
              <a:rPr lang="en-US" dirty="0"/>
              <a:t>February 27, 2024 |  </a:t>
            </a:r>
            <a:fld id="{B50B12B3-D302-D742-AEA8-F03DE9ADCA1C}" type="slidenum">
              <a:rPr lang="en-US" smtClean="0"/>
              <a:pPr/>
              <a:t>21</a:t>
            </a:fld>
            <a:endParaRPr lang="en-US" dirty="0"/>
          </a:p>
          <a:p>
            <a:endParaRPr lang="en-US" dirty="0"/>
          </a:p>
        </p:txBody>
      </p:sp>
      <p:pic>
        <p:nvPicPr>
          <p:cNvPr id="2" name="Picture 1">
            <a:extLst>
              <a:ext uri="{FF2B5EF4-FFF2-40B4-BE49-F238E27FC236}">
                <a16:creationId xmlns:a16="http://schemas.microsoft.com/office/drawing/2014/main" id="{740B7A55-50EB-922A-9566-224A20D957C6}"/>
              </a:ext>
            </a:extLst>
          </p:cNvPr>
          <p:cNvPicPr>
            <a:picLocks noChangeAspect="1"/>
          </p:cNvPicPr>
          <p:nvPr/>
        </p:nvPicPr>
        <p:blipFill>
          <a:blip r:embed="rId2"/>
          <a:stretch>
            <a:fillRect/>
          </a:stretch>
        </p:blipFill>
        <p:spPr>
          <a:xfrm>
            <a:off x="1424" y="553"/>
            <a:ext cx="10566400" cy="13718644"/>
          </a:xfrm>
          <a:prstGeom prst="rect">
            <a:avLst/>
          </a:prstGeom>
        </p:spPr>
      </p:pic>
    </p:spTree>
    <p:extLst>
      <p:ext uri="{BB962C8B-B14F-4D97-AF65-F5344CB8AC3E}">
        <p14:creationId xmlns:p14="http://schemas.microsoft.com/office/powerpoint/2010/main" val="13856797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3083921"/>
          </a:xfrm>
        </p:spPr>
        <p:txBody>
          <a:bodyPr/>
          <a:lstStyle/>
          <a:p>
            <a:r>
              <a:rPr lang="en-US" sz="7200" dirty="0"/>
              <a:t>Alabama Broadband Accessibility Fund (ABAF)</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331617"/>
            <a:ext cx="9888920" cy="6619377"/>
          </a:xfrm>
        </p:spPr>
        <p:txBody>
          <a:bodyPr/>
          <a:lstStyle/>
          <a:p>
            <a:r>
              <a:rPr lang="en-US" sz="3600" dirty="0"/>
              <a:t>In addition to the middle-mile projects already discussed, ADECA has administered the Alabama Broadband Accessibility Fund awarding 107 projects</a:t>
            </a:r>
          </a:p>
          <a:p>
            <a:pPr>
              <a:spcBef>
                <a:spcPts val="4200"/>
              </a:spcBef>
            </a:pPr>
            <a:r>
              <a:rPr lang="en-US" sz="3600" dirty="0"/>
              <a:t>Grant Amount: </a:t>
            </a:r>
            <a:r>
              <a:rPr lang="en-US" sz="3600" b="1" dirty="0"/>
              <a:t>$82,069,667</a:t>
            </a:r>
          </a:p>
          <a:p>
            <a:pPr>
              <a:spcBef>
                <a:spcPts val="1800"/>
              </a:spcBef>
            </a:pPr>
            <a:r>
              <a:rPr lang="en-US" sz="3600" dirty="0"/>
              <a:t>Match Amount: </a:t>
            </a:r>
            <a:r>
              <a:rPr lang="en-US" sz="3600" b="1" dirty="0"/>
              <a:t>$193,000,000</a:t>
            </a:r>
          </a:p>
          <a:p>
            <a:pPr>
              <a:spcBef>
                <a:spcPts val="1800"/>
              </a:spcBef>
            </a:pPr>
            <a:r>
              <a:rPr lang="en-US" sz="3600" dirty="0"/>
              <a:t>Estimated Number of Currently Unserved Households, Businesses, and Community Institutions With New Access to Highspeed Internet: </a:t>
            </a:r>
            <a:r>
              <a:rPr lang="en-US" sz="3600" b="1" dirty="0"/>
              <a:t>72,108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4409532"/>
            <a:ext cx="11553322" cy="545790"/>
          </a:xfrm>
        </p:spPr>
        <p:txBody>
          <a:bodyPr/>
          <a:lstStyle/>
          <a:p>
            <a:r>
              <a:rPr lang="en-US"/>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8330530" y="12303621"/>
            <a:ext cx="3572539" cy="1089529"/>
          </a:xfrm>
        </p:spPr>
        <p:txBody>
          <a:bodyPr/>
          <a:lstStyle/>
          <a:p>
            <a:r>
              <a:rPr lang="en-US" dirty="0"/>
              <a:t>February 27, 2024 |  </a:t>
            </a:r>
            <a:fld id="{B50B12B3-D302-D742-AEA8-F03DE9ADCA1C}" type="slidenum">
              <a:rPr lang="en-US" smtClean="0"/>
              <a:pPr/>
              <a:t>22</a:t>
            </a:fld>
            <a:endParaRPr lang="en-US" dirty="0"/>
          </a:p>
          <a:p>
            <a:endParaRPr lang="en-US" dirty="0"/>
          </a:p>
        </p:txBody>
      </p:sp>
      <p:pic>
        <p:nvPicPr>
          <p:cNvPr id="2" name="Picture 1">
            <a:extLst>
              <a:ext uri="{FF2B5EF4-FFF2-40B4-BE49-F238E27FC236}">
                <a16:creationId xmlns:a16="http://schemas.microsoft.com/office/drawing/2014/main" id="{1CD50D50-F9FF-9B3C-03B1-A0BB6A6B2615}"/>
              </a:ext>
            </a:extLst>
          </p:cNvPr>
          <p:cNvPicPr>
            <a:picLocks noChangeAspect="1"/>
          </p:cNvPicPr>
          <p:nvPr/>
        </p:nvPicPr>
        <p:blipFill>
          <a:blip r:embed="rId2"/>
          <a:stretch>
            <a:fillRect/>
          </a:stretch>
        </p:blipFill>
        <p:spPr>
          <a:xfrm>
            <a:off x="1424" y="-3770"/>
            <a:ext cx="10549466" cy="13727289"/>
          </a:xfrm>
          <a:prstGeom prst="rect">
            <a:avLst/>
          </a:prstGeom>
        </p:spPr>
      </p:pic>
    </p:spTree>
    <p:extLst>
      <p:ext uri="{BB962C8B-B14F-4D97-AF65-F5344CB8AC3E}">
        <p14:creationId xmlns:p14="http://schemas.microsoft.com/office/powerpoint/2010/main" val="21398925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dirty="0"/>
              <a:t>AIMM, ASMMN, ABAF, and CPF</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17618"/>
            <a:ext cx="9888920" cy="6953100"/>
          </a:xfrm>
        </p:spPr>
        <p:txBody>
          <a:bodyPr/>
          <a:lstStyle/>
          <a:p>
            <a:r>
              <a:rPr lang="en-US" sz="3600" dirty="0"/>
              <a:t>In total, Alabama has awarded 195 middle-mile and last mile projects </a:t>
            </a:r>
          </a:p>
          <a:p>
            <a:pPr>
              <a:spcBef>
                <a:spcPts val="4200"/>
              </a:spcBef>
            </a:pPr>
            <a:r>
              <a:rPr lang="en-US" sz="3600" dirty="0"/>
              <a:t>Grant Amount: </a:t>
            </a:r>
            <a:r>
              <a:rPr lang="en-US" sz="3600" b="1" dirty="0"/>
              <a:t>$501,312,714</a:t>
            </a:r>
          </a:p>
          <a:p>
            <a:pPr>
              <a:spcBef>
                <a:spcPts val="1800"/>
              </a:spcBef>
            </a:pPr>
            <a:r>
              <a:rPr lang="en-US" sz="3600" dirty="0"/>
              <a:t>Match Amount: </a:t>
            </a:r>
            <a:r>
              <a:rPr lang="en-US" sz="3600" b="1" dirty="0"/>
              <a:t>$459,414,855</a:t>
            </a:r>
          </a:p>
          <a:p>
            <a:pPr>
              <a:spcBef>
                <a:spcPts val="1800"/>
              </a:spcBef>
            </a:pPr>
            <a:r>
              <a:rPr lang="en-US" sz="3600" dirty="0"/>
              <a:t>Estimated Number of Currently Unserved Households, Businesses, and Community Institutions With New Access to Highspeed Internet: </a:t>
            </a:r>
            <a:r>
              <a:rPr lang="en-US" sz="3600" b="1" dirty="0"/>
              <a:t>126,883</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348525"/>
            <a:ext cx="11553322" cy="545790"/>
          </a:xfrm>
        </p:spPr>
        <p:txBody>
          <a:bodyPr/>
          <a:lstStyle/>
          <a:p>
            <a:r>
              <a:rPr lang="en-US" dirty="0"/>
              <a:t>Funding</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129629" y="11694021"/>
            <a:ext cx="10552176" cy="1505027"/>
          </a:xfrm>
        </p:spPr>
        <p:txBody>
          <a:bodyPr/>
          <a:lstStyle/>
          <a:p>
            <a:r>
              <a:rPr lang="en-US" sz="1800" dirty="0">
                <a:effectLst/>
                <a:latin typeface="Calibri" panose="020F0502020204030204" pitchFamily="34" charset="0"/>
                <a:ea typeface="Calibri" panose="020F0502020204030204" pitchFamily="34" charset="0"/>
              </a:rPr>
              <a:t>These projects are being supported, in whole or in part, by federal award numbers CPFFN0162 and   SLFRP2635 awarded to the State of Alabama by the U.S. Department of the Treasury.</a:t>
            </a:r>
          </a:p>
          <a:p>
            <a:endParaRPr lang="en-US" sz="1800" dirty="0">
              <a:latin typeface="Calibri" panose="020F0502020204030204" pitchFamily="34" charset="0"/>
              <a:ea typeface="Calibri" panose="020F0502020204030204" pitchFamily="34" charset="0"/>
            </a:endParaRPr>
          </a:p>
          <a:p>
            <a:r>
              <a:rPr lang="en-US" dirty="0"/>
              <a:t>								February 27, 2024 |  </a:t>
            </a:r>
            <a:fld id="{B50B12B3-D302-D742-AEA8-F03DE9ADCA1C}" type="slidenum">
              <a:rPr lang="en-US" smtClean="0"/>
              <a:pPr/>
              <a:t>23</a:t>
            </a:fld>
            <a:endParaRPr lang="en-US" dirty="0"/>
          </a:p>
          <a:p>
            <a:endParaRPr lang="en-US" dirty="0"/>
          </a:p>
        </p:txBody>
      </p:sp>
      <p:pic>
        <p:nvPicPr>
          <p:cNvPr id="7" name="Picture 6">
            <a:extLst>
              <a:ext uri="{FF2B5EF4-FFF2-40B4-BE49-F238E27FC236}">
                <a16:creationId xmlns:a16="http://schemas.microsoft.com/office/drawing/2014/main" id="{345AA1CB-E881-AF5B-EF79-CA93D451C14E}"/>
              </a:ext>
            </a:extLst>
          </p:cNvPr>
          <p:cNvPicPr>
            <a:picLocks noChangeAspect="1"/>
          </p:cNvPicPr>
          <p:nvPr/>
        </p:nvPicPr>
        <p:blipFill>
          <a:blip r:embed="rId2"/>
          <a:stretch>
            <a:fillRect/>
          </a:stretch>
        </p:blipFill>
        <p:spPr>
          <a:xfrm>
            <a:off x="690" y="6549"/>
            <a:ext cx="10559845" cy="13685038"/>
          </a:xfrm>
          <a:prstGeom prst="rect">
            <a:avLst/>
          </a:prstGeom>
        </p:spPr>
      </p:pic>
    </p:spTree>
    <p:extLst>
      <p:ext uri="{BB962C8B-B14F-4D97-AF65-F5344CB8AC3E}">
        <p14:creationId xmlns:p14="http://schemas.microsoft.com/office/powerpoint/2010/main" val="8028507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6" y="660632"/>
            <a:ext cx="12185552" cy="2585323"/>
          </a:xfrm>
        </p:spPr>
        <p:txBody>
          <a:bodyPr/>
          <a:lstStyle/>
          <a:p>
            <a:r>
              <a:rPr lang="en-US" sz="6000" dirty="0"/>
              <a:t>Federal Commitments for Broadband Deployment in Alabama</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6" y="3245955"/>
            <a:ext cx="11781516" cy="8960222"/>
          </a:xfrm>
        </p:spPr>
        <p:txBody>
          <a:bodyPr/>
          <a:lstStyle/>
          <a:p>
            <a:r>
              <a:rPr lang="en-US" sz="3600" dirty="0"/>
              <a:t>There are federal programs that have also made “enforceable commitments” for broadband deployment in Alabama. These areas are generally ineligible for other federal funds for broadband deployment.</a:t>
            </a:r>
          </a:p>
          <a:p>
            <a:r>
              <a:rPr lang="en-US" sz="3600" dirty="0"/>
              <a:t>These funds are administered by the federal entities that awarded them.</a:t>
            </a:r>
          </a:p>
          <a:p>
            <a:pPr marL="571500" indent="-571500">
              <a:buFont typeface="Arial" panose="020B0604020202020204" pitchFamily="34" charset="0"/>
              <a:buChar char="•"/>
            </a:pPr>
            <a:r>
              <a:rPr lang="en-US" sz="3600" dirty="0"/>
              <a:t>Federal Communication Commission (FCC) Rural Digital Opportunity Fund </a:t>
            </a:r>
            <a:r>
              <a:rPr lang="en-US" sz="3600"/>
              <a:t>(RDOF) </a:t>
            </a:r>
            <a:r>
              <a:rPr lang="en-US" sz="3600" dirty="0"/>
              <a:t>and Enhanced Alternative Connect America Cost Model (E-ACAM) commitments that prevent the use of CPF, or future BEAD funds. </a:t>
            </a:r>
          </a:p>
          <a:p>
            <a:pPr marL="571500" indent="-571500">
              <a:buFont typeface="Arial" panose="020B0604020202020204" pitchFamily="34" charset="0"/>
              <a:buChar char="•"/>
            </a:pPr>
            <a:r>
              <a:rPr lang="en-US" sz="3600" dirty="0"/>
              <a:t>U.S. Department of Agriculture (USDA) ReConnect commitments that prevent the use of CPF, or future BEAD funds. </a:t>
            </a:r>
          </a:p>
          <a:p>
            <a:pPr marL="571500" indent="-571500">
              <a:buFont typeface="Arial" panose="020B0604020202020204" pitchFamily="34" charset="0"/>
              <a:buChar char="•"/>
            </a:pPr>
            <a:endParaRPr lang="en-US" sz="3600" dirty="0"/>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129629" y="11694021"/>
            <a:ext cx="10552176" cy="1255728"/>
          </a:xfrm>
        </p:spPr>
        <p:txBody>
          <a:bodyPr/>
          <a:lstStyle/>
          <a:p>
            <a:endParaRPr lang="en-US" sz="18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r>
              <a:rPr lang="en-US" dirty="0"/>
              <a:t>								February 27, 2024 |  </a:t>
            </a:r>
            <a:fld id="{B50B12B3-D302-D742-AEA8-F03DE9ADCA1C}" type="slidenum">
              <a:rPr lang="en-US" smtClean="0"/>
              <a:pPr/>
              <a:t>24</a:t>
            </a:fld>
            <a:endParaRPr lang="en-US" dirty="0"/>
          </a:p>
          <a:p>
            <a:endParaRPr lang="en-US" dirty="0"/>
          </a:p>
        </p:txBody>
      </p:sp>
      <p:pic>
        <p:nvPicPr>
          <p:cNvPr id="5" name="Picture 4">
            <a:extLst>
              <a:ext uri="{FF2B5EF4-FFF2-40B4-BE49-F238E27FC236}">
                <a16:creationId xmlns:a16="http://schemas.microsoft.com/office/drawing/2014/main" id="{40518D67-3B46-5C18-0FBB-B5847D3B6825}"/>
              </a:ext>
            </a:extLst>
          </p:cNvPr>
          <p:cNvPicPr>
            <a:picLocks noChangeAspect="1"/>
          </p:cNvPicPr>
          <p:nvPr/>
        </p:nvPicPr>
        <p:blipFill>
          <a:blip r:embed="rId2"/>
          <a:stretch>
            <a:fillRect/>
          </a:stretch>
        </p:blipFill>
        <p:spPr>
          <a:xfrm>
            <a:off x="1237" y="3755"/>
            <a:ext cx="10600266" cy="13712237"/>
          </a:xfrm>
          <a:prstGeom prst="rect">
            <a:avLst/>
          </a:prstGeom>
        </p:spPr>
      </p:pic>
    </p:spTree>
    <p:extLst>
      <p:ext uri="{BB962C8B-B14F-4D97-AF65-F5344CB8AC3E}">
        <p14:creationId xmlns:p14="http://schemas.microsoft.com/office/powerpoint/2010/main" val="29852948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893135"/>
            <a:ext cx="12185552" cy="3416320"/>
          </a:xfrm>
        </p:spPr>
        <p:txBody>
          <a:bodyPr wrap="square" lIns="91440" tIns="45720" rIns="91440" bIns="45720" anchor="t">
            <a:spAutoFit/>
          </a:bodyPr>
          <a:lstStyle/>
          <a:p>
            <a:r>
              <a:rPr lang="en-US" sz="6000" dirty="0">
                <a:latin typeface="Georgia"/>
              </a:rPr>
              <a:t>Federal and State Programs awarded broadband deployment projects throughout Alabama</a:t>
            </a:r>
            <a:endParaRPr lang="en-US" sz="6000" dirty="0"/>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5175706"/>
            <a:ext cx="9888920" cy="4627513"/>
          </a:xfrm>
        </p:spPr>
        <p:txBody>
          <a:bodyPr/>
          <a:lstStyle/>
          <a:p>
            <a:r>
              <a:rPr lang="en-US" sz="3600" dirty="0"/>
              <a:t>As the map shows, there are many areas throughout Alabama that need connectivity.</a:t>
            </a:r>
          </a:p>
          <a:p>
            <a:r>
              <a:rPr lang="en-US" sz="3600" dirty="0"/>
              <a:t>We are proud of the work that has been done by our Legislature, under the leadership of Governor Kay Ivey to move the needle from being ranked as 47</a:t>
            </a:r>
            <a:r>
              <a:rPr lang="en-US" sz="3600" baseline="30000" dirty="0"/>
              <a:t>th</a:t>
            </a:r>
            <a:r>
              <a:rPr lang="en-US" sz="3600" dirty="0"/>
              <a:t> in the nation for broadband connectivity to today’s ranking of 24th.  </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129629" y="11694021"/>
            <a:ext cx="10552176" cy="1505027"/>
          </a:xfrm>
        </p:spPr>
        <p:txBody>
          <a:bodyPr/>
          <a:lstStyle/>
          <a:p>
            <a:r>
              <a:rPr lang="en-US" sz="1800" dirty="0">
                <a:effectLst/>
                <a:latin typeface="Calibri" panose="020F0502020204030204" pitchFamily="34" charset="0"/>
                <a:ea typeface="Calibri" panose="020F0502020204030204" pitchFamily="34" charset="0"/>
              </a:rPr>
              <a:t>These projects are being supported, in whole or in part, by federal award numbers CPFFN0162 and   SLFRP2635 awarded to the State of Alabama by the U.S. Department of the Treasury.</a:t>
            </a:r>
            <a:endParaRPr lang="en-US" sz="18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r>
              <a:rPr lang="en-US" dirty="0"/>
              <a:t>								February 27, 2024 |  </a:t>
            </a:r>
            <a:fld id="{B50B12B3-D302-D742-AEA8-F03DE9ADCA1C}" type="slidenum">
              <a:rPr lang="en-US" smtClean="0"/>
              <a:pPr/>
              <a:t>25</a:t>
            </a:fld>
            <a:endParaRPr lang="en-US" dirty="0"/>
          </a:p>
          <a:p>
            <a:endParaRPr lang="en-US" dirty="0"/>
          </a:p>
        </p:txBody>
      </p:sp>
      <p:pic>
        <p:nvPicPr>
          <p:cNvPr id="5" name="Picture 4">
            <a:extLst>
              <a:ext uri="{FF2B5EF4-FFF2-40B4-BE49-F238E27FC236}">
                <a16:creationId xmlns:a16="http://schemas.microsoft.com/office/drawing/2014/main" id="{6AC26044-3249-5B9D-0FBC-E8D6D313042A}"/>
              </a:ext>
            </a:extLst>
          </p:cNvPr>
          <p:cNvPicPr>
            <a:picLocks noChangeAspect="1"/>
          </p:cNvPicPr>
          <p:nvPr/>
        </p:nvPicPr>
        <p:blipFill>
          <a:blip r:embed="rId2"/>
          <a:stretch>
            <a:fillRect/>
          </a:stretch>
        </p:blipFill>
        <p:spPr>
          <a:xfrm>
            <a:off x="690" y="2801"/>
            <a:ext cx="10559845" cy="13708921"/>
          </a:xfrm>
          <a:prstGeom prst="rect">
            <a:avLst/>
          </a:prstGeom>
        </p:spPr>
      </p:pic>
    </p:spTree>
    <p:extLst>
      <p:ext uri="{BB962C8B-B14F-4D97-AF65-F5344CB8AC3E}">
        <p14:creationId xmlns:p14="http://schemas.microsoft.com/office/powerpoint/2010/main" val="39975937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61970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Five projects serving portions of Jefferson, Franklin, Russell, Mobile, and Morgan Counties</a:t>
            </a:r>
          </a:p>
          <a:p>
            <a:pPr>
              <a:spcBef>
                <a:spcPts val="4200"/>
              </a:spcBef>
            </a:pPr>
            <a:r>
              <a:rPr lang="en-US" sz="3600" dirty="0"/>
              <a:t>Grant Amount:  </a:t>
            </a:r>
            <a:r>
              <a:rPr lang="en-US" sz="3600" b="1" dirty="0"/>
              <a:t>$6,978,222</a:t>
            </a:r>
          </a:p>
          <a:p>
            <a:pPr>
              <a:spcBef>
                <a:spcPts val="1800"/>
              </a:spcBef>
            </a:pPr>
            <a:r>
              <a:rPr lang="en-US" sz="3600" dirty="0"/>
              <a:t>Estimated Route Miles:  </a:t>
            </a:r>
            <a:r>
              <a:rPr lang="en-US" sz="3600" b="1" dirty="0"/>
              <a:t>61</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1,871</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240835" y="3036040"/>
            <a:ext cx="11994166" cy="1421928"/>
          </a:xfrm>
        </p:spPr>
        <p:txBody>
          <a:bodyPr/>
          <a:lstStyle/>
          <a:p>
            <a:r>
              <a:rPr lang="en-US" dirty="0"/>
              <a:t>AT&amp;T Services Inc. On behalf of its affiliate BellSouth Telecommunications, LLC (DBA AT&amp;T Southeast)</a:t>
            </a:r>
          </a:p>
          <a:p>
            <a:endParaRPr lang="en-US" dirty="0"/>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3</a:t>
            </a:fld>
            <a:endParaRPr lang="en-US"/>
          </a:p>
          <a:p>
            <a:endParaRPr lang="en-US"/>
          </a:p>
        </p:txBody>
      </p:sp>
      <p:pic>
        <p:nvPicPr>
          <p:cNvPr id="7" name="Picture 6">
            <a:extLst>
              <a:ext uri="{FF2B5EF4-FFF2-40B4-BE49-F238E27FC236}">
                <a16:creationId xmlns:a16="http://schemas.microsoft.com/office/drawing/2014/main" id="{67A946CD-7FB9-DF16-2A0A-9494A3ADA252}"/>
              </a:ext>
            </a:extLst>
          </p:cNvPr>
          <p:cNvPicPr>
            <a:picLocks noChangeAspect="1"/>
          </p:cNvPicPr>
          <p:nvPr/>
        </p:nvPicPr>
        <p:blipFill>
          <a:blip r:embed="rId2"/>
          <a:stretch>
            <a:fillRect/>
          </a:stretch>
        </p:blipFill>
        <p:spPr>
          <a:xfrm>
            <a:off x="690" y="4674"/>
            <a:ext cx="10543458" cy="13688786"/>
          </a:xfrm>
          <a:prstGeom prst="rect">
            <a:avLst/>
          </a:prstGeom>
        </p:spPr>
      </p:pic>
    </p:spTree>
    <p:extLst>
      <p:ext uri="{BB962C8B-B14F-4D97-AF65-F5344CB8AC3E}">
        <p14:creationId xmlns:p14="http://schemas.microsoft.com/office/powerpoint/2010/main" val="7526513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Two projects serving portions of St. Clair and Pickens Counties</a:t>
            </a:r>
          </a:p>
          <a:p>
            <a:pPr>
              <a:spcBef>
                <a:spcPts val="4200"/>
              </a:spcBef>
            </a:pPr>
            <a:r>
              <a:rPr lang="en-US" sz="3600" dirty="0"/>
              <a:t>Grant Amount:  </a:t>
            </a:r>
            <a:r>
              <a:rPr lang="en-US" sz="3600" b="1" dirty="0"/>
              <a:t>$388,061</a:t>
            </a:r>
          </a:p>
          <a:p>
            <a:pPr>
              <a:spcBef>
                <a:spcPts val="1800"/>
              </a:spcBef>
            </a:pPr>
            <a:r>
              <a:rPr lang="en-US" sz="3600" dirty="0"/>
              <a:t>Estimated Route Miles:  </a:t>
            </a:r>
            <a:r>
              <a:rPr lang="en-US" sz="3600" b="1" dirty="0"/>
              <a:t>21</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479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Connect Holding II LLC d/b/a Brightspeed</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4</a:t>
            </a:fld>
            <a:endParaRPr lang="en-US"/>
          </a:p>
          <a:p>
            <a:endParaRPr lang="en-US"/>
          </a:p>
        </p:txBody>
      </p:sp>
      <p:pic>
        <p:nvPicPr>
          <p:cNvPr id="7" name="Picture 6">
            <a:extLst>
              <a:ext uri="{FF2B5EF4-FFF2-40B4-BE49-F238E27FC236}">
                <a16:creationId xmlns:a16="http://schemas.microsoft.com/office/drawing/2014/main" id="{B467F838-7885-5BF1-DB27-24B4D471AD22}"/>
              </a:ext>
            </a:extLst>
          </p:cNvPr>
          <p:cNvPicPr>
            <a:picLocks noChangeAspect="1"/>
          </p:cNvPicPr>
          <p:nvPr/>
        </p:nvPicPr>
        <p:blipFill>
          <a:blip r:embed="rId2"/>
          <a:stretch>
            <a:fillRect/>
          </a:stretch>
        </p:blipFill>
        <p:spPr>
          <a:xfrm>
            <a:off x="690" y="-5064"/>
            <a:ext cx="10543458" cy="13724653"/>
          </a:xfrm>
          <a:prstGeom prst="rect">
            <a:avLst/>
          </a:prstGeom>
        </p:spPr>
      </p:pic>
    </p:spTree>
    <p:extLst>
      <p:ext uri="{BB962C8B-B14F-4D97-AF65-F5344CB8AC3E}">
        <p14:creationId xmlns:p14="http://schemas.microsoft.com/office/powerpoint/2010/main" val="30664685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Seven projects serving portions of Chilton, Autauga, Coosa, Dallas, and Elmore Counties</a:t>
            </a:r>
          </a:p>
          <a:p>
            <a:pPr>
              <a:spcBef>
                <a:spcPts val="4200"/>
              </a:spcBef>
            </a:pPr>
            <a:r>
              <a:rPr lang="en-US" sz="3600" dirty="0"/>
              <a:t>Grant Amount:  </a:t>
            </a:r>
            <a:r>
              <a:rPr lang="en-US" sz="3600" b="1" dirty="0"/>
              <a:t>$22,941,912</a:t>
            </a:r>
          </a:p>
          <a:p>
            <a:pPr>
              <a:spcBef>
                <a:spcPts val="1800"/>
              </a:spcBef>
            </a:pPr>
            <a:r>
              <a:rPr lang="en-US" sz="3600" dirty="0"/>
              <a:t>Estimated Route Miles:  </a:t>
            </a:r>
            <a:r>
              <a:rPr lang="en-US" sz="3600" b="1" dirty="0"/>
              <a:t>300</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6,338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Central Alabama Electric Cooperative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5</a:t>
            </a:fld>
            <a:endParaRPr lang="en-US"/>
          </a:p>
          <a:p>
            <a:endParaRPr lang="en-US"/>
          </a:p>
        </p:txBody>
      </p:sp>
      <p:pic>
        <p:nvPicPr>
          <p:cNvPr id="7" name="Picture 6">
            <a:extLst>
              <a:ext uri="{FF2B5EF4-FFF2-40B4-BE49-F238E27FC236}">
                <a16:creationId xmlns:a16="http://schemas.microsoft.com/office/drawing/2014/main" id="{36409FBD-5D90-2FB1-D384-7EACCB00096C}"/>
              </a:ext>
            </a:extLst>
          </p:cNvPr>
          <p:cNvPicPr>
            <a:picLocks noChangeAspect="1"/>
          </p:cNvPicPr>
          <p:nvPr/>
        </p:nvPicPr>
        <p:blipFill>
          <a:blip r:embed="rId2"/>
          <a:stretch>
            <a:fillRect/>
          </a:stretch>
        </p:blipFill>
        <p:spPr>
          <a:xfrm>
            <a:off x="1424" y="1111"/>
            <a:ext cx="10583333" cy="13717529"/>
          </a:xfrm>
          <a:prstGeom prst="rect">
            <a:avLst/>
          </a:prstGeom>
        </p:spPr>
      </p:pic>
    </p:spTree>
    <p:extLst>
      <p:ext uri="{BB962C8B-B14F-4D97-AF65-F5344CB8AC3E}">
        <p14:creationId xmlns:p14="http://schemas.microsoft.com/office/powerpoint/2010/main" val="11395341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Six projects serving portions of Calhoun, Etowah, Talladega, and Shelby Counties</a:t>
            </a:r>
          </a:p>
          <a:p>
            <a:pPr>
              <a:spcBef>
                <a:spcPts val="4200"/>
              </a:spcBef>
            </a:pPr>
            <a:r>
              <a:rPr lang="en-US" sz="3600" dirty="0"/>
              <a:t>Grant Amount:  </a:t>
            </a:r>
            <a:r>
              <a:rPr lang="en-US" sz="3600" b="1" dirty="0"/>
              <a:t>$12,574,080</a:t>
            </a:r>
          </a:p>
          <a:p>
            <a:pPr>
              <a:spcBef>
                <a:spcPts val="1800"/>
              </a:spcBef>
            </a:pPr>
            <a:r>
              <a:rPr lang="en-US" sz="3600" dirty="0"/>
              <a:t>Estimated Route Miles:  </a:t>
            </a:r>
            <a:r>
              <a:rPr lang="en-US" sz="3600" b="1" dirty="0"/>
              <a:t>199</a:t>
            </a:r>
            <a:endParaRPr lang="en-US" sz="3600" dirty="0"/>
          </a:p>
          <a:p>
            <a:pPr>
              <a:spcBef>
                <a:spcPts val="1800"/>
              </a:spcBef>
            </a:pPr>
            <a:r>
              <a:rPr lang="en-US" sz="3600" dirty="0"/>
              <a:t>Estimated Number of Currently Unserved Households, Businesses, and Community Institutions With New Access to Highspeed Internet:  </a:t>
            </a:r>
            <a:r>
              <a:rPr lang="en-US" sz="3600" b="1" dirty="0"/>
              <a:t>974</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Coosa Valley Technologies</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6</a:t>
            </a:fld>
            <a:endParaRPr lang="en-US"/>
          </a:p>
          <a:p>
            <a:endParaRPr lang="en-US"/>
          </a:p>
        </p:txBody>
      </p:sp>
      <p:pic>
        <p:nvPicPr>
          <p:cNvPr id="7" name="Picture 6">
            <a:extLst>
              <a:ext uri="{FF2B5EF4-FFF2-40B4-BE49-F238E27FC236}">
                <a16:creationId xmlns:a16="http://schemas.microsoft.com/office/drawing/2014/main" id="{6E7693DE-7599-CB33-2845-F77A83208E50}"/>
              </a:ext>
            </a:extLst>
          </p:cNvPr>
          <p:cNvPicPr>
            <a:picLocks noChangeAspect="1"/>
          </p:cNvPicPr>
          <p:nvPr/>
        </p:nvPicPr>
        <p:blipFill>
          <a:blip r:embed="rId2"/>
          <a:stretch>
            <a:fillRect/>
          </a:stretch>
        </p:blipFill>
        <p:spPr>
          <a:xfrm>
            <a:off x="1424" y="1875"/>
            <a:ext cx="10532533" cy="13716000"/>
          </a:xfrm>
          <a:prstGeom prst="rect">
            <a:avLst/>
          </a:prstGeom>
        </p:spPr>
      </p:pic>
    </p:spTree>
    <p:extLst>
      <p:ext uri="{BB962C8B-B14F-4D97-AF65-F5344CB8AC3E}">
        <p14:creationId xmlns:p14="http://schemas.microsoft.com/office/powerpoint/2010/main" val="7371619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Cullman and Winston Counties</a:t>
            </a:r>
          </a:p>
          <a:p>
            <a:pPr>
              <a:spcBef>
                <a:spcPts val="4200"/>
              </a:spcBef>
            </a:pPr>
            <a:r>
              <a:rPr lang="en-US" sz="3600" dirty="0"/>
              <a:t>Grant Amount:  </a:t>
            </a:r>
            <a:r>
              <a:rPr lang="en-US" sz="3600" b="1" dirty="0"/>
              <a:t>$4,106,147</a:t>
            </a:r>
          </a:p>
          <a:p>
            <a:pPr>
              <a:spcBef>
                <a:spcPts val="1800"/>
              </a:spcBef>
            </a:pPr>
            <a:r>
              <a:rPr lang="en-US" sz="3600" dirty="0"/>
              <a:t>Estimated Route Miles:  </a:t>
            </a:r>
            <a:r>
              <a:rPr lang="en-US" sz="3600" b="1" dirty="0"/>
              <a:t>96</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1,979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Cullman Electric Cooperative</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7</a:t>
            </a:fld>
            <a:endParaRPr lang="en-US"/>
          </a:p>
          <a:p>
            <a:endParaRPr lang="en-US"/>
          </a:p>
        </p:txBody>
      </p:sp>
      <p:pic>
        <p:nvPicPr>
          <p:cNvPr id="7" name="Picture 6">
            <a:extLst>
              <a:ext uri="{FF2B5EF4-FFF2-40B4-BE49-F238E27FC236}">
                <a16:creationId xmlns:a16="http://schemas.microsoft.com/office/drawing/2014/main" id="{C7C146C8-E629-5140-FF33-35842FBB22BA}"/>
              </a:ext>
            </a:extLst>
          </p:cNvPr>
          <p:cNvPicPr>
            <a:picLocks noChangeAspect="1"/>
          </p:cNvPicPr>
          <p:nvPr/>
        </p:nvPicPr>
        <p:blipFill>
          <a:blip r:embed="rId2"/>
          <a:stretch>
            <a:fillRect/>
          </a:stretch>
        </p:blipFill>
        <p:spPr>
          <a:xfrm>
            <a:off x="1424" y="-4754"/>
            <a:ext cx="10600266" cy="13712447"/>
          </a:xfrm>
          <a:prstGeom prst="rect">
            <a:avLst/>
          </a:prstGeom>
        </p:spPr>
      </p:pic>
    </p:spTree>
    <p:extLst>
      <p:ext uri="{BB962C8B-B14F-4D97-AF65-F5344CB8AC3E}">
        <p14:creationId xmlns:p14="http://schemas.microsoft.com/office/powerpoint/2010/main" val="15265731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Two projects serving portions of DeKalb County</a:t>
            </a:r>
          </a:p>
          <a:p>
            <a:pPr>
              <a:spcBef>
                <a:spcPts val="4200"/>
              </a:spcBef>
            </a:pPr>
            <a:r>
              <a:rPr lang="en-US" sz="3600" dirty="0"/>
              <a:t>Grant Amount:  </a:t>
            </a:r>
            <a:r>
              <a:rPr lang="en-US" sz="3600" b="1" dirty="0"/>
              <a:t>$7,299,652</a:t>
            </a:r>
          </a:p>
          <a:p>
            <a:pPr>
              <a:spcBef>
                <a:spcPts val="1800"/>
              </a:spcBef>
            </a:pPr>
            <a:r>
              <a:rPr lang="en-US" sz="3600" dirty="0"/>
              <a:t>Estimated Route Miles:  </a:t>
            </a:r>
            <a:r>
              <a:rPr lang="en-US" sz="3600" b="1" dirty="0"/>
              <a:t>181</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1,638</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Farmers Telecommunications Corporation</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8</a:t>
            </a:fld>
            <a:endParaRPr lang="en-US"/>
          </a:p>
          <a:p>
            <a:endParaRPr lang="en-US"/>
          </a:p>
        </p:txBody>
      </p:sp>
      <p:pic>
        <p:nvPicPr>
          <p:cNvPr id="7" name="Picture 6">
            <a:extLst>
              <a:ext uri="{FF2B5EF4-FFF2-40B4-BE49-F238E27FC236}">
                <a16:creationId xmlns:a16="http://schemas.microsoft.com/office/drawing/2014/main" id="{03A2C2DA-CF98-E259-73FA-3D22D6AD6B9E}"/>
              </a:ext>
            </a:extLst>
          </p:cNvPr>
          <p:cNvPicPr>
            <a:picLocks noChangeAspect="1"/>
          </p:cNvPicPr>
          <p:nvPr/>
        </p:nvPicPr>
        <p:blipFill>
          <a:blip r:embed="rId2"/>
          <a:stretch>
            <a:fillRect/>
          </a:stretch>
        </p:blipFill>
        <p:spPr>
          <a:xfrm>
            <a:off x="1424" y="-567"/>
            <a:ext cx="10532533" cy="13720885"/>
          </a:xfrm>
          <a:prstGeom prst="rect">
            <a:avLst/>
          </a:prstGeom>
        </p:spPr>
      </p:pic>
    </p:spTree>
    <p:extLst>
      <p:ext uri="{BB962C8B-B14F-4D97-AF65-F5344CB8AC3E}">
        <p14:creationId xmlns:p14="http://schemas.microsoft.com/office/powerpoint/2010/main" val="2764623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4D7E4-0BB9-8CE8-2A60-49BD388A53B6}"/>
              </a:ext>
            </a:extLst>
          </p:cNvPr>
          <p:cNvSpPr>
            <a:spLocks noGrp="1"/>
          </p:cNvSpPr>
          <p:nvPr>
            <p:ph type="body" sz="quarter" idx="26"/>
          </p:nvPr>
        </p:nvSpPr>
        <p:spPr>
          <a:xfrm>
            <a:off x="11461257" y="949315"/>
            <a:ext cx="11553322" cy="2086725"/>
          </a:xfrm>
        </p:spPr>
        <p:txBody>
          <a:bodyPr/>
          <a:lstStyle/>
          <a:p>
            <a:r>
              <a:rPr lang="en-US" sz="7200"/>
              <a:t>Alabama Capital Projects Fund</a:t>
            </a:r>
          </a:p>
        </p:txBody>
      </p:sp>
      <p:sp>
        <p:nvSpPr>
          <p:cNvPr id="4" name="Text Placeholder 3">
            <a:extLst>
              <a:ext uri="{FF2B5EF4-FFF2-40B4-BE49-F238E27FC236}">
                <a16:creationId xmlns:a16="http://schemas.microsoft.com/office/drawing/2014/main" id="{0303DEBC-74C3-0E9C-3045-4488D564E72D}"/>
              </a:ext>
            </a:extLst>
          </p:cNvPr>
          <p:cNvSpPr>
            <a:spLocks noGrp="1"/>
          </p:cNvSpPr>
          <p:nvPr>
            <p:ph type="body" sz="half" idx="27"/>
          </p:nvPr>
        </p:nvSpPr>
        <p:spPr>
          <a:xfrm>
            <a:off x="11461257" y="4374868"/>
            <a:ext cx="9165906" cy="6640462"/>
          </a:xfrm>
        </p:spPr>
        <p:txBody>
          <a:bodyPr/>
          <a:lstStyle/>
          <a:p>
            <a:r>
              <a:rPr lang="en-US" sz="3600" dirty="0"/>
              <a:t>One project serving portions of Henry and Houston Counties</a:t>
            </a:r>
          </a:p>
          <a:p>
            <a:pPr>
              <a:spcBef>
                <a:spcPts val="4200"/>
              </a:spcBef>
            </a:pPr>
            <a:r>
              <a:rPr lang="en-US" sz="3600" dirty="0"/>
              <a:t>Grant Amount:  </a:t>
            </a:r>
            <a:r>
              <a:rPr lang="en-US" sz="3600" b="1" dirty="0"/>
              <a:t>$2,393,194</a:t>
            </a:r>
          </a:p>
          <a:p>
            <a:pPr>
              <a:spcBef>
                <a:spcPts val="1800"/>
              </a:spcBef>
            </a:pPr>
            <a:r>
              <a:rPr lang="en-US" sz="3600" dirty="0"/>
              <a:t>Estimated Route Miles:  </a:t>
            </a:r>
            <a:r>
              <a:rPr lang="en-US" sz="3600" b="1" dirty="0"/>
              <a:t>58</a:t>
            </a:r>
            <a:r>
              <a:rPr lang="en-US" sz="3600" dirty="0"/>
              <a:t> </a:t>
            </a:r>
          </a:p>
          <a:p>
            <a:pPr>
              <a:spcBef>
                <a:spcPts val="1800"/>
              </a:spcBef>
            </a:pPr>
            <a:r>
              <a:rPr lang="en-US" sz="3600" dirty="0"/>
              <a:t>Estimated Number of Currently Unserved Households, Businesses, and Community Institutions With New Access to Highspeed Internet:  </a:t>
            </a:r>
            <a:r>
              <a:rPr lang="en-US" sz="3600" b="1" dirty="0"/>
              <a:t>969</a:t>
            </a:r>
          </a:p>
        </p:txBody>
      </p:sp>
      <p:sp>
        <p:nvSpPr>
          <p:cNvPr id="5" name="Text Placeholder 4">
            <a:extLst>
              <a:ext uri="{FF2B5EF4-FFF2-40B4-BE49-F238E27FC236}">
                <a16:creationId xmlns:a16="http://schemas.microsoft.com/office/drawing/2014/main" id="{BEBB5378-0267-597F-1E6F-A3DC1B929BD3}"/>
              </a:ext>
            </a:extLst>
          </p:cNvPr>
          <p:cNvSpPr>
            <a:spLocks noGrp="1"/>
          </p:cNvSpPr>
          <p:nvPr>
            <p:ph type="body" sz="quarter" idx="28"/>
          </p:nvPr>
        </p:nvSpPr>
        <p:spPr>
          <a:xfrm>
            <a:off x="11461257" y="3432559"/>
            <a:ext cx="11553322" cy="545790"/>
          </a:xfrm>
        </p:spPr>
        <p:txBody>
          <a:bodyPr/>
          <a:lstStyle/>
          <a:p>
            <a:r>
              <a:rPr lang="en-US" dirty="0"/>
              <a:t>Knology Total Communications, Inc. d/b/a WOW!</a:t>
            </a:r>
          </a:p>
        </p:txBody>
      </p:sp>
      <p:sp>
        <p:nvSpPr>
          <p:cNvPr id="6" name="Text Placeholder 5">
            <a:extLst>
              <a:ext uri="{FF2B5EF4-FFF2-40B4-BE49-F238E27FC236}">
                <a16:creationId xmlns:a16="http://schemas.microsoft.com/office/drawing/2014/main" id="{EC9A997C-6102-57D5-2263-DB23B2698B46}"/>
              </a:ext>
            </a:extLst>
          </p:cNvPr>
          <p:cNvSpPr>
            <a:spLocks noGrp="1"/>
          </p:cNvSpPr>
          <p:nvPr>
            <p:ph type="body" sz="quarter" idx="23"/>
          </p:nvPr>
        </p:nvSpPr>
        <p:spPr>
          <a:xfrm>
            <a:off x="11208512" y="11674550"/>
            <a:ext cx="10533888" cy="1588127"/>
          </a:xfrm>
        </p:spPr>
        <p:txBody>
          <a:bodyPr/>
          <a:lstStyle/>
          <a:p>
            <a:pPr algn="l" fontAlgn="base"/>
            <a:r>
              <a:rPr lang="en-US" sz="1800" b="0" i="1">
                <a:solidFill>
                  <a:srgbClr val="383838"/>
                </a:solidFill>
                <a:effectLst/>
                <a:latin typeface="inherit"/>
              </a:rPr>
              <a:t>This project is being supported, in whole or in part, by federal award number CPFFN0162 awarded to the State of Alabama by the U.S. Department of the Treasury.</a:t>
            </a:r>
            <a:endParaRPr lang="en-US" sz="1800" b="0" i="0">
              <a:solidFill>
                <a:srgbClr val="383838"/>
              </a:solidFill>
              <a:effectLst/>
              <a:latin typeface="Helvetica Neue"/>
            </a:endParaRPr>
          </a:p>
          <a:p>
            <a:r>
              <a:rPr lang="en-US"/>
              <a:t>  </a:t>
            </a:r>
          </a:p>
          <a:p>
            <a:r>
              <a:rPr lang="en-US"/>
              <a:t>								February 27, 2024 |  </a:t>
            </a:r>
            <a:fld id="{B50B12B3-D302-D742-AEA8-F03DE9ADCA1C}" type="slidenum">
              <a:rPr lang="en-US" smtClean="0"/>
              <a:pPr/>
              <a:t>9</a:t>
            </a:fld>
            <a:endParaRPr lang="en-US"/>
          </a:p>
          <a:p>
            <a:endParaRPr lang="en-US"/>
          </a:p>
        </p:txBody>
      </p:sp>
      <p:pic>
        <p:nvPicPr>
          <p:cNvPr id="7" name="Picture 6">
            <a:extLst>
              <a:ext uri="{FF2B5EF4-FFF2-40B4-BE49-F238E27FC236}">
                <a16:creationId xmlns:a16="http://schemas.microsoft.com/office/drawing/2014/main" id="{EABDEE7B-6BDC-4716-2599-7D1A3E38B65B}"/>
              </a:ext>
            </a:extLst>
          </p:cNvPr>
          <p:cNvPicPr>
            <a:picLocks noChangeAspect="1"/>
          </p:cNvPicPr>
          <p:nvPr/>
        </p:nvPicPr>
        <p:blipFill>
          <a:blip r:embed="rId2"/>
          <a:stretch>
            <a:fillRect/>
          </a:stretch>
        </p:blipFill>
        <p:spPr>
          <a:xfrm>
            <a:off x="1424" y="-1888"/>
            <a:ext cx="10600266" cy="13723526"/>
          </a:xfrm>
          <a:prstGeom prst="rect">
            <a:avLst/>
          </a:prstGeom>
        </p:spPr>
      </p:pic>
    </p:spTree>
    <p:extLst>
      <p:ext uri="{BB962C8B-B14F-4D97-AF65-F5344CB8AC3E}">
        <p14:creationId xmlns:p14="http://schemas.microsoft.com/office/powerpoint/2010/main" val="17686481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ead14a2b-0901-4851-9135-e440dd1a60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DE3118-2CC2-4963-B605-5D50BB48B9B7}">
  <ds:schemaRefs>
    <ds:schemaRef ds:uri="http://schemas.microsoft.com/sharepoint/v3/contenttype/forms"/>
  </ds:schemaRefs>
</ds:datastoreItem>
</file>

<file path=customXml/itemProps2.xml><?xml version="1.0" encoding="utf-8"?>
<ds:datastoreItem xmlns:ds="http://schemas.openxmlformats.org/officeDocument/2006/customXml" ds:itemID="{1D937BE0-2F4B-473E-9B55-C1BAF284B6CA}">
  <ds:schemaRefs>
    <ds:schemaRef ds:uri="http://schemas.microsoft.com/sharepoint/v3"/>
    <ds:schemaRef ds:uri="5d87095d-ff1e-4808-9408-91d24e4452db"/>
    <ds:schemaRef ds:uri="e5ab66c7-856c-4cc8-ad3c-55c7e68619f9"/>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1437B61-1105-4F03-93B1-C6C53BD8D511}"/>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otalTime>297</TotalTime>
  <Words>2346</Words>
  <Application>Microsoft Office PowerPoint</Application>
  <PresentationFormat>Custom</PresentationFormat>
  <Paragraphs>207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vt:lpstr>
      <vt:lpstr>Georgia</vt:lpstr>
      <vt:lpstr>Gill Sans</vt:lpstr>
      <vt:lpstr>Helvetica Neue</vt:lpstr>
      <vt:lpstr>Helvetica Neue Medium</vt:lpstr>
      <vt:lpstr>inherit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Neighbors, Maureen</dc:creator>
  <cp:lastModifiedBy>Neighbors, Maureen</cp:lastModifiedBy>
  <cp:revision>1</cp:revision>
  <dcterms:modified xsi:type="dcterms:W3CDTF">2024-02-27T17:22:58Z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