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2"/>
  </p:notesMasterIdLst>
  <p:handoutMasterIdLst>
    <p:handoutMasterId r:id="rId13"/>
  </p:handoutMasterIdLst>
  <p:sldIdLst>
    <p:sldId id="257" r:id="rId5"/>
    <p:sldId id="321" r:id="rId6"/>
    <p:sldId id="322" r:id="rId7"/>
    <p:sldId id="326" r:id="rId8"/>
    <p:sldId id="323" r:id="rId9"/>
    <p:sldId id="325" r:id="rId10"/>
    <p:sldId id="32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BDD03D-CD88-CFD0-5E19-4597B71A5307}" name="Currier, J. Bradford" initials="CJB" userId="S::J.Bradford.Currier@adeca.alabama.gov::752fd642-9dab-43bf-b215-419aad1515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FFFF"/>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74E966-55E6-434B-B359-D3F492EDD015}" v="14" dt="2023-02-21T13:59:54.0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25" autoAdjust="0"/>
  </p:normalViewPr>
  <p:slideViewPr>
    <p:cSldViewPr snapToGrid="0">
      <p:cViewPr varScale="1">
        <p:scale>
          <a:sx n="86" d="100"/>
          <a:sy n="86" d="100"/>
        </p:scale>
        <p:origin x="562" y="58"/>
      </p:cViewPr>
      <p:guideLst>
        <p:guide pos="3840"/>
        <p:guide orient="horz" pos="2160"/>
      </p:guideLst>
    </p:cSldViewPr>
  </p:slideViewPr>
  <p:outlineViewPr>
    <p:cViewPr>
      <p:scale>
        <a:sx n="33" d="100"/>
        <a:sy n="33" d="100"/>
      </p:scale>
      <p:origin x="0" y="-2709"/>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ghbors, Maureen" userId="6b4c143f-acf1-48df-9363-aa587d3acc05" providerId="ADAL" clId="{6174E966-55E6-434B-B359-D3F492EDD015}"/>
    <pc:docChg chg="undo custSel addSld delSld modSld">
      <pc:chgData name="Neighbors, Maureen" userId="6b4c143f-acf1-48df-9363-aa587d3acc05" providerId="ADAL" clId="{6174E966-55E6-434B-B359-D3F492EDD015}" dt="2023-02-21T17:03:08.743" v="1878" actId="14100"/>
      <pc:docMkLst>
        <pc:docMk/>
      </pc:docMkLst>
      <pc:sldChg chg="modSp mod">
        <pc:chgData name="Neighbors, Maureen" userId="6b4c143f-acf1-48df-9363-aa587d3acc05" providerId="ADAL" clId="{6174E966-55E6-434B-B359-D3F492EDD015}" dt="2023-02-01T18:38:48.252" v="2" actId="20577"/>
        <pc:sldMkLst>
          <pc:docMk/>
          <pc:sldMk cId="752814286" sldId="257"/>
        </pc:sldMkLst>
        <pc:spChg chg="mod">
          <ac:chgData name="Neighbors, Maureen" userId="6b4c143f-acf1-48df-9363-aa587d3acc05" providerId="ADAL" clId="{6174E966-55E6-434B-B359-D3F492EDD015}" dt="2023-02-01T18:38:48.252" v="2" actId="20577"/>
          <ac:spMkLst>
            <pc:docMk/>
            <pc:sldMk cId="752814286" sldId="257"/>
            <ac:spMk id="2" creationId="{286E938C-9D94-4B05-979A-D39FFC457291}"/>
          </ac:spMkLst>
        </pc:spChg>
      </pc:sldChg>
      <pc:sldChg chg="del">
        <pc:chgData name="Neighbors, Maureen" userId="6b4c143f-acf1-48df-9363-aa587d3acc05" providerId="ADAL" clId="{6174E966-55E6-434B-B359-D3F492EDD015}" dt="2023-02-14T16:22:34.375" v="1657" actId="47"/>
        <pc:sldMkLst>
          <pc:docMk/>
          <pc:sldMk cId="2434100269" sldId="258"/>
        </pc:sldMkLst>
      </pc:sldChg>
      <pc:sldChg chg="del">
        <pc:chgData name="Neighbors, Maureen" userId="6b4c143f-acf1-48df-9363-aa587d3acc05" providerId="ADAL" clId="{6174E966-55E6-434B-B359-D3F492EDD015}" dt="2023-02-01T18:39:10.462" v="9" actId="47"/>
        <pc:sldMkLst>
          <pc:docMk/>
          <pc:sldMk cId="2979876663" sldId="268"/>
        </pc:sldMkLst>
      </pc:sldChg>
      <pc:sldChg chg="del">
        <pc:chgData name="Neighbors, Maureen" userId="6b4c143f-acf1-48df-9363-aa587d3acc05" providerId="ADAL" clId="{6174E966-55E6-434B-B359-D3F492EDD015}" dt="2023-02-01T18:39:04.496" v="7" actId="47"/>
        <pc:sldMkLst>
          <pc:docMk/>
          <pc:sldMk cId="3891345585" sldId="270"/>
        </pc:sldMkLst>
      </pc:sldChg>
      <pc:sldChg chg="del">
        <pc:chgData name="Neighbors, Maureen" userId="6b4c143f-acf1-48df-9363-aa587d3acc05" providerId="ADAL" clId="{6174E966-55E6-434B-B359-D3F492EDD015}" dt="2023-02-01T18:38:55.394" v="4" actId="47"/>
        <pc:sldMkLst>
          <pc:docMk/>
          <pc:sldMk cId="2624630061" sldId="272"/>
        </pc:sldMkLst>
      </pc:sldChg>
      <pc:sldChg chg="del">
        <pc:chgData name="Neighbors, Maureen" userId="6b4c143f-acf1-48df-9363-aa587d3acc05" providerId="ADAL" clId="{6174E966-55E6-434B-B359-D3F492EDD015}" dt="2023-02-01T18:39:00.553" v="6" actId="47"/>
        <pc:sldMkLst>
          <pc:docMk/>
          <pc:sldMk cId="2496947791" sldId="278"/>
        </pc:sldMkLst>
      </pc:sldChg>
      <pc:sldChg chg="del">
        <pc:chgData name="Neighbors, Maureen" userId="6b4c143f-acf1-48df-9363-aa587d3acc05" providerId="ADAL" clId="{6174E966-55E6-434B-B359-D3F492EDD015}" dt="2023-02-01T18:39:12.176" v="10" actId="47"/>
        <pc:sldMkLst>
          <pc:docMk/>
          <pc:sldMk cId="395518310" sldId="279"/>
        </pc:sldMkLst>
      </pc:sldChg>
      <pc:sldChg chg="del">
        <pc:chgData name="Neighbors, Maureen" userId="6b4c143f-acf1-48df-9363-aa587d3acc05" providerId="ADAL" clId="{6174E966-55E6-434B-B359-D3F492EDD015}" dt="2023-02-01T18:38:57.713" v="5" actId="47"/>
        <pc:sldMkLst>
          <pc:docMk/>
          <pc:sldMk cId="1420547054" sldId="281"/>
        </pc:sldMkLst>
      </pc:sldChg>
      <pc:sldChg chg="modSp mod">
        <pc:chgData name="Neighbors, Maureen" userId="6b4c143f-acf1-48df-9363-aa587d3acc05" providerId="ADAL" clId="{6174E966-55E6-434B-B359-D3F492EDD015}" dt="2023-02-03T18:06:23.921" v="283" actId="6549"/>
        <pc:sldMkLst>
          <pc:docMk/>
          <pc:sldMk cId="3521561301" sldId="321"/>
        </pc:sldMkLst>
        <pc:spChg chg="mod">
          <ac:chgData name="Neighbors, Maureen" userId="6b4c143f-acf1-48df-9363-aa587d3acc05" providerId="ADAL" clId="{6174E966-55E6-434B-B359-D3F492EDD015}" dt="2023-02-03T18:06:12.485" v="281" actId="20577"/>
          <ac:spMkLst>
            <pc:docMk/>
            <pc:sldMk cId="3521561301" sldId="321"/>
            <ac:spMk id="11" creationId="{581E8936-2270-47FE-94A4-398CB123EF90}"/>
          </ac:spMkLst>
        </pc:spChg>
        <pc:spChg chg="mod">
          <ac:chgData name="Neighbors, Maureen" userId="6b4c143f-acf1-48df-9363-aa587d3acc05" providerId="ADAL" clId="{6174E966-55E6-434B-B359-D3F492EDD015}" dt="2023-02-03T18:06:23.921" v="283" actId="6549"/>
          <ac:spMkLst>
            <pc:docMk/>
            <pc:sldMk cId="3521561301" sldId="321"/>
            <ac:spMk id="13" creationId="{C0287FEC-3826-4868-8D93-52429C6156F5}"/>
          </ac:spMkLst>
        </pc:spChg>
      </pc:sldChg>
      <pc:sldChg chg="delSp modSp new mod">
        <pc:chgData name="Neighbors, Maureen" userId="6b4c143f-acf1-48df-9363-aa587d3acc05" providerId="ADAL" clId="{6174E966-55E6-434B-B359-D3F492EDD015}" dt="2023-02-03T18:07:43.835" v="322" actId="20577"/>
        <pc:sldMkLst>
          <pc:docMk/>
          <pc:sldMk cId="4228084381" sldId="322"/>
        </pc:sldMkLst>
        <pc:spChg chg="mod">
          <ac:chgData name="Neighbors, Maureen" userId="6b4c143f-acf1-48df-9363-aa587d3acc05" providerId="ADAL" clId="{6174E966-55E6-434B-B359-D3F492EDD015}" dt="2023-02-01T18:51:09.170" v="188" actId="14100"/>
          <ac:spMkLst>
            <pc:docMk/>
            <pc:sldMk cId="4228084381" sldId="322"/>
            <ac:spMk id="2" creationId="{9B50A21E-565D-39A3-0AB0-D41D4A0640A2}"/>
          </ac:spMkLst>
        </pc:spChg>
        <pc:spChg chg="mod">
          <ac:chgData name="Neighbors, Maureen" userId="6b4c143f-acf1-48df-9363-aa587d3acc05" providerId="ADAL" clId="{6174E966-55E6-434B-B359-D3F492EDD015}" dt="2023-02-03T18:07:43.835" v="322" actId="20577"/>
          <ac:spMkLst>
            <pc:docMk/>
            <pc:sldMk cId="4228084381" sldId="322"/>
            <ac:spMk id="3" creationId="{1D941ABE-58CA-EEC2-D1F8-4A9CBF04C5E9}"/>
          </ac:spMkLst>
        </pc:spChg>
        <pc:spChg chg="del">
          <ac:chgData name="Neighbors, Maureen" userId="6b4c143f-acf1-48df-9363-aa587d3acc05" providerId="ADAL" clId="{6174E966-55E6-434B-B359-D3F492EDD015}" dt="2023-02-01T18:50:41.946" v="168" actId="478"/>
          <ac:spMkLst>
            <pc:docMk/>
            <pc:sldMk cId="4228084381" sldId="322"/>
            <ac:spMk id="4" creationId="{9AC2C56B-F7D9-8D59-79E3-4A78737D1027}"/>
          </ac:spMkLst>
        </pc:spChg>
        <pc:spChg chg="del mod">
          <ac:chgData name="Neighbors, Maureen" userId="6b4c143f-acf1-48df-9363-aa587d3acc05" providerId="ADAL" clId="{6174E966-55E6-434B-B359-D3F492EDD015}" dt="2023-02-01T18:51:02.976" v="187" actId="478"/>
          <ac:spMkLst>
            <pc:docMk/>
            <pc:sldMk cId="4228084381" sldId="322"/>
            <ac:spMk id="5" creationId="{F06AFBDB-6DD4-D0D2-1A80-11AB7864C37F}"/>
          </ac:spMkLst>
        </pc:spChg>
      </pc:sldChg>
      <pc:sldChg chg="delSp modSp mod">
        <pc:chgData name="Neighbors, Maureen" userId="6b4c143f-acf1-48df-9363-aa587d3acc05" providerId="ADAL" clId="{6174E966-55E6-434B-B359-D3F492EDD015}" dt="2023-02-03T18:10:02.679" v="350" actId="20577"/>
        <pc:sldMkLst>
          <pc:docMk/>
          <pc:sldMk cId="1386062231" sldId="323"/>
        </pc:sldMkLst>
        <pc:spChg chg="mod">
          <ac:chgData name="Neighbors, Maureen" userId="6b4c143f-acf1-48df-9363-aa587d3acc05" providerId="ADAL" clId="{6174E966-55E6-434B-B359-D3F492EDD015}" dt="2023-02-01T18:42:41.297" v="43" actId="20577"/>
          <ac:spMkLst>
            <pc:docMk/>
            <pc:sldMk cId="1386062231" sldId="323"/>
            <ac:spMk id="11" creationId="{581E8936-2270-47FE-94A4-398CB123EF90}"/>
          </ac:spMkLst>
        </pc:spChg>
        <pc:spChg chg="mod">
          <ac:chgData name="Neighbors, Maureen" userId="6b4c143f-acf1-48df-9363-aa587d3acc05" providerId="ADAL" clId="{6174E966-55E6-434B-B359-D3F492EDD015}" dt="2023-02-03T18:10:02.679" v="350" actId="20577"/>
          <ac:spMkLst>
            <pc:docMk/>
            <pc:sldMk cId="1386062231" sldId="323"/>
            <ac:spMk id="13" creationId="{C0287FEC-3826-4868-8D93-52429C6156F5}"/>
          </ac:spMkLst>
        </pc:spChg>
        <pc:picChg chg="del">
          <ac:chgData name="Neighbors, Maureen" userId="6b4c143f-acf1-48df-9363-aa587d3acc05" providerId="ADAL" clId="{6174E966-55E6-434B-B359-D3F492EDD015}" dt="2023-02-01T18:44:12.067" v="45"/>
          <ac:picMkLst>
            <pc:docMk/>
            <pc:sldMk cId="1386062231" sldId="323"/>
            <ac:picMk id="2" creationId="{23156A5F-2F09-4BED-AD5F-72F5C7F75735}"/>
          </ac:picMkLst>
        </pc:picChg>
      </pc:sldChg>
      <pc:sldChg chg="new del">
        <pc:chgData name="Neighbors, Maureen" userId="6b4c143f-acf1-48df-9363-aa587d3acc05" providerId="ADAL" clId="{6174E966-55E6-434B-B359-D3F492EDD015}" dt="2023-02-01T18:44:36.935" v="50" actId="47"/>
        <pc:sldMkLst>
          <pc:docMk/>
          <pc:sldMk cId="297370312" sldId="324"/>
        </pc:sldMkLst>
      </pc:sldChg>
      <pc:sldChg chg="new del">
        <pc:chgData name="Neighbors, Maureen" userId="6b4c143f-acf1-48df-9363-aa587d3acc05" providerId="ADAL" clId="{6174E966-55E6-434B-B359-D3F492EDD015}" dt="2023-02-01T18:44:19.741" v="47" actId="680"/>
        <pc:sldMkLst>
          <pc:docMk/>
          <pc:sldMk cId="1791338411" sldId="324"/>
        </pc:sldMkLst>
      </pc:sldChg>
      <pc:sldChg chg="modSp add mod">
        <pc:chgData name="Neighbors, Maureen" userId="6b4c143f-acf1-48df-9363-aa587d3acc05" providerId="ADAL" clId="{6174E966-55E6-434B-B359-D3F492EDD015}" dt="2023-02-03T18:10:35.237" v="369" actId="20577"/>
        <pc:sldMkLst>
          <pc:docMk/>
          <pc:sldMk cId="3068809276" sldId="325"/>
        </pc:sldMkLst>
        <pc:spChg chg="mod">
          <ac:chgData name="Neighbors, Maureen" userId="6b4c143f-acf1-48df-9363-aa587d3acc05" providerId="ADAL" clId="{6174E966-55E6-434B-B359-D3F492EDD015}" dt="2023-02-01T18:44:46.957" v="71" actId="20577"/>
          <ac:spMkLst>
            <pc:docMk/>
            <pc:sldMk cId="3068809276" sldId="325"/>
            <ac:spMk id="2" creationId="{9B50A21E-565D-39A3-0AB0-D41D4A0640A2}"/>
          </ac:spMkLst>
        </pc:spChg>
        <pc:spChg chg="mod">
          <ac:chgData name="Neighbors, Maureen" userId="6b4c143f-acf1-48df-9363-aa587d3acc05" providerId="ADAL" clId="{6174E966-55E6-434B-B359-D3F492EDD015}" dt="2023-02-03T18:10:35.237" v="369" actId="20577"/>
          <ac:spMkLst>
            <pc:docMk/>
            <pc:sldMk cId="3068809276" sldId="325"/>
            <ac:spMk id="3" creationId="{1D941ABE-58CA-EEC2-D1F8-4A9CBF04C5E9}"/>
          </ac:spMkLst>
        </pc:spChg>
      </pc:sldChg>
      <pc:sldChg chg="modSp mod">
        <pc:chgData name="Neighbors, Maureen" userId="6b4c143f-acf1-48df-9363-aa587d3acc05" providerId="ADAL" clId="{6174E966-55E6-434B-B359-D3F492EDD015}" dt="2023-02-14T13:44:34.360" v="386" actId="20577"/>
        <pc:sldMkLst>
          <pc:docMk/>
          <pc:sldMk cId="1612842849" sldId="326"/>
        </pc:sldMkLst>
        <pc:spChg chg="mod">
          <ac:chgData name="Neighbors, Maureen" userId="6b4c143f-acf1-48df-9363-aa587d3acc05" providerId="ADAL" clId="{6174E966-55E6-434B-B359-D3F492EDD015}" dt="2023-02-14T13:44:34.360" v="386" actId="20577"/>
          <ac:spMkLst>
            <pc:docMk/>
            <pc:sldMk cId="1612842849" sldId="326"/>
            <ac:spMk id="3" creationId="{1D941ABE-58CA-EEC2-D1F8-4A9CBF04C5E9}"/>
          </ac:spMkLst>
        </pc:spChg>
      </pc:sldChg>
      <pc:sldChg chg="modSp mod">
        <pc:chgData name="Neighbors, Maureen" userId="6b4c143f-acf1-48df-9363-aa587d3acc05" providerId="ADAL" clId="{6174E966-55E6-434B-B359-D3F492EDD015}" dt="2023-02-14T18:31:12.649" v="1691" actId="6549"/>
        <pc:sldMkLst>
          <pc:docMk/>
          <pc:sldMk cId="957240497" sldId="328"/>
        </pc:sldMkLst>
        <pc:spChg chg="mod">
          <ac:chgData name="Neighbors, Maureen" userId="6b4c143f-acf1-48df-9363-aa587d3acc05" providerId="ADAL" clId="{6174E966-55E6-434B-B359-D3F492EDD015}" dt="2023-02-14T18:21:59.799" v="1678" actId="20577"/>
          <ac:spMkLst>
            <pc:docMk/>
            <pc:sldMk cId="957240497" sldId="328"/>
            <ac:spMk id="2" creationId="{BCB6D8DC-3085-480C-9DC2-BAC0C25532C5}"/>
          </ac:spMkLst>
        </pc:spChg>
        <pc:spChg chg="mod">
          <ac:chgData name="Neighbors, Maureen" userId="6b4c143f-acf1-48df-9363-aa587d3acc05" providerId="ADAL" clId="{6174E966-55E6-434B-B359-D3F492EDD015}" dt="2023-02-14T18:31:08.049" v="1690" actId="6549"/>
          <ac:spMkLst>
            <pc:docMk/>
            <pc:sldMk cId="957240497" sldId="328"/>
            <ac:spMk id="4" creationId="{25365251-FA9B-9193-7759-5AA4D683A84A}"/>
          </ac:spMkLst>
        </pc:spChg>
        <pc:spChg chg="mod">
          <ac:chgData name="Neighbors, Maureen" userId="6b4c143f-acf1-48df-9363-aa587d3acc05" providerId="ADAL" clId="{6174E966-55E6-434B-B359-D3F492EDD015}" dt="2023-02-14T18:31:12.649" v="1691" actId="6549"/>
          <ac:spMkLst>
            <pc:docMk/>
            <pc:sldMk cId="957240497" sldId="328"/>
            <ac:spMk id="5" creationId="{138D100E-9EBA-8E3E-4D0A-F393049F17AD}"/>
          </ac:spMkLst>
        </pc:spChg>
      </pc:sldChg>
      <pc:sldChg chg="add del">
        <pc:chgData name="Neighbors, Maureen" userId="6b4c143f-acf1-48df-9363-aa587d3acc05" providerId="ADAL" clId="{6174E966-55E6-434B-B359-D3F492EDD015}" dt="2023-02-14T16:22:18.815" v="1656" actId="47"/>
        <pc:sldMkLst>
          <pc:docMk/>
          <pc:sldMk cId="3078283909" sldId="330"/>
        </pc:sldMkLst>
      </pc:sldChg>
      <pc:sldChg chg="add">
        <pc:chgData name="Neighbors, Maureen" userId="6b4c143f-acf1-48df-9363-aa587d3acc05" providerId="ADAL" clId="{6174E966-55E6-434B-B359-D3F492EDD015}" dt="2023-02-14T16:15:59.913" v="1655"/>
        <pc:sldMkLst>
          <pc:docMk/>
          <pc:sldMk cId="3700793110" sldId="331"/>
        </pc:sldMkLst>
      </pc:sldChg>
      <pc:sldChg chg="add del">
        <pc:chgData name="Neighbors, Maureen" userId="6b4c143f-acf1-48df-9363-aa587d3acc05" providerId="ADAL" clId="{6174E966-55E6-434B-B359-D3F492EDD015}" dt="2023-02-14T18:20:32.419" v="1675" actId="47"/>
        <pc:sldMkLst>
          <pc:docMk/>
          <pc:sldMk cId="212007420" sldId="332"/>
        </pc:sldMkLst>
      </pc:sldChg>
      <pc:sldChg chg="modSp add mod">
        <pc:chgData name="Neighbors, Maureen" userId="6b4c143f-acf1-48df-9363-aa587d3acc05" providerId="ADAL" clId="{6174E966-55E6-434B-B359-D3F492EDD015}" dt="2023-02-21T17:03:08.743" v="1878" actId="14100"/>
        <pc:sldMkLst>
          <pc:docMk/>
          <pc:sldMk cId="2512442942" sldId="333"/>
        </pc:sldMkLst>
        <pc:spChg chg="mod">
          <ac:chgData name="Neighbors, Maureen" userId="6b4c143f-acf1-48df-9363-aa587d3acc05" providerId="ADAL" clId="{6174E966-55E6-434B-B359-D3F492EDD015}" dt="2023-02-21T17:03:06.133" v="1877" actId="255"/>
          <ac:spMkLst>
            <pc:docMk/>
            <pc:sldMk cId="2512442942" sldId="333"/>
            <ac:spMk id="2" creationId="{9B50A21E-565D-39A3-0AB0-D41D4A0640A2}"/>
          </ac:spMkLst>
        </pc:spChg>
        <pc:spChg chg="mod">
          <ac:chgData name="Neighbors, Maureen" userId="6b4c143f-acf1-48df-9363-aa587d3acc05" providerId="ADAL" clId="{6174E966-55E6-434B-B359-D3F492EDD015}" dt="2023-02-21T17:03:08.743" v="1878" actId="14100"/>
          <ac:spMkLst>
            <pc:docMk/>
            <pc:sldMk cId="2512442942" sldId="333"/>
            <ac:spMk id="3" creationId="{1D941ABE-58CA-EEC2-D1F8-4A9CBF04C5E9}"/>
          </ac:spMkLst>
        </pc:spChg>
      </pc:sldChg>
      <pc:sldChg chg="modSp add mod">
        <pc:chgData name="Neighbors, Maureen" userId="6b4c143f-acf1-48df-9363-aa587d3acc05" providerId="ADAL" clId="{6174E966-55E6-434B-B359-D3F492EDD015}" dt="2023-02-15T21:00:41.263" v="1693"/>
        <pc:sldMkLst>
          <pc:docMk/>
          <pc:sldMk cId="1938678061" sldId="334"/>
        </pc:sldMkLst>
        <pc:spChg chg="mod">
          <ac:chgData name="Neighbors, Maureen" userId="6b4c143f-acf1-48df-9363-aa587d3acc05" providerId="ADAL" clId="{6174E966-55E6-434B-B359-D3F492EDD015}" dt="2023-02-15T21:00:26.074" v="1692"/>
          <ac:spMkLst>
            <pc:docMk/>
            <pc:sldMk cId="1938678061" sldId="334"/>
            <ac:spMk id="4" creationId="{25365251-FA9B-9193-7759-5AA4D683A84A}"/>
          </ac:spMkLst>
        </pc:spChg>
        <pc:spChg chg="mod">
          <ac:chgData name="Neighbors, Maureen" userId="6b4c143f-acf1-48df-9363-aa587d3acc05" providerId="ADAL" clId="{6174E966-55E6-434B-B359-D3F492EDD015}" dt="2023-02-15T21:00:41.263" v="1693"/>
          <ac:spMkLst>
            <pc:docMk/>
            <pc:sldMk cId="1938678061" sldId="334"/>
            <ac:spMk id="5" creationId="{138D100E-9EBA-8E3E-4D0A-F393049F17AD}"/>
          </ac:spMkLst>
        </pc:spChg>
      </pc:sldChg>
      <pc:sldChg chg="addSp delSp modSp add mod">
        <pc:chgData name="Neighbors, Maureen" userId="6b4c143f-acf1-48df-9363-aa587d3acc05" providerId="ADAL" clId="{6174E966-55E6-434B-B359-D3F492EDD015}" dt="2023-02-17T16:48:26.121" v="1730" actId="255"/>
        <pc:sldMkLst>
          <pc:docMk/>
          <pc:sldMk cId="1282727013" sldId="335"/>
        </pc:sldMkLst>
        <pc:spChg chg="mod">
          <ac:chgData name="Neighbors, Maureen" userId="6b4c143f-acf1-48df-9363-aa587d3acc05" providerId="ADAL" clId="{6174E966-55E6-434B-B359-D3F492EDD015}" dt="2023-02-17T16:47:39.195" v="1726" actId="20577"/>
          <ac:spMkLst>
            <pc:docMk/>
            <pc:sldMk cId="1282727013" sldId="335"/>
            <ac:spMk id="2" creationId="{9B50A21E-565D-39A3-0AB0-D41D4A0640A2}"/>
          </ac:spMkLst>
        </pc:spChg>
        <pc:spChg chg="del mod">
          <ac:chgData name="Neighbors, Maureen" userId="6b4c143f-acf1-48df-9363-aa587d3acc05" providerId="ADAL" clId="{6174E966-55E6-434B-B359-D3F492EDD015}" dt="2023-02-17T16:46:59.348" v="1697"/>
          <ac:spMkLst>
            <pc:docMk/>
            <pc:sldMk cId="1282727013" sldId="335"/>
            <ac:spMk id="3" creationId="{1D941ABE-58CA-EEC2-D1F8-4A9CBF04C5E9}"/>
          </ac:spMkLst>
        </pc:spChg>
        <pc:graphicFrameChg chg="add mod modGraphic">
          <ac:chgData name="Neighbors, Maureen" userId="6b4c143f-acf1-48df-9363-aa587d3acc05" providerId="ADAL" clId="{6174E966-55E6-434B-B359-D3F492EDD015}" dt="2023-02-17T16:48:26.121" v="1730" actId="255"/>
          <ac:graphicFrameMkLst>
            <pc:docMk/>
            <pc:sldMk cId="1282727013" sldId="335"/>
            <ac:graphicFrameMk id="4" creationId="{3765BB95-879D-9488-3677-C0748CD4DEB9}"/>
          </ac:graphicFrameMkLst>
        </pc:graphicFrameChg>
      </pc:sldChg>
      <pc:sldChg chg="del">
        <pc:chgData name="Neighbors, Maureen" userId="6b4c143f-acf1-48df-9363-aa587d3acc05" providerId="ADAL" clId="{6174E966-55E6-434B-B359-D3F492EDD015}" dt="2023-02-01T18:38:53.691" v="3" actId="47"/>
        <pc:sldMkLst>
          <pc:docMk/>
          <pc:sldMk cId="2313234867" sldId="389"/>
        </pc:sldMkLst>
      </pc:sldChg>
      <pc:sldChg chg="del">
        <pc:chgData name="Neighbors, Maureen" userId="6b4c143f-acf1-48df-9363-aa587d3acc05" providerId="ADAL" clId="{6174E966-55E6-434B-B359-D3F492EDD015}" dt="2023-02-01T18:39:28.586" v="14" actId="47"/>
        <pc:sldMkLst>
          <pc:docMk/>
          <pc:sldMk cId="3247798845" sldId="391"/>
        </pc:sldMkLst>
      </pc:sldChg>
      <pc:sldChg chg="del">
        <pc:chgData name="Neighbors, Maureen" userId="6b4c143f-acf1-48df-9363-aa587d3acc05" providerId="ADAL" clId="{6174E966-55E6-434B-B359-D3F492EDD015}" dt="2023-02-01T18:39:06.835" v="8" actId="47"/>
        <pc:sldMkLst>
          <pc:docMk/>
          <pc:sldMk cId="141007509" sldId="392"/>
        </pc:sldMkLst>
      </pc:sldChg>
      <pc:sldChg chg="del">
        <pc:chgData name="Neighbors, Maureen" userId="6b4c143f-acf1-48df-9363-aa587d3acc05" providerId="ADAL" clId="{6174E966-55E6-434B-B359-D3F492EDD015}" dt="2023-02-01T18:39:21.433" v="11" actId="47"/>
        <pc:sldMkLst>
          <pc:docMk/>
          <pc:sldMk cId="3745382951" sldId="393"/>
        </pc:sldMkLst>
      </pc:sldChg>
      <pc:sldChg chg="del">
        <pc:chgData name="Neighbors, Maureen" userId="6b4c143f-acf1-48df-9363-aa587d3acc05" providerId="ADAL" clId="{6174E966-55E6-434B-B359-D3F492EDD015}" dt="2023-02-01T18:39:26.329" v="13" actId="47"/>
        <pc:sldMkLst>
          <pc:docMk/>
          <pc:sldMk cId="1203061434" sldId="2839"/>
        </pc:sldMkLst>
      </pc:sldChg>
      <pc:sldChg chg="del">
        <pc:chgData name="Neighbors, Maureen" userId="6b4c143f-acf1-48df-9363-aa587d3acc05" providerId="ADAL" clId="{6174E966-55E6-434B-B359-D3F492EDD015}" dt="2023-02-01T18:39:24.373" v="12" actId="47"/>
        <pc:sldMkLst>
          <pc:docMk/>
          <pc:sldMk cId="3455873073" sldId="2844"/>
        </pc:sldMkLst>
      </pc:sldChg>
      <pc:sldMasterChg chg="delSldLayout">
        <pc:chgData name="Neighbors, Maureen" userId="6b4c143f-acf1-48df-9363-aa587d3acc05" providerId="ADAL" clId="{6174E966-55E6-434B-B359-D3F492EDD015}" dt="2023-02-01T18:39:26.329" v="13" actId="47"/>
        <pc:sldMasterMkLst>
          <pc:docMk/>
          <pc:sldMasterMk cId="2521255718" sldId="2147483684"/>
        </pc:sldMasterMkLst>
        <pc:sldLayoutChg chg="del">
          <pc:chgData name="Neighbors, Maureen" userId="6b4c143f-acf1-48df-9363-aa587d3acc05" providerId="ADAL" clId="{6174E966-55E6-434B-B359-D3F492EDD015}" dt="2023-02-01T18:39:26.329" v="13" actId="47"/>
          <pc:sldLayoutMkLst>
            <pc:docMk/>
            <pc:sldMasterMk cId="2521255718" sldId="2147483684"/>
            <pc:sldLayoutMk cId="3774266290" sldId="2147483735"/>
          </pc:sldLayoutMkLst>
        </pc:sldLayoutChg>
        <pc:sldLayoutChg chg="del">
          <pc:chgData name="Neighbors, Maureen" userId="6b4c143f-acf1-48df-9363-aa587d3acc05" providerId="ADAL" clId="{6174E966-55E6-434B-B359-D3F492EDD015}" dt="2023-02-01T18:39:24.373" v="12" actId="47"/>
          <pc:sldLayoutMkLst>
            <pc:docMk/>
            <pc:sldMasterMk cId="2521255718" sldId="2147483684"/>
            <pc:sldLayoutMk cId="753837940" sldId="2147483736"/>
          </pc:sldLayoutMkLst>
        </pc:sldLayoutChg>
      </pc:sldMasterChg>
    </pc:docChg>
  </pc:docChgLst>
  <pc:docChgLst>
    <pc:chgData name="Maureen Neighbors" userId="6b4c143f-acf1-48df-9363-aa587d3acc05" providerId="ADAL" clId="{6174E966-55E6-434B-B359-D3F492EDD015}"/>
    <pc:docChg chg="undo redo custSel addSld modSld">
      <pc:chgData name="Maureen Neighbors" userId="6b4c143f-acf1-48df-9363-aa587d3acc05" providerId="ADAL" clId="{6174E966-55E6-434B-B359-D3F492EDD015}" dt="2023-02-03T16:42:12.437" v="684" actId="2711"/>
      <pc:docMkLst>
        <pc:docMk/>
      </pc:docMkLst>
      <pc:sldChg chg="modSp mod delDesignElem">
        <pc:chgData name="Maureen Neighbors" userId="6b4c143f-acf1-48df-9363-aa587d3acc05" providerId="ADAL" clId="{6174E966-55E6-434B-B359-D3F492EDD015}" dt="2023-02-03T16:42:12.437" v="684" actId="2711"/>
        <pc:sldMkLst>
          <pc:docMk/>
          <pc:sldMk cId="2434100269" sldId="258"/>
        </pc:sldMkLst>
        <pc:spChg chg="mod">
          <ac:chgData name="Maureen Neighbors" userId="6b4c143f-acf1-48df-9363-aa587d3acc05" providerId="ADAL" clId="{6174E966-55E6-434B-B359-D3F492EDD015}" dt="2023-02-03T16:42:12.437" v="684" actId="2711"/>
          <ac:spMkLst>
            <pc:docMk/>
            <pc:sldMk cId="2434100269" sldId="258"/>
            <ac:spMk id="2" creationId="{BCB6D8DC-3085-480C-9DC2-BAC0C25532C5}"/>
          </ac:spMkLst>
        </pc:spChg>
        <pc:spChg chg="mod">
          <ac:chgData name="Maureen Neighbors" userId="6b4c143f-acf1-48df-9363-aa587d3acc05" providerId="ADAL" clId="{6174E966-55E6-434B-B359-D3F492EDD015}" dt="2023-02-03T16:41:37.995" v="682" actId="207"/>
          <ac:spMkLst>
            <pc:docMk/>
            <pc:sldMk cId="2434100269" sldId="258"/>
            <ac:spMk id="4" creationId="{499DEFB2-91F0-32A3-4B4D-71C8AF8FFB6C}"/>
          </ac:spMkLst>
        </pc:spChg>
        <pc:spChg chg="mod">
          <ac:chgData name="Maureen Neighbors" userId="6b4c143f-acf1-48df-9363-aa587d3acc05" providerId="ADAL" clId="{6174E966-55E6-434B-B359-D3F492EDD015}" dt="2023-02-03T16:41:51.646" v="683" actId="207"/>
          <ac:spMkLst>
            <pc:docMk/>
            <pc:sldMk cId="2434100269" sldId="258"/>
            <ac:spMk id="5" creationId="{E4E22444-0A9D-D87D-B14F-EF7E2F278A45}"/>
          </ac:spMkLst>
        </pc:spChg>
      </pc:sldChg>
      <pc:sldChg chg="modSp mod">
        <pc:chgData name="Maureen Neighbors" userId="6b4c143f-acf1-48df-9363-aa587d3acc05" providerId="ADAL" clId="{6174E966-55E6-434B-B359-D3F492EDD015}" dt="2023-02-03T16:16:56.575" v="4" actId="14100"/>
        <pc:sldMkLst>
          <pc:docMk/>
          <pc:sldMk cId="4228084381" sldId="322"/>
        </pc:sldMkLst>
        <pc:spChg chg="mod">
          <ac:chgData name="Maureen Neighbors" userId="6b4c143f-acf1-48df-9363-aa587d3acc05" providerId="ADAL" clId="{6174E966-55E6-434B-B359-D3F492EDD015}" dt="2023-02-03T16:16:56.575" v="4" actId="14100"/>
          <ac:spMkLst>
            <pc:docMk/>
            <pc:sldMk cId="4228084381" sldId="322"/>
            <ac:spMk id="3" creationId="{1D941ABE-58CA-EEC2-D1F8-4A9CBF04C5E9}"/>
          </ac:spMkLst>
        </pc:spChg>
      </pc:sldChg>
      <pc:sldChg chg="modSp mod">
        <pc:chgData name="Maureen Neighbors" userId="6b4c143f-acf1-48df-9363-aa587d3acc05" providerId="ADAL" clId="{6174E966-55E6-434B-B359-D3F492EDD015}" dt="2023-02-03T16:32:34.718" v="399" actId="6549"/>
        <pc:sldMkLst>
          <pc:docMk/>
          <pc:sldMk cId="1386062231" sldId="323"/>
        </pc:sldMkLst>
        <pc:spChg chg="mod">
          <ac:chgData name="Maureen Neighbors" userId="6b4c143f-acf1-48df-9363-aa587d3acc05" providerId="ADAL" clId="{6174E966-55E6-434B-B359-D3F492EDD015}" dt="2023-02-03T16:32:34.718" v="399" actId="6549"/>
          <ac:spMkLst>
            <pc:docMk/>
            <pc:sldMk cId="1386062231" sldId="323"/>
            <ac:spMk id="13" creationId="{C0287FEC-3826-4868-8D93-52429C6156F5}"/>
          </ac:spMkLst>
        </pc:spChg>
      </pc:sldChg>
      <pc:sldChg chg="delSp modSp mod">
        <pc:chgData name="Maureen Neighbors" userId="6b4c143f-acf1-48df-9363-aa587d3acc05" providerId="ADAL" clId="{6174E966-55E6-434B-B359-D3F492EDD015}" dt="2023-02-03T16:30:28.414" v="234" actId="478"/>
        <pc:sldMkLst>
          <pc:docMk/>
          <pc:sldMk cId="3068809276" sldId="325"/>
        </pc:sldMkLst>
        <pc:spChg chg="mod">
          <ac:chgData name="Maureen Neighbors" userId="6b4c143f-acf1-48df-9363-aa587d3acc05" providerId="ADAL" clId="{6174E966-55E6-434B-B359-D3F492EDD015}" dt="2023-02-03T16:28:01.518" v="223" actId="6549"/>
          <ac:spMkLst>
            <pc:docMk/>
            <pc:sldMk cId="3068809276" sldId="325"/>
            <ac:spMk id="3" creationId="{1D941ABE-58CA-EEC2-D1F8-4A9CBF04C5E9}"/>
          </ac:spMkLst>
        </pc:spChg>
        <pc:spChg chg="del mod">
          <ac:chgData name="Maureen Neighbors" userId="6b4c143f-acf1-48df-9363-aa587d3acc05" providerId="ADAL" clId="{6174E966-55E6-434B-B359-D3F492EDD015}" dt="2023-02-03T16:30:26.550" v="233" actId="478"/>
          <ac:spMkLst>
            <pc:docMk/>
            <pc:sldMk cId="3068809276" sldId="325"/>
            <ac:spMk id="4" creationId="{9AC2C56B-F7D9-8D59-79E3-4A78737D1027}"/>
          </ac:spMkLst>
        </pc:spChg>
        <pc:spChg chg="del">
          <ac:chgData name="Maureen Neighbors" userId="6b4c143f-acf1-48df-9363-aa587d3acc05" providerId="ADAL" clId="{6174E966-55E6-434B-B359-D3F492EDD015}" dt="2023-02-03T16:30:28.414" v="234" actId="478"/>
          <ac:spMkLst>
            <pc:docMk/>
            <pc:sldMk cId="3068809276" sldId="325"/>
            <ac:spMk id="5" creationId="{F06AFBDB-6DD4-D0D2-1A80-11AB7864C37F}"/>
          </ac:spMkLst>
        </pc:spChg>
      </pc:sldChg>
      <pc:sldChg chg="modSp add mod">
        <pc:chgData name="Maureen Neighbors" userId="6b4c143f-acf1-48df-9363-aa587d3acc05" providerId="ADAL" clId="{6174E966-55E6-434B-B359-D3F492EDD015}" dt="2023-02-03T16:17:30.613" v="7" actId="20577"/>
        <pc:sldMkLst>
          <pc:docMk/>
          <pc:sldMk cId="1612842849" sldId="326"/>
        </pc:sldMkLst>
        <pc:spChg chg="mod">
          <ac:chgData name="Maureen Neighbors" userId="6b4c143f-acf1-48df-9363-aa587d3acc05" providerId="ADAL" clId="{6174E966-55E6-434B-B359-D3F492EDD015}" dt="2023-02-03T16:17:30.613" v="7" actId="20577"/>
          <ac:spMkLst>
            <pc:docMk/>
            <pc:sldMk cId="1612842849" sldId="326"/>
            <ac:spMk id="3" creationId="{1D941ABE-58CA-EEC2-D1F8-4A9CBF04C5E9}"/>
          </ac:spMkLst>
        </pc:spChg>
      </pc:sldChg>
      <pc:sldChg chg="delSp modSp add mod">
        <pc:chgData name="Maureen Neighbors" userId="6b4c143f-acf1-48df-9363-aa587d3acc05" providerId="ADAL" clId="{6174E966-55E6-434B-B359-D3F492EDD015}" dt="2023-02-03T16:30:17.679" v="231" actId="478"/>
        <pc:sldMkLst>
          <pc:docMk/>
          <pc:sldMk cId="1029209826" sldId="327"/>
        </pc:sldMkLst>
        <pc:spChg chg="mod">
          <ac:chgData name="Maureen Neighbors" userId="6b4c143f-acf1-48df-9363-aa587d3acc05" providerId="ADAL" clId="{6174E966-55E6-434B-B359-D3F492EDD015}" dt="2023-02-03T16:29:50.014" v="228" actId="6549"/>
          <ac:spMkLst>
            <pc:docMk/>
            <pc:sldMk cId="1029209826" sldId="327"/>
            <ac:spMk id="3" creationId="{1D941ABE-58CA-EEC2-D1F8-4A9CBF04C5E9}"/>
          </ac:spMkLst>
        </pc:spChg>
        <pc:spChg chg="del">
          <ac:chgData name="Maureen Neighbors" userId="6b4c143f-acf1-48df-9363-aa587d3acc05" providerId="ADAL" clId="{6174E966-55E6-434B-B359-D3F492EDD015}" dt="2023-02-03T16:30:17.679" v="231" actId="478"/>
          <ac:spMkLst>
            <pc:docMk/>
            <pc:sldMk cId="1029209826" sldId="327"/>
            <ac:spMk id="4" creationId="{9AC2C56B-F7D9-8D59-79E3-4A78737D1027}"/>
          </ac:spMkLst>
        </pc:spChg>
        <pc:spChg chg="del mod">
          <ac:chgData name="Maureen Neighbors" userId="6b4c143f-acf1-48df-9363-aa587d3acc05" providerId="ADAL" clId="{6174E966-55E6-434B-B359-D3F492EDD015}" dt="2023-02-03T16:30:14.207" v="230" actId="478"/>
          <ac:spMkLst>
            <pc:docMk/>
            <pc:sldMk cId="1029209826" sldId="327"/>
            <ac:spMk id="5" creationId="{F06AFBDB-6DD4-D0D2-1A80-11AB7864C37F}"/>
          </ac:spMkLst>
        </pc:spChg>
      </pc:sldChg>
      <pc:sldChg chg="delSp modSp add mod setBg delDesignElem">
        <pc:chgData name="Maureen Neighbors" userId="6b4c143f-acf1-48df-9363-aa587d3acc05" providerId="ADAL" clId="{6174E966-55E6-434B-B359-D3F492EDD015}" dt="2023-02-03T16:41:05.147" v="677"/>
        <pc:sldMkLst>
          <pc:docMk/>
          <pc:sldMk cId="957240497" sldId="328"/>
        </pc:sldMkLst>
        <pc:spChg chg="mod">
          <ac:chgData name="Maureen Neighbors" userId="6b4c143f-acf1-48df-9363-aa587d3acc05" providerId="ADAL" clId="{6174E966-55E6-434B-B359-D3F492EDD015}" dt="2023-02-03T16:40:38.786" v="676" actId="14100"/>
          <ac:spMkLst>
            <pc:docMk/>
            <pc:sldMk cId="957240497" sldId="328"/>
            <ac:spMk id="2" creationId="{BCB6D8DC-3085-480C-9DC2-BAC0C25532C5}"/>
          </ac:spMkLst>
        </pc:spChg>
        <pc:spChg chg="mod">
          <ac:chgData name="Maureen Neighbors" userId="6b4c143f-acf1-48df-9363-aa587d3acc05" providerId="ADAL" clId="{6174E966-55E6-434B-B359-D3F492EDD015}" dt="2023-02-03T16:36:38.681" v="421" actId="113"/>
          <ac:spMkLst>
            <pc:docMk/>
            <pc:sldMk cId="957240497" sldId="328"/>
            <ac:spMk id="4" creationId="{25365251-FA9B-9193-7759-5AA4D683A84A}"/>
          </ac:spMkLst>
        </pc:spChg>
        <pc:spChg chg="mod">
          <ac:chgData name="Maureen Neighbors" userId="6b4c143f-acf1-48df-9363-aa587d3acc05" providerId="ADAL" clId="{6174E966-55E6-434B-B359-D3F492EDD015}" dt="2023-02-03T16:36:26.194" v="420" actId="255"/>
          <ac:spMkLst>
            <pc:docMk/>
            <pc:sldMk cId="957240497" sldId="328"/>
            <ac:spMk id="5" creationId="{138D100E-9EBA-8E3E-4D0A-F393049F17AD}"/>
          </ac:spMkLst>
        </pc:spChg>
        <pc:spChg chg="del">
          <ac:chgData name="Maureen Neighbors" userId="6b4c143f-acf1-48df-9363-aa587d3acc05" providerId="ADAL" clId="{6174E966-55E6-434B-B359-D3F492EDD015}" dt="2023-02-03T16:34:41.741" v="401"/>
          <ac:spMkLst>
            <pc:docMk/>
            <pc:sldMk cId="957240497" sldId="328"/>
            <ac:spMk id="17" creationId="{2A6B319F-86FE-4754-878E-06F0804D882B}"/>
          </ac:spMkLst>
        </pc:spChg>
        <pc:spChg chg="del">
          <ac:chgData name="Maureen Neighbors" userId="6b4c143f-acf1-48df-9363-aa587d3acc05" providerId="ADAL" clId="{6174E966-55E6-434B-B359-D3F492EDD015}" dt="2023-02-03T16:34:41.741" v="401"/>
          <ac:spMkLst>
            <pc:docMk/>
            <pc:sldMk cId="957240497" sldId="328"/>
            <ac:spMk id="19" creationId="{DCF7D1B5-3477-499F-ACC5-2C8B07F4EDB3}"/>
          </ac:spMkLst>
        </pc:spChg>
        <pc:picChg chg="del">
          <ac:chgData name="Maureen Neighbors" userId="6b4c143f-acf1-48df-9363-aa587d3acc05" providerId="ADAL" clId="{6174E966-55E6-434B-B359-D3F492EDD015}" dt="2023-02-03T16:41:05.147" v="677"/>
          <ac:picMkLst>
            <pc:docMk/>
            <pc:sldMk cId="957240497" sldId="328"/>
            <ac:picMk id="3" creationId="{EB881A7E-3A5A-5493-AFE3-E386AFB92C2F}"/>
          </ac:picMkLst>
        </pc:picChg>
      </pc:sldChg>
      <pc:sldChg chg="modSp mod">
        <pc:chgData name="Maureen Neighbors" userId="6b4c143f-acf1-48df-9363-aa587d3acc05" providerId="ADAL" clId="{6174E966-55E6-434B-B359-D3F492EDD015}" dt="2023-02-03T16:39:52.589" v="674" actId="6549"/>
        <pc:sldMkLst>
          <pc:docMk/>
          <pc:sldMk cId="1190408663" sldId="329"/>
        </pc:sldMkLst>
        <pc:spChg chg="mod">
          <ac:chgData name="Maureen Neighbors" userId="6b4c143f-acf1-48df-9363-aa587d3acc05" providerId="ADAL" clId="{6174E966-55E6-434B-B359-D3F492EDD015}" dt="2023-02-03T16:39:01.837" v="582" actId="14100"/>
          <ac:spMkLst>
            <pc:docMk/>
            <pc:sldMk cId="1190408663" sldId="329"/>
            <ac:spMk id="11" creationId="{581E8936-2270-47FE-94A4-398CB123EF90}"/>
          </ac:spMkLst>
        </pc:spChg>
        <pc:spChg chg="mod">
          <ac:chgData name="Maureen Neighbors" userId="6b4c143f-acf1-48df-9363-aa587d3acc05" providerId="ADAL" clId="{6174E966-55E6-434B-B359-D3F492EDD015}" dt="2023-02-03T16:39:52.589" v="674" actId="6549"/>
          <ac:spMkLst>
            <pc:docMk/>
            <pc:sldMk cId="1190408663" sldId="329"/>
            <ac:spMk id="13" creationId="{C0287FEC-3826-4868-8D93-52429C6156F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2/22/2023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2/22/2023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2</a:t>
            </a:fld>
            <a:endParaRPr lang="en-US"/>
          </a:p>
        </p:txBody>
      </p:sp>
    </p:spTree>
    <p:extLst>
      <p:ext uri="{BB962C8B-B14F-4D97-AF65-F5344CB8AC3E}">
        <p14:creationId xmlns:p14="http://schemas.microsoft.com/office/powerpoint/2010/main" val="4150892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5</a:t>
            </a:fld>
            <a:endParaRPr lang="en-US"/>
          </a:p>
        </p:txBody>
      </p:sp>
    </p:spTree>
    <p:extLst>
      <p:ext uri="{BB962C8B-B14F-4D97-AF65-F5344CB8AC3E}">
        <p14:creationId xmlns:p14="http://schemas.microsoft.com/office/powerpoint/2010/main" val="17757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endParaRPr lang="en-US"/>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endParaRPr lang="en-US"/>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endParaRPr lang="en-US"/>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endParaRPr lang="en-US"/>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endParaRPr lang="en-US"/>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endParaRPr lang="en-US"/>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endParaRPr lang="en-US"/>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endParaRPr lang="en-US"/>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endParaRPr lang="en-US"/>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endParaRPr lang="en-US"/>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endParaRPr lang="en-US"/>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endParaRPr lang="en-US"/>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endParaRPr lang="en-US"/>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ftr="0" dt="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999414" y="399495"/>
            <a:ext cx="3565524" cy="3036954"/>
          </a:xfrm>
        </p:spPr>
        <p:txBody>
          <a:bodyPr anchor="b" anchorCtr="0">
            <a:normAutofit fontScale="90000"/>
          </a:bodyPr>
          <a:lstStyle/>
          <a:p>
            <a:r>
              <a:rPr lang="en-US" dirty="0"/>
              <a:t>Alabama Digital Expansion Division ARPA Report</a:t>
            </a: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999414" y="3950440"/>
            <a:ext cx="3565524" cy="1731963"/>
          </a:xfrm>
        </p:spPr>
        <p:txBody>
          <a:bodyPr>
            <a:normAutofit lnSpcReduction="10000"/>
          </a:bodyPr>
          <a:lstStyle/>
          <a:p>
            <a:pPr>
              <a:lnSpc>
                <a:spcPct val="100000"/>
              </a:lnSpc>
              <a:spcBef>
                <a:spcPts val="0"/>
              </a:spcBef>
              <a:spcAft>
                <a:spcPts val="0"/>
              </a:spcAft>
            </a:pPr>
            <a:r>
              <a:rPr lang="en-US" dirty="0"/>
              <a:t>Kenneth W. Boswell, </a:t>
            </a:r>
          </a:p>
          <a:p>
            <a:pPr>
              <a:lnSpc>
                <a:spcPct val="100000"/>
              </a:lnSpc>
              <a:spcBef>
                <a:spcPts val="0"/>
              </a:spcBef>
              <a:spcAft>
                <a:spcPts val="0"/>
              </a:spcAft>
            </a:pPr>
            <a:r>
              <a:rPr lang="en-US" dirty="0"/>
              <a:t>ADECA Director</a:t>
            </a:r>
          </a:p>
          <a:p>
            <a:pPr>
              <a:lnSpc>
                <a:spcPct val="100000"/>
              </a:lnSpc>
              <a:spcBef>
                <a:spcPts val="0"/>
              </a:spcBef>
              <a:spcAft>
                <a:spcPts val="0"/>
              </a:spcAft>
            </a:pPr>
            <a:endParaRPr lang="en-US" dirty="0"/>
          </a:p>
          <a:p>
            <a:pPr>
              <a:lnSpc>
                <a:spcPct val="100000"/>
              </a:lnSpc>
              <a:spcBef>
                <a:spcPts val="0"/>
              </a:spcBef>
              <a:spcAft>
                <a:spcPts val="0"/>
              </a:spcAft>
            </a:pPr>
            <a:r>
              <a:rPr lang="en-US" dirty="0"/>
              <a:t>Maureen Neighbors</a:t>
            </a:r>
          </a:p>
          <a:p>
            <a:pPr>
              <a:lnSpc>
                <a:spcPct val="100000"/>
              </a:lnSpc>
              <a:spcBef>
                <a:spcPts val="0"/>
              </a:spcBef>
              <a:spcAft>
                <a:spcPts val="0"/>
              </a:spcAft>
            </a:pPr>
            <a:r>
              <a:rPr lang="en-US" dirty="0"/>
              <a:t>Alabama Digital Expansion</a:t>
            </a:r>
          </a:p>
          <a:p>
            <a:pPr>
              <a:lnSpc>
                <a:spcPct val="100000"/>
              </a:lnSpc>
              <a:spcBef>
                <a:spcPts val="0"/>
              </a:spcBef>
              <a:spcAft>
                <a:spcPts val="0"/>
              </a:spcAft>
            </a:pPr>
            <a:r>
              <a:rPr lang="en-US" dirty="0"/>
              <a:t>Division Chief</a:t>
            </a:r>
          </a:p>
        </p:txBody>
      </p:sp>
    </p:spTree>
    <p:extLst>
      <p:ext uri="{BB962C8B-B14F-4D97-AF65-F5344CB8AC3E}">
        <p14:creationId xmlns:p14="http://schemas.microsoft.com/office/powerpoint/2010/main" val="75281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81E8936-2270-47FE-94A4-398CB123EF90}"/>
              </a:ext>
            </a:extLst>
          </p:cNvPr>
          <p:cNvSpPr>
            <a:spLocks noGrp="1"/>
          </p:cNvSpPr>
          <p:nvPr>
            <p:ph type="title"/>
          </p:nvPr>
        </p:nvSpPr>
        <p:spPr>
          <a:xfrm>
            <a:off x="550863" y="4508500"/>
            <a:ext cx="4500562" cy="1562959"/>
          </a:xfrm>
        </p:spPr>
        <p:txBody>
          <a:bodyPr/>
          <a:lstStyle/>
          <a:p>
            <a:r>
              <a:rPr lang="en-US" dirty="0"/>
              <a:t>Middle Mile</a:t>
            </a:r>
          </a:p>
        </p:txBody>
      </p:sp>
      <p:pic>
        <p:nvPicPr>
          <p:cNvPr id="16" name="Picture Placeholder 15" descr="Data Points Digital background">
            <a:extLst>
              <a:ext uri="{FF2B5EF4-FFF2-40B4-BE49-F238E27FC236}">
                <a16:creationId xmlns:a16="http://schemas.microsoft.com/office/drawing/2014/main" id="{361E9ADB-7377-4CF1-9AE4-AEFBDEBEEEE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12192000" cy="3776472"/>
          </a:xfrm>
        </p:spPr>
      </p:pic>
      <p:sp>
        <p:nvSpPr>
          <p:cNvPr id="13" name="Content Placeholder 12">
            <a:extLst>
              <a:ext uri="{FF2B5EF4-FFF2-40B4-BE49-F238E27FC236}">
                <a16:creationId xmlns:a16="http://schemas.microsoft.com/office/drawing/2014/main" id="{C0287FEC-3826-4868-8D93-52429C6156F5}"/>
              </a:ext>
            </a:extLst>
          </p:cNvPr>
          <p:cNvSpPr>
            <a:spLocks noGrp="1"/>
          </p:cNvSpPr>
          <p:nvPr>
            <p:ph sz="quarter" idx="15"/>
          </p:nvPr>
        </p:nvSpPr>
        <p:spPr>
          <a:xfrm>
            <a:off x="4802819" y="4287915"/>
            <a:ext cx="6838318" cy="1935331"/>
          </a:xfrm>
        </p:spPr>
        <p:txBody>
          <a:bodyPr>
            <a:normAutofit/>
          </a:bodyPr>
          <a:lstStyle/>
          <a:p>
            <a:r>
              <a:rPr lang="en-US" dirty="0"/>
              <a:t>September 27, 2022, Governor Ivey announced the award of $82.45 million for Alabama’s Statewide Middle-Mile Network program.  </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2</a:t>
            </a:fld>
            <a:endParaRPr lang="en-US"/>
          </a:p>
        </p:txBody>
      </p:sp>
    </p:spTree>
    <p:extLst>
      <p:ext uri="{BB962C8B-B14F-4D97-AF65-F5344CB8AC3E}">
        <p14:creationId xmlns:p14="http://schemas.microsoft.com/office/powerpoint/2010/main" val="3521561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0A21E-565D-39A3-0AB0-D41D4A0640A2}"/>
              </a:ext>
            </a:extLst>
          </p:cNvPr>
          <p:cNvSpPr>
            <a:spLocks noGrp="1"/>
          </p:cNvSpPr>
          <p:nvPr>
            <p:ph type="title"/>
          </p:nvPr>
        </p:nvSpPr>
        <p:spPr>
          <a:xfrm>
            <a:off x="550862" y="549275"/>
            <a:ext cx="11091600" cy="729109"/>
          </a:xfrm>
        </p:spPr>
        <p:txBody>
          <a:bodyPr/>
          <a:lstStyle/>
          <a:p>
            <a:r>
              <a:rPr lang="en-US" dirty="0"/>
              <a:t>Middle Mile</a:t>
            </a:r>
          </a:p>
        </p:txBody>
      </p:sp>
      <p:sp>
        <p:nvSpPr>
          <p:cNvPr id="3" name="Content Placeholder 2">
            <a:extLst>
              <a:ext uri="{FF2B5EF4-FFF2-40B4-BE49-F238E27FC236}">
                <a16:creationId xmlns:a16="http://schemas.microsoft.com/office/drawing/2014/main" id="{1D941ABE-58CA-EEC2-D1F8-4A9CBF04C5E9}"/>
              </a:ext>
            </a:extLst>
          </p:cNvPr>
          <p:cNvSpPr>
            <a:spLocks noGrp="1"/>
          </p:cNvSpPr>
          <p:nvPr>
            <p:ph idx="1"/>
          </p:nvPr>
        </p:nvSpPr>
        <p:spPr>
          <a:xfrm>
            <a:off x="550863" y="1811045"/>
            <a:ext cx="11090274" cy="4497680"/>
          </a:xfrm>
        </p:spPr>
        <p:txBody>
          <a:bodyPr/>
          <a:lstStyle/>
          <a:p>
            <a:r>
              <a:rPr lang="en-US" dirty="0"/>
              <a:t>Funds for the Alabama State Middle-Mile Network program are being provided through the American Rescue Plan Act. The use of those funds was approved last year by the Alabama Legislature, and Governor Kay Ivey signed the act that appropriated up to $85 million to support the improvement and expansion of broadband network access to the citizens of Alabama </a:t>
            </a:r>
          </a:p>
          <a:p>
            <a:r>
              <a:rPr lang="en-US" dirty="0"/>
              <a:t>State and Local Fiscal Recovery Fund (“SLFRF”)—specifically, up to $51 million from the ARPA-Coronavirus State Fiscal Recovery Fund and up to $34 million from the ARPA-Coronavirus State Fiscal Recovery Revenue Replacement Fund</a:t>
            </a:r>
          </a:p>
        </p:txBody>
      </p:sp>
      <p:sp>
        <p:nvSpPr>
          <p:cNvPr id="6" name="Slide Number Placeholder 5">
            <a:extLst>
              <a:ext uri="{FF2B5EF4-FFF2-40B4-BE49-F238E27FC236}">
                <a16:creationId xmlns:a16="http://schemas.microsoft.com/office/drawing/2014/main" id="{2AD62249-70F8-30F1-1197-F123A50C544E}"/>
              </a:ext>
            </a:extLst>
          </p:cNvPr>
          <p:cNvSpPr>
            <a:spLocks noGrp="1"/>
          </p:cNvSpPr>
          <p:nvPr>
            <p:ph type="sldNum" sz="quarter" idx="12"/>
          </p:nvPr>
        </p:nvSpPr>
        <p:spPr/>
        <p:txBody>
          <a:bodyPr/>
          <a:lstStyle/>
          <a:p>
            <a:fld id="{DBA1B0FB-D917-4C8C-928F-313BD683BF39}" type="slidenum">
              <a:rPr lang="en-US" smtClean="0"/>
              <a:t>3</a:t>
            </a:fld>
            <a:endParaRPr lang="en-US"/>
          </a:p>
        </p:txBody>
      </p:sp>
    </p:spTree>
    <p:extLst>
      <p:ext uri="{BB962C8B-B14F-4D97-AF65-F5344CB8AC3E}">
        <p14:creationId xmlns:p14="http://schemas.microsoft.com/office/powerpoint/2010/main" val="422808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0A21E-565D-39A3-0AB0-D41D4A0640A2}"/>
              </a:ext>
            </a:extLst>
          </p:cNvPr>
          <p:cNvSpPr>
            <a:spLocks noGrp="1"/>
          </p:cNvSpPr>
          <p:nvPr>
            <p:ph type="title"/>
          </p:nvPr>
        </p:nvSpPr>
        <p:spPr>
          <a:xfrm>
            <a:off x="550862" y="549275"/>
            <a:ext cx="11091600" cy="729109"/>
          </a:xfrm>
        </p:spPr>
        <p:txBody>
          <a:bodyPr/>
          <a:lstStyle/>
          <a:p>
            <a:r>
              <a:rPr lang="en-US" dirty="0"/>
              <a:t>Middle Mile</a:t>
            </a:r>
          </a:p>
        </p:txBody>
      </p:sp>
      <p:sp>
        <p:nvSpPr>
          <p:cNvPr id="3" name="Content Placeholder 2">
            <a:extLst>
              <a:ext uri="{FF2B5EF4-FFF2-40B4-BE49-F238E27FC236}">
                <a16:creationId xmlns:a16="http://schemas.microsoft.com/office/drawing/2014/main" id="{1D941ABE-58CA-EEC2-D1F8-4A9CBF04C5E9}"/>
              </a:ext>
            </a:extLst>
          </p:cNvPr>
          <p:cNvSpPr>
            <a:spLocks noGrp="1"/>
          </p:cNvSpPr>
          <p:nvPr>
            <p:ph idx="1"/>
          </p:nvPr>
        </p:nvSpPr>
        <p:spPr>
          <a:xfrm>
            <a:off x="550863" y="1482571"/>
            <a:ext cx="11090274" cy="4826154"/>
          </a:xfrm>
        </p:spPr>
        <p:txBody>
          <a:bodyPr/>
          <a:lstStyle/>
          <a:p>
            <a:r>
              <a:rPr lang="en-US" dirty="0"/>
              <a:t>ADECA issued a solicitation for competitive grant applications for up to $85 million to develop a statewide middle-mile fiber network that will support, catalyze, and facilitate future last-mile projects </a:t>
            </a:r>
          </a:p>
          <a:p>
            <a:r>
              <a:rPr lang="en-US" dirty="0"/>
              <a:t>As a result of the competitive application process, Governor Ivey announced an up to $82.45 million grant to the Fiber Utility Network </a:t>
            </a:r>
          </a:p>
          <a:p>
            <a:pPr lvl="1"/>
            <a:r>
              <a:rPr lang="en-US" sz="2000" dirty="0"/>
              <a:t>The eight co-ops include: Central Alabama, Coosa Valley, Covington, Cullman, Joe Wheeler, North Alabama, PowerSouth, and Tombigbee</a:t>
            </a:r>
          </a:p>
          <a:p>
            <a:pPr lvl="1"/>
            <a:r>
              <a:rPr lang="en-US" sz="2000" dirty="0"/>
              <a:t>The Fiber Utility Network will create a middle-mile network that will connect almost 3,000 miles of existing and new fiber infrastructure in approximately three-year period</a:t>
            </a:r>
          </a:p>
        </p:txBody>
      </p:sp>
      <p:sp>
        <p:nvSpPr>
          <p:cNvPr id="6" name="Slide Number Placeholder 5">
            <a:extLst>
              <a:ext uri="{FF2B5EF4-FFF2-40B4-BE49-F238E27FC236}">
                <a16:creationId xmlns:a16="http://schemas.microsoft.com/office/drawing/2014/main" id="{2AD62249-70F8-30F1-1197-F123A50C544E}"/>
              </a:ext>
            </a:extLst>
          </p:cNvPr>
          <p:cNvSpPr>
            <a:spLocks noGrp="1"/>
          </p:cNvSpPr>
          <p:nvPr>
            <p:ph type="sldNum" sz="quarter" idx="12"/>
          </p:nvPr>
        </p:nvSpPr>
        <p:spPr/>
        <p:txBody>
          <a:bodyPr/>
          <a:lstStyle/>
          <a:p>
            <a:fld id="{DBA1B0FB-D917-4C8C-928F-313BD683BF39}" type="slidenum">
              <a:rPr lang="en-US" smtClean="0"/>
              <a:t>4</a:t>
            </a:fld>
            <a:endParaRPr lang="en-US"/>
          </a:p>
        </p:txBody>
      </p:sp>
    </p:spTree>
    <p:extLst>
      <p:ext uri="{BB962C8B-B14F-4D97-AF65-F5344CB8AC3E}">
        <p14:creationId xmlns:p14="http://schemas.microsoft.com/office/powerpoint/2010/main" val="161284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81E8936-2270-47FE-94A4-398CB123EF90}"/>
              </a:ext>
            </a:extLst>
          </p:cNvPr>
          <p:cNvSpPr>
            <a:spLocks noGrp="1"/>
          </p:cNvSpPr>
          <p:nvPr>
            <p:ph type="title"/>
          </p:nvPr>
        </p:nvSpPr>
        <p:spPr>
          <a:xfrm>
            <a:off x="550863" y="4508500"/>
            <a:ext cx="4500562" cy="1562959"/>
          </a:xfrm>
        </p:spPr>
        <p:txBody>
          <a:bodyPr/>
          <a:lstStyle/>
          <a:p>
            <a:r>
              <a:rPr lang="en-US" dirty="0"/>
              <a:t>Capital Projects Fund</a:t>
            </a:r>
          </a:p>
        </p:txBody>
      </p:sp>
      <p:pic>
        <p:nvPicPr>
          <p:cNvPr id="16" name="Picture Placeholder 15" descr="Data Points Digital background">
            <a:extLst>
              <a:ext uri="{FF2B5EF4-FFF2-40B4-BE49-F238E27FC236}">
                <a16:creationId xmlns:a16="http://schemas.microsoft.com/office/drawing/2014/main" id="{361E9ADB-7377-4CF1-9AE4-AEFBDEBEEEE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12192000" cy="3776472"/>
          </a:xfrm>
        </p:spPr>
      </p:pic>
      <p:sp>
        <p:nvSpPr>
          <p:cNvPr id="13" name="Content Placeholder 12">
            <a:extLst>
              <a:ext uri="{FF2B5EF4-FFF2-40B4-BE49-F238E27FC236}">
                <a16:creationId xmlns:a16="http://schemas.microsoft.com/office/drawing/2014/main" id="{C0287FEC-3826-4868-8D93-52429C6156F5}"/>
              </a:ext>
            </a:extLst>
          </p:cNvPr>
          <p:cNvSpPr>
            <a:spLocks noGrp="1"/>
          </p:cNvSpPr>
          <p:nvPr>
            <p:ph sz="quarter" idx="15"/>
          </p:nvPr>
        </p:nvSpPr>
        <p:spPr>
          <a:xfrm>
            <a:off x="5291091" y="4287915"/>
            <a:ext cx="6350046" cy="1935331"/>
          </a:xfrm>
        </p:spPr>
        <p:txBody>
          <a:bodyPr>
            <a:normAutofit/>
          </a:bodyPr>
          <a:lstStyle/>
          <a:p>
            <a:r>
              <a:rPr lang="en-US" dirty="0"/>
              <a:t>Governor Ivey announced the approval of over $191.8 million  from Treasury for Alabama to implement the Capital Projects Fund.  </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5</a:t>
            </a:fld>
            <a:endParaRPr lang="en-US"/>
          </a:p>
        </p:txBody>
      </p:sp>
    </p:spTree>
    <p:extLst>
      <p:ext uri="{BB962C8B-B14F-4D97-AF65-F5344CB8AC3E}">
        <p14:creationId xmlns:p14="http://schemas.microsoft.com/office/powerpoint/2010/main" val="138606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0A21E-565D-39A3-0AB0-D41D4A0640A2}"/>
              </a:ext>
            </a:extLst>
          </p:cNvPr>
          <p:cNvSpPr>
            <a:spLocks noGrp="1"/>
          </p:cNvSpPr>
          <p:nvPr>
            <p:ph type="title"/>
          </p:nvPr>
        </p:nvSpPr>
        <p:spPr/>
        <p:txBody>
          <a:bodyPr/>
          <a:lstStyle/>
          <a:p>
            <a:r>
              <a:rPr lang="en-US" dirty="0"/>
              <a:t>Capital Projects Fund</a:t>
            </a:r>
          </a:p>
        </p:txBody>
      </p:sp>
      <p:sp>
        <p:nvSpPr>
          <p:cNvPr id="3" name="Content Placeholder 2">
            <a:extLst>
              <a:ext uri="{FF2B5EF4-FFF2-40B4-BE49-F238E27FC236}">
                <a16:creationId xmlns:a16="http://schemas.microsoft.com/office/drawing/2014/main" id="{1D941ABE-58CA-EEC2-D1F8-4A9CBF04C5E9}"/>
              </a:ext>
            </a:extLst>
          </p:cNvPr>
          <p:cNvSpPr>
            <a:spLocks noGrp="1"/>
          </p:cNvSpPr>
          <p:nvPr>
            <p:ph idx="1"/>
          </p:nvPr>
        </p:nvSpPr>
        <p:spPr/>
        <p:txBody>
          <a:bodyPr/>
          <a:lstStyle/>
          <a:p>
            <a:r>
              <a:rPr lang="en-US" dirty="0"/>
              <a:t>Alabama’s efforts to extend access to broadband service to unserved areas received a boost last month with the U.S. Treasury Department’s approval of the state’s plan for the Capital Projects Fund, making over $191.8 million available for broadband expansion. </a:t>
            </a:r>
          </a:p>
          <a:p>
            <a:r>
              <a:rPr lang="en-US" dirty="0"/>
              <a:t>The use of the funds, which are part of the American Rescue Plan Act, for broadband expansion was approved by the Legislature and Governor Kay Ivey signed the act that appropriated the over $191.8 million in 2022.</a:t>
            </a:r>
          </a:p>
          <a:p>
            <a:r>
              <a:rPr lang="en-US" dirty="0"/>
              <a:t>ADECA worked to create a plan outlining use of the funds and submitted it to the U.S. Treasury Department in September 2022. We received approval in January 2023.</a:t>
            </a:r>
          </a:p>
        </p:txBody>
      </p:sp>
      <p:sp>
        <p:nvSpPr>
          <p:cNvPr id="6" name="Slide Number Placeholder 5">
            <a:extLst>
              <a:ext uri="{FF2B5EF4-FFF2-40B4-BE49-F238E27FC236}">
                <a16:creationId xmlns:a16="http://schemas.microsoft.com/office/drawing/2014/main" id="{2AD62249-70F8-30F1-1197-F123A50C544E}"/>
              </a:ext>
            </a:extLst>
          </p:cNvPr>
          <p:cNvSpPr>
            <a:spLocks noGrp="1"/>
          </p:cNvSpPr>
          <p:nvPr>
            <p:ph type="sldNum" sz="quarter" idx="12"/>
          </p:nvPr>
        </p:nvSpPr>
        <p:spPr/>
        <p:txBody>
          <a:bodyPr/>
          <a:lstStyle/>
          <a:p>
            <a:fld id="{DBA1B0FB-D917-4C8C-928F-313BD683BF39}" type="slidenum">
              <a:rPr lang="en-US" smtClean="0"/>
              <a:t>6</a:t>
            </a:fld>
            <a:endParaRPr lang="en-US"/>
          </a:p>
        </p:txBody>
      </p:sp>
    </p:spTree>
    <p:extLst>
      <p:ext uri="{BB962C8B-B14F-4D97-AF65-F5344CB8AC3E}">
        <p14:creationId xmlns:p14="http://schemas.microsoft.com/office/powerpoint/2010/main" val="306880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0A21E-565D-39A3-0AB0-D41D4A0640A2}"/>
              </a:ext>
            </a:extLst>
          </p:cNvPr>
          <p:cNvSpPr>
            <a:spLocks noGrp="1"/>
          </p:cNvSpPr>
          <p:nvPr>
            <p:ph type="title"/>
          </p:nvPr>
        </p:nvSpPr>
        <p:spPr/>
        <p:txBody>
          <a:bodyPr/>
          <a:lstStyle/>
          <a:p>
            <a:r>
              <a:rPr lang="en-US" dirty="0"/>
              <a:t>Capital Projects Fund</a:t>
            </a:r>
          </a:p>
        </p:txBody>
      </p:sp>
      <p:sp>
        <p:nvSpPr>
          <p:cNvPr id="3" name="Content Placeholder 2">
            <a:extLst>
              <a:ext uri="{FF2B5EF4-FFF2-40B4-BE49-F238E27FC236}">
                <a16:creationId xmlns:a16="http://schemas.microsoft.com/office/drawing/2014/main" id="{1D941ABE-58CA-EEC2-D1F8-4A9CBF04C5E9}"/>
              </a:ext>
            </a:extLst>
          </p:cNvPr>
          <p:cNvSpPr>
            <a:spLocks noGrp="1"/>
          </p:cNvSpPr>
          <p:nvPr>
            <p:ph idx="1"/>
          </p:nvPr>
        </p:nvSpPr>
        <p:spPr/>
        <p:txBody>
          <a:bodyPr/>
          <a:lstStyle/>
          <a:p>
            <a:r>
              <a:rPr lang="en-US" dirty="0"/>
              <a:t>ADECA’s Alabama Digital Expansion Division will roll out the competitive grant program in the coming months. The program will be modeled after the Alabama Broadband Accessibility Fund, which ADECA has administered since 2018. </a:t>
            </a:r>
          </a:p>
          <a:p>
            <a:r>
              <a:rPr lang="en-US" dirty="0"/>
              <a:t>Grants will be available for internet service providers to make “last-mile” connections to previously unserved homes, businesses and community institutions. </a:t>
            </a:r>
          </a:p>
          <a:p>
            <a:r>
              <a:rPr lang="en-US" dirty="0"/>
              <a:t>If awarded, providers will have approximately two years to complete the major infrastructure projects which must provide connections of at least 100 megabits per second download/100 megabits per second upload.</a:t>
            </a:r>
          </a:p>
        </p:txBody>
      </p:sp>
      <p:sp>
        <p:nvSpPr>
          <p:cNvPr id="6" name="Slide Number Placeholder 5">
            <a:extLst>
              <a:ext uri="{FF2B5EF4-FFF2-40B4-BE49-F238E27FC236}">
                <a16:creationId xmlns:a16="http://schemas.microsoft.com/office/drawing/2014/main" id="{2AD62249-70F8-30F1-1197-F123A50C544E}"/>
              </a:ext>
            </a:extLst>
          </p:cNvPr>
          <p:cNvSpPr>
            <a:spLocks noGrp="1"/>
          </p:cNvSpPr>
          <p:nvPr>
            <p:ph type="sldNum" sz="quarter" idx="12"/>
          </p:nvPr>
        </p:nvSpPr>
        <p:spPr/>
        <p:txBody>
          <a:bodyPr/>
          <a:lstStyle/>
          <a:p>
            <a:fld id="{DBA1B0FB-D917-4C8C-928F-313BD683BF39}" type="slidenum">
              <a:rPr lang="en-US" smtClean="0"/>
              <a:t>7</a:t>
            </a:fld>
            <a:endParaRPr lang="en-US"/>
          </a:p>
        </p:txBody>
      </p:sp>
    </p:spTree>
    <p:extLst>
      <p:ext uri="{BB962C8B-B14F-4D97-AF65-F5344CB8AC3E}">
        <p14:creationId xmlns:p14="http://schemas.microsoft.com/office/powerpoint/2010/main" val="1029209826"/>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2" ma:contentTypeDescription="Create a new document." ma:contentTypeScope="" ma:versionID="f2691c27c4d3d8d86a57287bda33e3e4">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8e6ae30fa684a8f4a4319245b74a7f16"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ad14a2b-0901-4851-9135-e440dd1a60d2">
      <Terms xmlns="http://schemas.microsoft.com/office/infopath/2007/PartnerControls"/>
    </lcf76f155ced4ddcb4097134ff3c332f>
    <TaxCatchAll xmlns="bc761791-33a0-47b7-8145-9d3c2515a3a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EF7097-D316-4C1B-BB0E-0B79F701352F}"/>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 ds:uri="5d87095d-ff1e-4808-9408-91d24e4452db"/>
    <ds:schemaRef ds:uri="e5ab66c7-856c-4cc8-ad3c-55c7e68619f9"/>
  </ds:schemaRefs>
</ds:datastoreItem>
</file>

<file path=customXml/itemProps3.xml><?xml version="1.0" encoding="utf-8"?>
<ds:datastoreItem xmlns:ds="http://schemas.openxmlformats.org/officeDocument/2006/customXml" ds:itemID="{904751AB-E840-446F-8D49-E697067EC887}">
  <ds:schemaRefs>
    <ds:schemaRef ds:uri="http://schemas.microsoft.com/sharepoint/v3/contenttype/forms"/>
  </ds:schemaRefs>
</ds:datastoreItem>
</file>

<file path=docMetadata/LabelInfo.xml><?xml version="1.0" encoding="utf-8"?>
<clbl:labelList xmlns:clbl="http://schemas.microsoft.com/office/2020/mipLabelMetadata">
  <clbl:label id="{bedd5d6f-bcfc-46d4-918d-7fb210e57897}" enabled="0" method="" siteId="{bedd5d6f-bcfc-46d4-918d-7fb210e57897}" removed="1"/>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{3C4A3162-6502-4B42-A117-778AA7607A43}tf33713516_win32</Template>
  <TotalTime>1223</TotalTime>
  <Words>504</Words>
  <Application>Microsoft Office PowerPoint</Application>
  <PresentationFormat>Widescreen</PresentationFormat>
  <Paragraphs>36</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Walbaum Display</vt:lpstr>
      <vt:lpstr>3DFloatVTI</vt:lpstr>
      <vt:lpstr>Alabama Digital Expansion Division ARPA Report</vt:lpstr>
      <vt:lpstr>Middle Mile</vt:lpstr>
      <vt:lpstr>Middle Mile</vt:lpstr>
      <vt:lpstr>Middle Mile</vt:lpstr>
      <vt:lpstr>Capital Projects Fund</vt:lpstr>
      <vt:lpstr>Capital Projects Fund</vt:lpstr>
      <vt:lpstr>Capital Projects Fund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Alabama Digital Expansion Division Annual Report</dc:title>
  <dc:creator>Neighbors, Maureen</dc:creator>
  <cp:lastModifiedBy>Neighbors, Maureen</cp:lastModifiedBy>
  <cp:revision>4</cp:revision>
  <dcterms:created xsi:type="dcterms:W3CDTF">2023-01-05T18:42:01Z</dcterms:created>
  <dcterms:modified xsi:type="dcterms:W3CDTF">2023-02-22T14:18:04Z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0x010100685714D625ED474797DB2F14F95CF86E</vt:lpwstr>
  </property>
  <property fmtid="{D5CDD505-2E9C-101B-9397-08002B2CF9AE}" pid="3" name="MediaServiceImageTags">
    <vt:lpwstr/>
  </property>
</Properties>
</file>