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4"/>
  </p:sldMasterIdLst>
  <p:notesMasterIdLst>
    <p:notesMasterId r:id="rId29"/>
  </p:notesMasterIdLst>
  <p:sldIdLst>
    <p:sldId id="258" r:id="rId5"/>
    <p:sldId id="262" r:id="rId6"/>
    <p:sldId id="282" r:id="rId7"/>
    <p:sldId id="273" r:id="rId8"/>
    <p:sldId id="271" r:id="rId9"/>
    <p:sldId id="264" r:id="rId10"/>
    <p:sldId id="327" r:id="rId11"/>
    <p:sldId id="328" r:id="rId12"/>
    <p:sldId id="326" r:id="rId13"/>
    <p:sldId id="346" r:id="rId14"/>
    <p:sldId id="329" r:id="rId15"/>
    <p:sldId id="347" r:id="rId16"/>
    <p:sldId id="348" r:id="rId17"/>
    <p:sldId id="290" r:id="rId18"/>
    <p:sldId id="285" r:id="rId19"/>
    <p:sldId id="304" r:id="rId20"/>
    <p:sldId id="294" r:id="rId21"/>
    <p:sldId id="266" r:id="rId22"/>
    <p:sldId id="313" r:id="rId23"/>
    <p:sldId id="350" r:id="rId24"/>
    <p:sldId id="351" r:id="rId25"/>
    <p:sldId id="299" r:id="rId26"/>
    <p:sldId id="349" r:id="rId27"/>
    <p:sldId id="288"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B13A29-77E2-1FFD-F370-BED9AFE10E0C}" name="May, Dorothy" initials="MD" userId="S::Dorothy.May@adeca.alabama.gov::5a3db42d-28ad-483f-8d2f-b08969fab6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99"/>
    <a:srgbClr val="FF4D4D"/>
    <a:srgbClr val="242451"/>
    <a:srgbClr val="F5C445"/>
    <a:srgbClr val="212121"/>
    <a:srgbClr val="EDF6FF"/>
    <a:srgbClr val="3314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77FB3-29B1-4B2F-80EE-E7469E56E4BA}" v="8" dt="2024-04-03T22:17:58.7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ghbors, Maureen" userId="6b4c143f-acf1-48df-9363-aa587d3acc05" providerId="ADAL" clId="{0E48F8BE-A624-4A5E-BE81-619324268789}"/>
    <pc:docChg chg="custSel addSld delSld modSld sldOrd">
      <pc:chgData name="Neighbors, Maureen" userId="6b4c143f-acf1-48df-9363-aa587d3acc05" providerId="ADAL" clId="{0E48F8BE-A624-4A5E-BE81-619324268789}" dt="2024-03-18T17:44:55.025" v="1122" actId="33524"/>
      <pc:docMkLst>
        <pc:docMk/>
      </pc:docMkLst>
      <pc:sldChg chg="modSp mod">
        <pc:chgData name="Neighbors, Maureen" userId="6b4c143f-acf1-48df-9363-aa587d3acc05" providerId="ADAL" clId="{0E48F8BE-A624-4A5E-BE81-619324268789}" dt="2024-03-18T13:29:12.018" v="51" actId="20577"/>
        <pc:sldMkLst>
          <pc:docMk/>
          <pc:sldMk cId="2295866774" sldId="258"/>
        </pc:sldMkLst>
        <pc:spChg chg="mod">
          <ac:chgData name="Neighbors, Maureen" userId="6b4c143f-acf1-48df-9363-aa587d3acc05" providerId="ADAL" clId="{0E48F8BE-A624-4A5E-BE81-619324268789}" dt="2024-03-18T13:28:55.026" v="26" actId="20577"/>
          <ac:spMkLst>
            <pc:docMk/>
            <pc:sldMk cId="2295866774" sldId="258"/>
            <ac:spMk id="2" creationId="{339A6D00-EE0B-4BCC-60D9-CA964019D08D}"/>
          </ac:spMkLst>
        </pc:spChg>
        <pc:spChg chg="mod">
          <ac:chgData name="Neighbors, Maureen" userId="6b4c143f-acf1-48df-9363-aa587d3acc05" providerId="ADAL" clId="{0E48F8BE-A624-4A5E-BE81-619324268789}" dt="2024-03-18T13:29:05.354" v="43" actId="20577"/>
          <ac:spMkLst>
            <pc:docMk/>
            <pc:sldMk cId="2295866774" sldId="258"/>
            <ac:spMk id="3" creationId="{DFCBF6EC-41B2-F8F4-640C-F9012FB29645}"/>
          </ac:spMkLst>
        </pc:spChg>
        <pc:spChg chg="mod">
          <ac:chgData name="Neighbors, Maureen" userId="6b4c143f-acf1-48df-9363-aa587d3acc05" providerId="ADAL" clId="{0E48F8BE-A624-4A5E-BE81-619324268789}" dt="2024-03-18T13:29:12.018" v="51" actId="20577"/>
          <ac:spMkLst>
            <pc:docMk/>
            <pc:sldMk cId="2295866774" sldId="258"/>
            <ac:spMk id="4" creationId="{A208D5EF-4401-888C-948E-D76C2D941EEF}"/>
          </ac:spMkLst>
        </pc:spChg>
      </pc:sldChg>
      <pc:sldChg chg="del">
        <pc:chgData name="Neighbors, Maureen" userId="6b4c143f-acf1-48df-9363-aa587d3acc05" providerId="ADAL" clId="{0E48F8BE-A624-4A5E-BE81-619324268789}" dt="2024-03-18T13:29:21.344" v="52" actId="2696"/>
        <pc:sldMkLst>
          <pc:docMk/>
          <pc:sldMk cId="2429908807" sldId="273"/>
        </pc:sldMkLst>
      </pc:sldChg>
      <pc:sldChg chg="modSp mod">
        <pc:chgData name="Neighbors, Maureen" userId="6b4c143f-acf1-48df-9363-aa587d3acc05" providerId="ADAL" clId="{0E48F8BE-A624-4A5E-BE81-619324268789}" dt="2024-03-18T17:43:27.931" v="1052" actId="20577"/>
        <pc:sldMkLst>
          <pc:docMk/>
          <pc:sldMk cId="2206236955" sldId="299"/>
        </pc:sldMkLst>
        <pc:spChg chg="mod">
          <ac:chgData name="Neighbors, Maureen" userId="6b4c143f-acf1-48df-9363-aa587d3acc05" providerId="ADAL" clId="{0E48F8BE-A624-4A5E-BE81-619324268789}" dt="2024-03-18T14:14:13.627" v="69" actId="20577"/>
          <ac:spMkLst>
            <pc:docMk/>
            <pc:sldMk cId="2206236955" sldId="299"/>
            <ac:spMk id="3" creationId="{544699FE-CA34-68CC-8D1E-966D131BE092}"/>
          </ac:spMkLst>
        </pc:spChg>
        <pc:spChg chg="mod">
          <ac:chgData name="Neighbors, Maureen" userId="6b4c143f-acf1-48df-9363-aa587d3acc05" providerId="ADAL" clId="{0E48F8BE-A624-4A5E-BE81-619324268789}" dt="2024-03-18T17:43:27.931" v="1052" actId="20577"/>
          <ac:spMkLst>
            <pc:docMk/>
            <pc:sldMk cId="2206236955" sldId="299"/>
            <ac:spMk id="4" creationId="{11A7EB90-ACA9-4D91-E481-C574251EA389}"/>
          </ac:spMkLst>
        </pc:spChg>
        <pc:spChg chg="mod">
          <ac:chgData name="Neighbors, Maureen" userId="6b4c143f-acf1-48df-9363-aa587d3acc05" providerId="ADAL" clId="{0E48F8BE-A624-4A5E-BE81-619324268789}" dt="2024-03-18T15:30:00.274" v="1015" actId="20577"/>
          <ac:spMkLst>
            <pc:docMk/>
            <pc:sldMk cId="2206236955" sldId="299"/>
            <ac:spMk id="5" creationId="{70CC0BDA-F6C2-52A9-9E66-3D719CE11F40}"/>
          </ac:spMkLst>
        </pc:spChg>
        <pc:spChg chg="mod">
          <ac:chgData name="Neighbors, Maureen" userId="6b4c143f-acf1-48df-9363-aa587d3acc05" providerId="ADAL" clId="{0E48F8BE-A624-4A5E-BE81-619324268789}" dt="2024-03-18T15:30:11.155" v="1032" actId="20577"/>
          <ac:spMkLst>
            <pc:docMk/>
            <pc:sldMk cId="2206236955" sldId="299"/>
            <ac:spMk id="6" creationId="{CC65C09D-2DF4-F3B9-A35B-4787E3BC6B13}"/>
          </ac:spMkLst>
        </pc:spChg>
      </pc:sldChg>
      <pc:sldChg chg="del">
        <pc:chgData name="Neighbors, Maureen" userId="6b4c143f-acf1-48df-9363-aa587d3acc05" providerId="ADAL" clId="{0E48F8BE-A624-4A5E-BE81-619324268789}" dt="2024-03-18T13:29:52.554" v="53" actId="2696"/>
        <pc:sldMkLst>
          <pc:docMk/>
          <pc:sldMk cId="752651371" sldId="314"/>
        </pc:sldMkLst>
      </pc:sldChg>
      <pc:sldChg chg="modSp mod ord">
        <pc:chgData name="Neighbors, Maureen" userId="6b4c143f-acf1-48df-9363-aa587d3acc05" providerId="ADAL" clId="{0E48F8BE-A624-4A5E-BE81-619324268789}" dt="2024-03-18T14:18:45.083" v="197" actId="20577"/>
        <pc:sldMkLst>
          <pc:docMk/>
          <pc:sldMk cId="1385679713" sldId="326"/>
        </pc:sldMkLst>
        <pc:spChg chg="mod">
          <ac:chgData name="Neighbors, Maureen" userId="6b4c143f-acf1-48df-9363-aa587d3acc05" providerId="ADAL" clId="{0E48F8BE-A624-4A5E-BE81-619324268789}" dt="2024-03-18T14:18:45.083" v="197" actId="20577"/>
          <ac:spMkLst>
            <pc:docMk/>
            <pc:sldMk cId="1385679713" sldId="326"/>
            <ac:spMk id="6" creationId="{EC9A997C-6102-57D5-2263-DB23B2698B46}"/>
          </ac:spMkLst>
        </pc:spChg>
      </pc:sldChg>
      <pc:sldChg chg="modSp mod">
        <pc:chgData name="Neighbors, Maureen" userId="6b4c143f-acf1-48df-9363-aa587d3acc05" providerId="ADAL" clId="{0E48F8BE-A624-4A5E-BE81-619324268789}" dt="2024-03-18T14:19:12.407" v="213" actId="20577"/>
        <pc:sldMkLst>
          <pc:docMk/>
          <pc:sldMk cId="2139892557" sldId="327"/>
        </pc:sldMkLst>
        <pc:spChg chg="mod">
          <ac:chgData name="Neighbors, Maureen" userId="6b4c143f-acf1-48df-9363-aa587d3acc05" providerId="ADAL" clId="{0E48F8BE-A624-4A5E-BE81-619324268789}" dt="2024-03-18T14:19:12.407" v="213" actId="20577"/>
          <ac:spMkLst>
            <pc:docMk/>
            <pc:sldMk cId="2139892557" sldId="327"/>
            <ac:spMk id="6" creationId="{EC9A997C-6102-57D5-2263-DB23B2698B46}"/>
          </ac:spMkLst>
        </pc:spChg>
      </pc:sldChg>
      <pc:sldChg chg="modSp mod">
        <pc:chgData name="Neighbors, Maureen" userId="6b4c143f-acf1-48df-9363-aa587d3acc05" providerId="ADAL" clId="{0E48F8BE-A624-4A5E-BE81-619324268789}" dt="2024-03-18T14:19:01.134" v="205" actId="20577"/>
        <pc:sldMkLst>
          <pc:docMk/>
          <pc:sldMk cId="1613686945" sldId="328"/>
        </pc:sldMkLst>
        <pc:spChg chg="mod">
          <ac:chgData name="Neighbors, Maureen" userId="6b4c143f-acf1-48df-9363-aa587d3acc05" providerId="ADAL" clId="{0E48F8BE-A624-4A5E-BE81-619324268789}" dt="2024-03-18T14:19:01.134" v="205" actId="20577"/>
          <ac:spMkLst>
            <pc:docMk/>
            <pc:sldMk cId="1613686945" sldId="328"/>
            <ac:spMk id="6" creationId="{EC9A997C-6102-57D5-2263-DB23B2698B46}"/>
          </ac:spMkLst>
        </pc:spChg>
      </pc:sldChg>
      <pc:sldChg chg="modSp mod">
        <pc:chgData name="Neighbors, Maureen" userId="6b4c143f-acf1-48df-9363-aa587d3acc05" providerId="ADAL" clId="{0E48F8BE-A624-4A5E-BE81-619324268789}" dt="2024-03-18T14:19:26.553" v="221" actId="20577"/>
        <pc:sldMkLst>
          <pc:docMk/>
          <pc:sldMk cId="802850720" sldId="329"/>
        </pc:sldMkLst>
        <pc:spChg chg="mod">
          <ac:chgData name="Neighbors, Maureen" userId="6b4c143f-acf1-48df-9363-aa587d3acc05" providerId="ADAL" clId="{0E48F8BE-A624-4A5E-BE81-619324268789}" dt="2024-03-18T14:19:26.553" v="221" actId="20577"/>
          <ac:spMkLst>
            <pc:docMk/>
            <pc:sldMk cId="802850720" sldId="329"/>
            <ac:spMk id="6" creationId="{EC9A997C-6102-57D5-2263-DB23B2698B46}"/>
          </ac:spMkLst>
        </pc:spChg>
      </pc:sldChg>
      <pc:sldChg chg="del">
        <pc:chgData name="Neighbors, Maureen" userId="6b4c143f-acf1-48df-9363-aa587d3acc05" providerId="ADAL" clId="{0E48F8BE-A624-4A5E-BE81-619324268789}" dt="2024-03-18T13:29:52.554" v="53" actId="2696"/>
        <pc:sldMkLst>
          <pc:docMk/>
          <pc:sldMk cId="3066468519" sldId="330"/>
        </pc:sldMkLst>
      </pc:sldChg>
      <pc:sldChg chg="del">
        <pc:chgData name="Neighbors, Maureen" userId="6b4c143f-acf1-48df-9363-aa587d3acc05" providerId="ADAL" clId="{0E48F8BE-A624-4A5E-BE81-619324268789}" dt="2024-03-18T13:29:52.554" v="53" actId="2696"/>
        <pc:sldMkLst>
          <pc:docMk/>
          <pc:sldMk cId="1139534170" sldId="331"/>
        </pc:sldMkLst>
      </pc:sldChg>
      <pc:sldChg chg="del">
        <pc:chgData name="Neighbors, Maureen" userId="6b4c143f-acf1-48df-9363-aa587d3acc05" providerId="ADAL" clId="{0E48F8BE-A624-4A5E-BE81-619324268789}" dt="2024-03-18T13:29:52.554" v="53" actId="2696"/>
        <pc:sldMkLst>
          <pc:docMk/>
          <pc:sldMk cId="737161997" sldId="332"/>
        </pc:sldMkLst>
      </pc:sldChg>
      <pc:sldChg chg="del">
        <pc:chgData name="Neighbors, Maureen" userId="6b4c143f-acf1-48df-9363-aa587d3acc05" providerId="ADAL" clId="{0E48F8BE-A624-4A5E-BE81-619324268789}" dt="2024-03-18T13:29:52.554" v="53" actId="2696"/>
        <pc:sldMkLst>
          <pc:docMk/>
          <pc:sldMk cId="1526573171" sldId="333"/>
        </pc:sldMkLst>
      </pc:sldChg>
      <pc:sldChg chg="del">
        <pc:chgData name="Neighbors, Maureen" userId="6b4c143f-acf1-48df-9363-aa587d3acc05" providerId="ADAL" clId="{0E48F8BE-A624-4A5E-BE81-619324268789}" dt="2024-03-18T13:29:52.554" v="53" actId="2696"/>
        <pc:sldMkLst>
          <pc:docMk/>
          <pc:sldMk cId="276462358" sldId="334"/>
        </pc:sldMkLst>
      </pc:sldChg>
      <pc:sldChg chg="del">
        <pc:chgData name="Neighbors, Maureen" userId="6b4c143f-acf1-48df-9363-aa587d3acc05" providerId="ADAL" clId="{0E48F8BE-A624-4A5E-BE81-619324268789}" dt="2024-03-18T13:29:52.554" v="53" actId="2696"/>
        <pc:sldMkLst>
          <pc:docMk/>
          <pc:sldMk cId="1768648194" sldId="335"/>
        </pc:sldMkLst>
      </pc:sldChg>
      <pc:sldChg chg="del">
        <pc:chgData name="Neighbors, Maureen" userId="6b4c143f-acf1-48df-9363-aa587d3acc05" providerId="ADAL" clId="{0E48F8BE-A624-4A5E-BE81-619324268789}" dt="2024-03-18T13:29:52.554" v="53" actId="2696"/>
        <pc:sldMkLst>
          <pc:docMk/>
          <pc:sldMk cId="3061256241" sldId="336"/>
        </pc:sldMkLst>
      </pc:sldChg>
      <pc:sldChg chg="del">
        <pc:chgData name="Neighbors, Maureen" userId="6b4c143f-acf1-48df-9363-aa587d3acc05" providerId="ADAL" clId="{0E48F8BE-A624-4A5E-BE81-619324268789}" dt="2024-03-18T13:29:52.554" v="53" actId="2696"/>
        <pc:sldMkLst>
          <pc:docMk/>
          <pc:sldMk cId="3440383456" sldId="337"/>
        </pc:sldMkLst>
      </pc:sldChg>
      <pc:sldChg chg="del">
        <pc:chgData name="Neighbors, Maureen" userId="6b4c143f-acf1-48df-9363-aa587d3acc05" providerId="ADAL" clId="{0E48F8BE-A624-4A5E-BE81-619324268789}" dt="2024-03-18T13:29:52.554" v="53" actId="2696"/>
        <pc:sldMkLst>
          <pc:docMk/>
          <pc:sldMk cId="1387327554" sldId="339"/>
        </pc:sldMkLst>
      </pc:sldChg>
      <pc:sldChg chg="del">
        <pc:chgData name="Neighbors, Maureen" userId="6b4c143f-acf1-48df-9363-aa587d3acc05" providerId="ADAL" clId="{0E48F8BE-A624-4A5E-BE81-619324268789}" dt="2024-03-18T13:29:52.554" v="53" actId="2696"/>
        <pc:sldMkLst>
          <pc:docMk/>
          <pc:sldMk cId="447395015" sldId="340"/>
        </pc:sldMkLst>
      </pc:sldChg>
      <pc:sldChg chg="del">
        <pc:chgData name="Neighbors, Maureen" userId="6b4c143f-acf1-48df-9363-aa587d3acc05" providerId="ADAL" clId="{0E48F8BE-A624-4A5E-BE81-619324268789}" dt="2024-03-18T13:29:52.554" v="53" actId="2696"/>
        <pc:sldMkLst>
          <pc:docMk/>
          <pc:sldMk cId="4272657916" sldId="341"/>
        </pc:sldMkLst>
      </pc:sldChg>
      <pc:sldChg chg="del">
        <pc:chgData name="Neighbors, Maureen" userId="6b4c143f-acf1-48df-9363-aa587d3acc05" providerId="ADAL" clId="{0E48F8BE-A624-4A5E-BE81-619324268789}" dt="2024-03-18T13:29:52.554" v="53" actId="2696"/>
        <pc:sldMkLst>
          <pc:docMk/>
          <pc:sldMk cId="1285605854" sldId="342"/>
        </pc:sldMkLst>
      </pc:sldChg>
      <pc:sldChg chg="del">
        <pc:chgData name="Neighbors, Maureen" userId="6b4c143f-acf1-48df-9363-aa587d3acc05" providerId="ADAL" clId="{0E48F8BE-A624-4A5E-BE81-619324268789}" dt="2024-03-18T13:29:52.554" v="53" actId="2696"/>
        <pc:sldMkLst>
          <pc:docMk/>
          <pc:sldMk cId="4214407223" sldId="343"/>
        </pc:sldMkLst>
      </pc:sldChg>
      <pc:sldChg chg="del">
        <pc:chgData name="Neighbors, Maureen" userId="6b4c143f-acf1-48df-9363-aa587d3acc05" providerId="ADAL" clId="{0E48F8BE-A624-4A5E-BE81-619324268789}" dt="2024-03-18T13:29:52.554" v="53" actId="2696"/>
        <pc:sldMkLst>
          <pc:docMk/>
          <pc:sldMk cId="3781184410" sldId="344"/>
        </pc:sldMkLst>
      </pc:sldChg>
      <pc:sldChg chg="del">
        <pc:chgData name="Neighbors, Maureen" userId="6b4c143f-acf1-48df-9363-aa587d3acc05" providerId="ADAL" clId="{0E48F8BE-A624-4A5E-BE81-619324268789}" dt="2024-03-18T13:29:52.554" v="53" actId="2696"/>
        <pc:sldMkLst>
          <pc:docMk/>
          <pc:sldMk cId="1410707554" sldId="345"/>
        </pc:sldMkLst>
      </pc:sldChg>
      <pc:sldChg chg="modSp mod">
        <pc:chgData name="Neighbors, Maureen" userId="6b4c143f-acf1-48df-9363-aa587d3acc05" providerId="ADAL" clId="{0E48F8BE-A624-4A5E-BE81-619324268789}" dt="2024-03-18T14:18:32.271" v="189" actId="20577"/>
        <pc:sldMkLst>
          <pc:docMk/>
          <pc:sldMk cId="470097689" sldId="346"/>
        </pc:sldMkLst>
        <pc:spChg chg="mod">
          <ac:chgData name="Neighbors, Maureen" userId="6b4c143f-acf1-48df-9363-aa587d3acc05" providerId="ADAL" clId="{0E48F8BE-A624-4A5E-BE81-619324268789}" dt="2024-03-18T14:18:32.271" v="189" actId="20577"/>
          <ac:spMkLst>
            <pc:docMk/>
            <pc:sldMk cId="470097689" sldId="346"/>
            <ac:spMk id="6" creationId="{EC9A997C-6102-57D5-2263-DB23B2698B46}"/>
          </ac:spMkLst>
        </pc:spChg>
      </pc:sldChg>
      <pc:sldChg chg="modSp mod">
        <pc:chgData name="Neighbors, Maureen" userId="6b4c143f-acf1-48df-9363-aa587d3acc05" providerId="ADAL" clId="{0E48F8BE-A624-4A5E-BE81-619324268789}" dt="2024-03-18T14:19:37.387" v="229" actId="20577"/>
        <pc:sldMkLst>
          <pc:docMk/>
          <pc:sldMk cId="2985294835" sldId="347"/>
        </pc:sldMkLst>
        <pc:spChg chg="mod">
          <ac:chgData name="Neighbors, Maureen" userId="6b4c143f-acf1-48df-9363-aa587d3acc05" providerId="ADAL" clId="{0E48F8BE-A624-4A5E-BE81-619324268789}" dt="2024-03-18T14:19:37.387" v="229" actId="20577"/>
          <ac:spMkLst>
            <pc:docMk/>
            <pc:sldMk cId="2985294835" sldId="347"/>
            <ac:spMk id="6" creationId="{EC9A997C-6102-57D5-2263-DB23B2698B46}"/>
          </ac:spMkLst>
        </pc:spChg>
      </pc:sldChg>
      <pc:sldChg chg="modSp mod">
        <pc:chgData name="Neighbors, Maureen" userId="6b4c143f-acf1-48df-9363-aa587d3acc05" providerId="ADAL" clId="{0E48F8BE-A624-4A5E-BE81-619324268789}" dt="2024-03-18T14:18:17.739" v="181" actId="20577"/>
        <pc:sldMkLst>
          <pc:docMk/>
          <pc:sldMk cId="3997593783" sldId="348"/>
        </pc:sldMkLst>
        <pc:spChg chg="mod">
          <ac:chgData name="Neighbors, Maureen" userId="6b4c143f-acf1-48df-9363-aa587d3acc05" providerId="ADAL" clId="{0E48F8BE-A624-4A5E-BE81-619324268789}" dt="2024-03-18T14:18:17.739" v="181" actId="20577"/>
          <ac:spMkLst>
            <pc:docMk/>
            <pc:sldMk cId="3997593783" sldId="348"/>
            <ac:spMk id="6" creationId="{EC9A997C-6102-57D5-2263-DB23B2698B46}"/>
          </ac:spMkLst>
        </pc:spChg>
      </pc:sldChg>
      <pc:sldChg chg="modSp add mod">
        <pc:chgData name="Neighbors, Maureen" userId="6b4c143f-acf1-48df-9363-aa587d3acc05" providerId="ADAL" clId="{0E48F8BE-A624-4A5E-BE81-619324268789}" dt="2024-03-18T17:44:55.025" v="1122" actId="33524"/>
        <pc:sldMkLst>
          <pc:docMk/>
          <pc:sldMk cId="482809092" sldId="349"/>
        </pc:sldMkLst>
        <pc:spChg chg="mod">
          <ac:chgData name="Neighbors, Maureen" userId="6b4c143f-acf1-48df-9363-aa587d3acc05" providerId="ADAL" clId="{0E48F8BE-A624-4A5E-BE81-619324268789}" dt="2024-03-18T17:44:55.025" v="1122" actId="33524"/>
          <ac:spMkLst>
            <pc:docMk/>
            <pc:sldMk cId="482809092" sldId="349"/>
            <ac:spMk id="4" creationId="{11A7EB90-ACA9-4D91-E481-C574251EA389}"/>
          </ac:spMkLst>
        </pc:spChg>
        <pc:spChg chg="mod">
          <ac:chgData name="Neighbors, Maureen" userId="6b4c143f-acf1-48df-9363-aa587d3acc05" providerId="ADAL" clId="{0E48F8BE-A624-4A5E-BE81-619324268789}" dt="2024-03-18T17:44:46.312" v="1119" actId="1076"/>
          <ac:spMkLst>
            <pc:docMk/>
            <pc:sldMk cId="482809092" sldId="349"/>
            <ac:spMk id="5" creationId="{70CC0BDA-F6C2-52A9-9E66-3D719CE11F40}"/>
          </ac:spMkLst>
        </pc:spChg>
        <pc:spChg chg="mod">
          <ac:chgData name="Neighbors, Maureen" userId="6b4c143f-acf1-48df-9363-aa587d3acc05" providerId="ADAL" clId="{0E48F8BE-A624-4A5E-BE81-619324268789}" dt="2024-03-18T15:29:18.130" v="995" actId="20577"/>
          <ac:spMkLst>
            <pc:docMk/>
            <pc:sldMk cId="482809092" sldId="349"/>
            <ac:spMk id="6" creationId="{CC65C09D-2DF4-F3B9-A35B-4787E3BC6B13}"/>
          </ac:spMkLst>
        </pc:spChg>
      </pc:sldChg>
      <pc:sldChg chg="del">
        <pc:chgData name="Neighbors, Maureen" userId="6b4c143f-acf1-48df-9363-aa587d3acc05" providerId="ADAL" clId="{0E48F8BE-A624-4A5E-BE81-619324268789}" dt="2024-03-18T13:30:39.806" v="56" actId="47"/>
        <pc:sldMkLst>
          <pc:docMk/>
          <pc:sldMk cId="3096354595" sldId="349"/>
        </pc:sldMkLst>
      </pc:sldChg>
    </pc:docChg>
  </pc:docChgLst>
  <pc:docChgLst>
    <pc:chgData name="Neighbors, Maureen" userId="6b4c143f-acf1-48df-9363-aa587d3acc05" providerId="ADAL" clId="{11677FB3-29B1-4B2F-80EE-E7469E56E4BA}"/>
    <pc:docChg chg="undo custSel addSld delSld modSld sldOrd">
      <pc:chgData name="Neighbors, Maureen" userId="6b4c143f-acf1-48df-9363-aa587d3acc05" providerId="ADAL" clId="{11677FB3-29B1-4B2F-80EE-E7469E56E4BA}" dt="2024-04-03T22:18:10.059" v="593" actId="14100"/>
      <pc:docMkLst>
        <pc:docMk/>
      </pc:docMkLst>
      <pc:sldChg chg="modSp mod">
        <pc:chgData name="Neighbors, Maureen" userId="6b4c143f-acf1-48df-9363-aa587d3acc05" providerId="ADAL" clId="{11677FB3-29B1-4B2F-80EE-E7469E56E4BA}" dt="2024-04-02T21:53:16.227" v="52" actId="20577"/>
        <pc:sldMkLst>
          <pc:docMk/>
          <pc:sldMk cId="2295866774" sldId="258"/>
        </pc:sldMkLst>
        <pc:spChg chg="mod">
          <ac:chgData name="Neighbors, Maureen" userId="6b4c143f-acf1-48df-9363-aa587d3acc05" providerId="ADAL" clId="{11677FB3-29B1-4B2F-80EE-E7469E56E4BA}" dt="2024-04-02T21:52:50.465" v="45" actId="20577"/>
          <ac:spMkLst>
            <pc:docMk/>
            <pc:sldMk cId="2295866774" sldId="258"/>
            <ac:spMk id="2" creationId="{339A6D00-EE0B-4BCC-60D9-CA964019D08D}"/>
          </ac:spMkLst>
        </pc:spChg>
        <pc:spChg chg="mod">
          <ac:chgData name="Neighbors, Maureen" userId="6b4c143f-acf1-48df-9363-aa587d3acc05" providerId="ADAL" clId="{11677FB3-29B1-4B2F-80EE-E7469E56E4BA}" dt="2024-04-02T21:53:16.227" v="52" actId="20577"/>
          <ac:spMkLst>
            <pc:docMk/>
            <pc:sldMk cId="2295866774" sldId="258"/>
            <ac:spMk id="4" creationId="{A208D5EF-4401-888C-948E-D76C2D941EEF}"/>
          </ac:spMkLst>
        </pc:spChg>
      </pc:sldChg>
      <pc:sldChg chg="modSp mod">
        <pc:chgData name="Neighbors, Maureen" userId="6b4c143f-acf1-48df-9363-aa587d3acc05" providerId="ADAL" clId="{11677FB3-29B1-4B2F-80EE-E7469E56E4BA}" dt="2024-04-03T21:32:22.059" v="127" actId="20577"/>
        <pc:sldMkLst>
          <pc:docMk/>
          <pc:sldMk cId="4067867039" sldId="264"/>
        </pc:sldMkLst>
        <pc:spChg chg="mod">
          <ac:chgData name="Neighbors, Maureen" userId="6b4c143f-acf1-48df-9363-aa587d3acc05" providerId="ADAL" clId="{11677FB3-29B1-4B2F-80EE-E7469E56E4BA}" dt="2024-04-03T21:32:22.059" v="127" actId="20577"/>
          <ac:spMkLst>
            <pc:docMk/>
            <pc:sldMk cId="4067867039" sldId="264"/>
            <ac:spMk id="3" creationId="{118160EF-8918-E61E-55E5-C36CEDA77B57}"/>
          </ac:spMkLst>
        </pc:spChg>
      </pc:sldChg>
      <pc:sldChg chg="modSp mod">
        <pc:chgData name="Neighbors, Maureen" userId="6b4c143f-acf1-48df-9363-aa587d3acc05" providerId="ADAL" clId="{11677FB3-29B1-4B2F-80EE-E7469E56E4BA}" dt="2024-04-03T22:10:23.346" v="304" actId="20577"/>
        <pc:sldMkLst>
          <pc:docMk/>
          <pc:sldMk cId="104251912" sldId="266"/>
        </pc:sldMkLst>
        <pc:spChg chg="mod">
          <ac:chgData name="Neighbors, Maureen" userId="6b4c143f-acf1-48df-9363-aa587d3acc05" providerId="ADAL" clId="{11677FB3-29B1-4B2F-80EE-E7469E56E4BA}" dt="2024-04-03T22:10:23.346" v="304" actId="20577"/>
          <ac:spMkLst>
            <pc:docMk/>
            <pc:sldMk cId="104251912" sldId="266"/>
            <ac:spMk id="4" creationId="{B2606DCC-E687-C63E-8031-09AD3B39C057}"/>
          </ac:spMkLst>
        </pc:spChg>
        <pc:spChg chg="mod">
          <ac:chgData name="Neighbors, Maureen" userId="6b4c143f-acf1-48df-9363-aa587d3acc05" providerId="ADAL" clId="{11677FB3-29B1-4B2F-80EE-E7469E56E4BA}" dt="2024-04-03T21:33:20.481" v="134"/>
          <ac:spMkLst>
            <pc:docMk/>
            <pc:sldMk cId="104251912" sldId="266"/>
            <ac:spMk id="5" creationId="{44C7C01A-92D0-2F14-6C90-C6428A5D65B2}"/>
          </ac:spMkLst>
        </pc:spChg>
      </pc:sldChg>
      <pc:sldChg chg="del">
        <pc:chgData name="Neighbors, Maureen" userId="6b4c143f-acf1-48df-9363-aa587d3acc05" providerId="ADAL" clId="{11677FB3-29B1-4B2F-80EE-E7469E56E4BA}" dt="2024-04-03T21:29:46.191" v="122" actId="47"/>
        <pc:sldMkLst>
          <pc:docMk/>
          <pc:sldMk cId="873700526" sldId="267"/>
        </pc:sldMkLst>
      </pc:sldChg>
      <pc:sldChg chg="modSp mod">
        <pc:chgData name="Neighbors, Maureen" userId="6b4c143f-acf1-48df-9363-aa587d3acc05" providerId="ADAL" clId="{11677FB3-29B1-4B2F-80EE-E7469E56E4BA}" dt="2024-04-03T21:32:14.133" v="125"/>
        <pc:sldMkLst>
          <pc:docMk/>
          <pc:sldMk cId="1369252894" sldId="271"/>
        </pc:sldMkLst>
        <pc:spChg chg="mod">
          <ac:chgData name="Neighbors, Maureen" userId="6b4c143f-acf1-48df-9363-aa587d3acc05" providerId="ADAL" clId="{11677FB3-29B1-4B2F-80EE-E7469E56E4BA}" dt="2024-04-03T21:32:14.133" v="125"/>
          <ac:spMkLst>
            <pc:docMk/>
            <pc:sldMk cId="1369252894" sldId="271"/>
            <ac:spMk id="6" creationId="{CC65C09D-2DF4-F3B9-A35B-4787E3BC6B13}"/>
          </ac:spMkLst>
        </pc:spChg>
      </pc:sldChg>
      <pc:sldChg chg="addSp delSp modSp mod">
        <pc:chgData name="Neighbors, Maureen" userId="6b4c143f-acf1-48df-9363-aa587d3acc05" providerId="ADAL" clId="{11677FB3-29B1-4B2F-80EE-E7469E56E4BA}" dt="2024-04-03T22:17:07.885" v="589" actId="14100"/>
        <pc:sldMkLst>
          <pc:docMk/>
          <pc:sldMk cId="2429908807" sldId="273"/>
        </pc:sldMkLst>
        <pc:spChg chg="mod">
          <ac:chgData name="Neighbors, Maureen" userId="6b4c143f-acf1-48df-9363-aa587d3acc05" providerId="ADAL" clId="{11677FB3-29B1-4B2F-80EE-E7469E56E4BA}" dt="2024-04-03T21:32:07.163" v="124"/>
          <ac:spMkLst>
            <pc:docMk/>
            <pc:sldMk cId="2429908807" sldId="273"/>
            <ac:spMk id="6" creationId="{EC9A997C-6102-57D5-2263-DB23B2698B46}"/>
          </ac:spMkLst>
        </pc:spChg>
        <pc:spChg chg="add del mod">
          <ac:chgData name="Neighbors, Maureen" userId="6b4c143f-acf1-48df-9363-aa587d3acc05" providerId="ADAL" clId="{11677FB3-29B1-4B2F-80EE-E7469E56E4BA}" dt="2024-04-03T22:16:58.922" v="587"/>
          <ac:spMkLst>
            <pc:docMk/>
            <pc:sldMk cId="2429908807" sldId="273"/>
            <ac:spMk id="7" creationId="{87A85105-C4E1-2DAC-6A4C-085BB3935313}"/>
          </ac:spMkLst>
        </pc:spChg>
        <pc:picChg chg="add mod">
          <ac:chgData name="Neighbors, Maureen" userId="6b4c143f-acf1-48df-9363-aa587d3acc05" providerId="ADAL" clId="{11677FB3-29B1-4B2F-80EE-E7469E56E4BA}" dt="2024-04-03T22:17:07.885" v="589" actId="14100"/>
          <ac:picMkLst>
            <pc:docMk/>
            <pc:sldMk cId="2429908807" sldId="273"/>
            <ac:picMk id="8" creationId="{719897FE-F58C-D94C-F58C-431D85A69F4F}"/>
          </ac:picMkLst>
        </pc:picChg>
        <pc:picChg chg="del">
          <ac:chgData name="Neighbors, Maureen" userId="6b4c143f-acf1-48df-9363-aa587d3acc05" providerId="ADAL" clId="{11677FB3-29B1-4B2F-80EE-E7469E56E4BA}" dt="2024-04-03T22:16:52.736" v="586" actId="478"/>
          <ac:picMkLst>
            <pc:docMk/>
            <pc:sldMk cId="2429908807" sldId="273"/>
            <ac:picMk id="10" creationId="{D122DED5-633C-4931-7D86-4E6587C7A367}"/>
          </ac:picMkLst>
        </pc:picChg>
      </pc:sldChg>
      <pc:sldChg chg="modSp mod">
        <pc:chgData name="Neighbors, Maureen" userId="6b4c143f-acf1-48df-9363-aa587d3acc05" providerId="ADAL" clId="{11677FB3-29B1-4B2F-80EE-E7469E56E4BA}" dt="2024-04-03T21:31:56.371" v="123"/>
        <pc:sldMkLst>
          <pc:docMk/>
          <pc:sldMk cId="2032980626" sldId="282"/>
        </pc:sldMkLst>
        <pc:spChg chg="mod">
          <ac:chgData name="Neighbors, Maureen" userId="6b4c143f-acf1-48df-9363-aa587d3acc05" providerId="ADAL" clId="{11677FB3-29B1-4B2F-80EE-E7469E56E4BA}" dt="2024-04-03T21:31:56.371" v="123"/>
          <ac:spMkLst>
            <pc:docMk/>
            <pc:sldMk cId="2032980626" sldId="282"/>
            <ac:spMk id="4" creationId="{368BF919-680A-4BCF-49D0-6AF0AE581535}"/>
          </ac:spMkLst>
        </pc:spChg>
      </pc:sldChg>
      <pc:sldChg chg="modSp mod">
        <pc:chgData name="Neighbors, Maureen" userId="6b4c143f-acf1-48df-9363-aa587d3acc05" providerId="ADAL" clId="{11677FB3-29B1-4B2F-80EE-E7469E56E4BA}" dt="2024-04-03T21:32:55.584" v="130"/>
        <pc:sldMkLst>
          <pc:docMk/>
          <pc:sldMk cId="3828530942" sldId="285"/>
        </pc:sldMkLst>
        <pc:spChg chg="mod">
          <ac:chgData name="Neighbors, Maureen" userId="6b4c143f-acf1-48df-9363-aa587d3acc05" providerId="ADAL" clId="{11677FB3-29B1-4B2F-80EE-E7469E56E4BA}" dt="2024-04-03T21:32:55.584" v="130"/>
          <ac:spMkLst>
            <pc:docMk/>
            <pc:sldMk cId="3828530942" sldId="285"/>
            <ac:spMk id="4" creationId="{24DDB1BB-78A0-BA09-534C-E775FFE0C864}"/>
          </ac:spMkLst>
        </pc:spChg>
      </pc:sldChg>
      <pc:sldChg chg="modSp mod">
        <pc:chgData name="Neighbors, Maureen" userId="6b4c143f-acf1-48df-9363-aa587d3acc05" providerId="ADAL" clId="{11677FB3-29B1-4B2F-80EE-E7469E56E4BA}" dt="2024-04-03T21:32:44.569" v="129" actId="20577"/>
        <pc:sldMkLst>
          <pc:docMk/>
          <pc:sldMk cId="1900374973" sldId="290"/>
        </pc:sldMkLst>
        <pc:spChg chg="mod">
          <ac:chgData name="Neighbors, Maureen" userId="6b4c143f-acf1-48df-9363-aa587d3acc05" providerId="ADAL" clId="{11677FB3-29B1-4B2F-80EE-E7469E56E4BA}" dt="2024-04-03T21:32:44.569" v="129" actId="20577"/>
          <ac:spMkLst>
            <pc:docMk/>
            <pc:sldMk cId="1900374973" sldId="290"/>
            <ac:spMk id="2" creationId="{E6C742B9-4B98-60F2-48BA-8CF4C8596195}"/>
          </ac:spMkLst>
        </pc:spChg>
      </pc:sldChg>
      <pc:sldChg chg="modSp mod">
        <pc:chgData name="Neighbors, Maureen" userId="6b4c143f-acf1-48df-9363-aa587d3acc05" providerId="ADAL" clId="{11677FB3-29B1-4B2F-80EE-E7469E56E4BA}" dt="2024-04-03T21:33:12.556" v="133" actId="20577"/>
        <pc:sldMkLst>
          <pc:docMk/>
          <pc:sldMk cId="2021235346" sldId="294"/>
        </pc:sldMkLst>
        <pc:spChg chg="mod">
          <ac:chgData name="Neighbors, Maureen" userId="6b4c143f-acf1-48df-9363-aa587d3acc05" providerId="ADAL" clId="{11677FB3-29B1-4B2F-80EE-E7469E56E4BA}" dt="2024-04-03T21:33:12.556" v="133" actId="20577"/>
          <ac:spMkLst>
            <pc:docMk/>
            <pc:sldMk cId="2021235346" sldId="294"/>
            <ac:spMk id="3" creationId="{B8DCB112-0362-B7CC-DD92-CDB700A828FB}"/>
          </ac:spMkLst>
        </pc:spChg>
      </pc:sldChg>
      <pc:sldChg chg="addSp delSp modSp mod">
        <pc:chgData name="Neighbors, Maureen" userId="6b4c143f-acf1-48df-9363-aa587d3acc05" providerId="ADAL" clId="{11677FB3-29B1-4B2F-80EE-E7469E56E4BA}" dt="2024-04-03T22:18:10.059" v="593" actId="14100"/>
        <pc:sldMkLst>
          <pc:docMk/>
          <pc:sldMk cId="2206236955" sldId="299"/>
        </pc:sldMkLst>
        <pc:spChg chg="mod">
          <ac:chgData name="Neighbors, Maureen" userId="6b4c143f-acf1-48df-9363-aa587d3acc05" providerId="ADAL" clId="{11677FB3-29B1-4B2F-80EE-E7469E56E4BA}" dt="2024-04-03T22:14:37.528" v="573" actId="20577"/>
          <ac:spMkLst>
            <pc:docMk/>
            <pc:sldMk cId="2206236955" sldId="299"/>
            <ac:spMk id="4" creationId="{11A7EB90-ACA9-4D91-E481-C574251EA389}"/>
          </ac:spMkLst>
        </pc:spChg>
        <pc:spChg chg="mod">
          <ac:chgData name="Neighbors, Maureen" userId="6b4c143f-acf1-48df-9363-aa587d3acc05" providerId="ADAL" clId="{11677FB3-29B1-4B2F-80EE-E7469E56E4BA}" dt="2024-04-02T21:57:48.808" v="108" actId="20577"/>
          <ac:spMkLst>
            <pc:docMk/>
            <pc:sldMk cId="2206236955" sldId="299"/>
            <ac:spMk id="6" creationId="{CC65C09D-2DF4-F3B9-A35B-4787E3BC6B13}"/>
          </ac:spMkLst>
        </pc:spChg>
        <pc:spChg chg="add del mod">
          <ac:chgData name="Neighbors, Maureen" userId="6b4c143f-acf1-48df-9363-aa587d3acc05" providerId="ADAL" clId="{11677FB3-29B1-4B2F-80EE-E7469E56E4BA}" dt="2024-04-03T22:17:58.772" v="591"/>
          <ac:spMkLst>
            <pc:docMk/>
            <pc:sldMk cId="2206236955" sldId="299"/>
            <ac:spMk id="7" creationId="{CF09F81C-B170-EAC7-1CA8-132959C08D78}"/>
          </ac:spMkLst>
        </pc:spChg>
        <pc:picChg chg="del">
          <ac:chgData name="Neighbors, Maureen" userId="6b4c143f-acf1-48df-9363-aa587d3acc05" providerId="ADAL" clId="{11677FB3-29B1-4B2F-80EE-E7469E56E4BA}" dt="2024-04-03T22:17:56.126" v="590" actId="478"/>
          <ac:picMkLst>
            <pc:docMk/>
            <pc:sldMk cId="2206236955" sldId="299"/>
            <ac:picMk id="8" creationId="{30D3239C-0387-8E67-08DD-59481F2ED98F}"/>
          </ac:picMkLst>
        </pc:picChg>
        <pc:picChg chg="add mod">
          <ac:chgData name="Neighbors, Maureen" userId="6b4c143f-acf1-48df-9363-aa587d3acc05" providerId="ADAL" clId="{11677FB3-29B1-4B2F-80EE-E7469E56E4BA}" dt="2024-04-03T22:18:10.059" v="593" actId="14100"/>
          <ac:picMkLst>
            <pc:docMk/>
            <pc:sldMk cId="2206236955" sldId="299"/>
            <ac:picMk id="9" creationId="{10B45913-3455-5490-5A0E-E43CAF232EE4}"/>
          </ac:picMkLst>
        </pc:picChg>
      </pc:sldChg>
      <pc:sldChg chg="modSp mod">
        <pc:chgData name="Neighbors, Maureen" userId="6b4c143f-acf1-48df-9363-aa587d3acc05" providerId="ADAL" clId="{11677FB3-29B1-4B2F-80EE-E7469E56E4BA}" dt="2024-04-03T21:33:06.884" v="131"/>
        <pc:sldMkLst>
          <pc:docMk/>
          <pc:sldMk cId="1332747934" sldId="304"/>
        </pc:sldMkLst>
        <pc:spChg chg="mod">
          <ac:chgData name="Neighbors, Maureen" userId="6b4c143f-acf1-48df-9363-aa587d3acc05" providerId="ADAL" clId="{11677FB3-29B1-4B2F-80EE-E7469E56E4BA}" dt="2024-04-03T21:33:06.884" v="131"/>
          <ac:spMkLst>
            <pc:docMk/>
            <pc:sldMk cId="1332747934" sldId="304"/>
            <ac:spMk id="4" creationId="{24DDB1BB-78A0-BA09-534C-E775FFE0C864}"/>
          </ac:spMkLst>
        </pc:spChg>
      </pc:sldChg>
      <pc:sldChg chg="modSp mod">
        <pc:chgData name="Neighbors, Maureen" userId="6b4c143f-acf1-48df-9363-aa587d3acc05" providerId="ADAL" clId="{11677FB3-29B1-4B2F-80EE-E7469E56E4BA}" dt="2024-04-03T21:35:01.717" v="139" actId="6549"/>
        <pc:sldMkLst>
          <pc:docMk/>
          <pc:sldMk cId="1624704278" sldId="313"/>
        </pc:sldMkLst>
        <pc:spChg chg="mod">
          <ac:chgData name="Neighbors, Maureen" userId="6b4c143f-acf1-48df-9363-aa587d3acc05" providerId="ADAL" clId="{11677FB3-29B1-4B2F-80EE-E7469E56E4BA}" dt="2024-04-03T21:35:01.717" v="139" actId="6549"/>
          <ac:spMkLst>
            <pc:docMk/>
            <pc:sldMk cId="1624704278" sldId="313"/>
            <ac:spMk id="3" creationId="{0480186C-87EB-A54A-7FFD-CAF41BC735CD}"/>
          </ac:spMkLst>
        </pc:spChg>
        <pc:spChg chg="mod">
          <ac:chgData name="Neighbors, Maureen" userId="6b4c143f-acf1-48df-9363-aa587d3acc05" providerId="ADAL" clId="{11677FB3-29B1-4B2F-80EE-E7469E56E4BA}" dt="2024-04-03T21:33:46.357" v="135"/>
          <ac:spMkLst>
            <pc:docMk/>
            <pc:sldMk cId="1624704278" sldId="313"/>
            <ac:spMk id="5" creationId="{44C7C01A-92D0-2F14-6C90-C6428A5D65B2}"/>
          </ac:spMkLst>
        </pc:spChg>
      </pc:sldChg>
      <pc:sldChg chg="modSp mod ord">
        <pc:chgData name="Neighbors, Maureen" userId="6b4c143f-acf1-48df-9363-aa587d3acc05" providerId="ADAL" clId="{11677FB3-29B1-4B2F-80EE-E7469E56E4BA}" dt="2024-04-02T22:02:49.292" v="121"/>
        <pc:sldMkLst>
          <pc:docMk/>
          <pc:sldMk cId="1385679713" sldId="326"/>
        </pc:sldMkLst>
        <pc:spChg chg="mod">
          <ac:chgData name="Neighbors, Maureen" userId="6b4c143f-acf1-48df-9363-aa587d3acc05" providerId="ADAL" clId="{11677FB3-29B1-4B2F-80EE-E7469E56E4BA}" dt="2024-04-02T21:56:44.290" v="66" actId="20577"/>
          <ac:spMkLst>
            <pc:docMk/>
            <pc:sldMk cId="1385679713" sldId="326"/>
            <ac:spMk id="6" creationId="{EC9A997C-6102-57D5-2263-DB23B2698B46}"/>
          </ac:spMkLst>
        </pc:spChg>
      </pc:sldChg>
      <pc:sldChg chg="modSp mod ord">
        <pc:chgData name="Neighbors, Maureen" userId="6b4c143f-acf1-48df-9363-aa587d3acc05" providerId="ADAL" clId="{11677FB3-29B1-4B2F-80EE-E7469E56E4BA}" dt="2024-04-02T22:02:31.883" v="117"/>
        <pc:sldMkLst>
          <pc:docMk/>
          <pc:sldMk cId="2139892557" sldId="327"/>
        </pc:sldMkLst>
        <pc:spChg chg="mod">
          <ac:chgData name="Neighbors, Maureen" userId="6b4c143f-acf1-48df-9363-aa587d3acc05" providerId="ADAL" clId="{11677FB3-29B1-4B2F-80EE-E7469E56E4BA}" dt="2024-04-02T21:57:06.679" v="80" actId="20577"/>
          <ac:spMkLst>
            <pc:docMk/>
            <pc:sldMk cId="2139892557" sldId="327"/>
            <ac:spMk id="6" creationId="{EC9A997C-6102-57D5-2263-DB23B2698B46}"/>
          </ac:spMkLst>
        </pc:spChg>
      </pc:sldChg>
      <pc:sldChg chg="modSp mod ord">
        <pc:chgData name="Neighbors, Maureen" userId="6b4c143f-acf1-48df-9363-aa587d3acc05" providerId="ADAL" clId="{11677FB3-29B1-4B2F-80EE-E7469E56E4BA}" dt="2024-04-02T22:02:39.342" v="119"/>
        <pc:sldMkLst>
          <pc:docMk/>
          <pc:sldMk cId="1613686945" sldId="328"/>
        </pc:sldMkLst>
        <pc:spChg chg="mod">
          <ac:chgData name="Neighbors, Maureen" userId="6b4c143f-acf1-48df-9363-aa587d3acc05" providerId="ADAL" clId="{11677FB3-29B1-4B2F-80EE-E7469E56E4BA}" dt="2024-04-02T21:56:53.608" v="73" actId="20577"/>
          <ac:spMkLst>
            <pc:docMk/>
            <pc:sldMk cId="1613686945" sldId="328"/>
            <ac:spMk id="6" creationId="{EC9A997C-6102-57D5-2263-DB23B2698B46}"/>
          </ac:spMkLst>
        </pc:spChg>
      </pc:sldChg>
      <pc:sldChg chg="modSp mod">
        <pc:chgData name="Neighbors, Maureen" userId="6b4c143f-acf1-48df-9363-aa587d3acc05" providerId="ADAL" clId="{11677FB3-29B1-4B2F-80EE-E7469E56E4BA}" dt="2024-04-02T21:57:17.055" v="87" actId="20577"/>
        <pc:sldMkLst>
          <pc:docMk/>
          <pc:sldMk cId="802850720" sldId="329"/>
        </pc:sldMkLst>
        <pc:spChg chg="mod">
          <ac:chgData name="Neighbors, Maureen" userId="6b4c143f-acf1-48df-9363-aa587d3acc05" providerId="ADAL" clId="{11677FB3-29B1-4B2F-80EE-E7469E56E4BA}" dt="2024-04-02T21:57:17.055" v="87" actId="20577"/>
          <ac:spMkLst>
            <pc:docMk/>
            <pc:sldMk cId="802850720" sldId="329"/>
            <ac:spMk id="6" creationId="{EC9A997C-6102-57D5-2263-DB23B2698B46}"/>
          </ac:spMkLst>
        </pc:spChg>
      </pc:sldChg>
      <pc:sldChg chg="modSp mod">
        <pc:chgData name="Neighbors, Maureen" userId="6b4c143f-acf1-48df-9363-aa587d3acc05" providerId="ADAL" clId="{11677FB3-29B1-4B2F-80EE-E7469E56E4BA}" dt="2024-04-02T21:56:31.294" v="59" actId="20577"/>
        <pc:sldMkLst>
          <pc:docMk/>
          <pc:sldMk cId="470097689" sldId="346"/>
        </pc:sldMkLst>
        <pc:spChg chg="mod">
          <ac:chgData name="Neighbors, Maureen" userId="6b4c143f-acf1-48df-9363-aa587d3acc05" providerId="ADAL" clId="{11677FB3-29B1-4B2F-80EE-E7469E56E4BA}" dt="2024-04-02T21:56:31.294" v="59" actId="20577"/>
          <ac:spMkLst>
            <pc:docMk/>
            <pc:sldMk cId="470097689" sldId="346"/>
            <ac:spMk id="6" creationId="{EC9A997C-6102-57D5-2263-DB23B2698B46}"/>
          </ac:spMkLst>
        </pc:spChg>
      </pc:sldChg>
      <pc:sldChg chg="modSp mod">
        <pc:chgData name="Neighbors, Maureen" userId="6b4c143f-acf1-48df-9363-aa587d3acc05" providerId="ADAL" clId="{11677FB3-29B1-4B2F-80EE-E7469E56E4BA}" dt="2024-04-02T21:57:26.626" v="94" actId="20577"/>
        <pc:sldMkLst>
          <pc:docMk/>
          <pc:sldMk cId="2985294835" sldId="347"/>
        </pc:sldMkLst>
        <pc:spChg chg="mod">
          <ac:chgData name="Neighbors, Maureen" userId="6b4c143f-acf1-48df-9363-aa587d3acc05" providerId="ADAL" clId="{11677FB3-29B1-4B2F-80EE-E7469E56E4BA}" dt="2024-04-02T21:57:26.626" v="94" actId="20577"/>
          <ac:spMkLst>
            <pc:docMk/>
            <pc:sldMk cId="2985294835" sldId="347"/>
            <ac:spMk id="6" creationId="{EC9A997C-6102-57D5-2263-DB23B2698B46}"/>
          </ac:spMkLst>
        </pc:spChg>
      </pc:sldChg>
      <pc:sldChg chg="modSp mod">
        <pc:chgData name="Neighbors, Maureen" userId="6b4c143f-acf1-48df-9363-aa587d3acc05" providerId="ADAL" clId="{11677FB3-29B1-4B2F-80EE-E7469E56E4BA}" dt="2024-04-02T21:57:36.261" v="101" actId="20577"/>
        <pc:sldMkLst>
          <pc:docMk/>
          <pc:sldMk cId="3997593783" sldId="348"/>
        </pc:sldMkLst>
        <pc:spChg chg="mod">
          <ac:chgData name="Neighbors, Maureen" userId="6b4c143f-acf1-48df-9363-aa587d3acc05" providerId="ADAL" clId="{11677FB3-29B1-4B2F-80EE-E7469E56E4BA}" dt="2024-04-02T21:57:36.261" v="101" actId="20577"/>
          <ac:spMkLst>
            <pc:docMk/>
            <pc:sldMk cId="3997593783" sldId="348"/>
            <ac:spMk id="6" creationId="{EC9A997C-6102-57D5-2263-DB23B2698B46}"/>
          </ac:spMkLst>
        </pc:spChg>
      </pc:sldChg>
      <pc:sldChg chg="modSp mod">
        <pc:chgData name="Neighbors, Maureen" userId="6b4c143f-acf1-48df-9363-aa587d3acc05" providerId="ADAL" clId="{11677FB3-29B1-4B2F-80EE-E7469E56E4BA}" dt="2024-04-03T22:15:42.419" v="585" actId="20577"/>
        <pc:sldMkLst>
          <pc:docMk/>
          <pc:sldMk cId="482809092" sldId="349"/>
        </pc:sldMkLst>
        <pc:spChg chg="mod">
          <ac:chgData name="Neighbors, Maureen" userId="6b4c143f-acf1-48df-9363-aa587d3acc05" providerId="ADAL" clId="{11677FB3-29B1-4B2F-80EE-E7469E56E4BA}" dt="2024-04-03T22:15:42.419" v="585" actId="20577"/>
          <ac:spMkLst>
            <pc:docMk/>
            <pc:sldMk cId="482809092" sldId="349"/>
            <ac:spMk id="4" creationId="{11A7EB90-ACA9-4D91-E481-C574251EA389}"/>
          </ac:spMkLst>
        </pc:spChg>
        <pc:spChg chg="mod">
          <ac:chgData name="Neighbors, Maureen" userId="6b4c143f-acf1-48df-9363-aa587d3acc05" providerId="ADAL" clId="{11677FB3-29B1-4B2F-80EE-E7469E56E4BA}" dt="2024-04-02T21:57:57.661" v="115" actId="20577"/>
          <ac:spMkLst>
            <pc:docMk/>
            <pc:sldMk cId="482809092" sldId="349"/>
            <ac:spMk id="6" creationId="{CC65C09D-2DF4-F3B9-A35B-4787E3BC6B13}"/>
          </ac:spMkLst>
        </pc:spChg>
      </pc:sldChg>
      <pc:sldChg chg="addSp delSp modSp add del mod">
        <pc:chgData name="Neighbors, Maureen" userId="6b4c143f-acf1-48df-9363-aa587d3acc05" providerId="ADAL" clId="{11677FB3-29B1-4B2F-80EE-E7469E56E4BA}" dt="2024-04-03T22:07:58.729" v="177" actId="20577"/>
        <pc:sldMkLst>
          <pc:docMk/>
          <pc:sldMk cId="4065873027" sldId="350"/>
        </pc:sldMkLst>
        <pc:spChg chg="mod">
          <ac:chgData name="Neighbors, Maureen" userId="6b4c143f-acf1-48df-9363-aa587d3acc05" providerId="ADAL" clId="{11677FB3-29B1-4B2F-80EE-E7469E56E4BA}" dt="2024-04-03T22:07:50.748" v="175" actId="21"/>
          <ac:spMkLst>
            <pc:docMk/>
            <pc:sldMk cId="4065873027" sldId="350"/>
            <ac:spMk id="2" creationId="{D47C94E8-E999-CAB7-045D-182B9FB7601C}"/>
          </ac:spMkLst>
        </pc:spChg>
        <pc:spChg chg="mod">
          <ac:chgData name="Neighbors, Maureen" userId="6b4c143f-acf1-48df-9363-aa587d3acc05" providerId="ADAL" clId="{11677FB3-29B1-4B2F-80EE-E7469E56E4BA}" dt="2024-04-03T22:07:58.729" v="177" actId="20577"/>
          <ac:spMkLst>
            <pc:docMk/>
            <pc:sldMk cId="4065873027" sldId="350"/>
            <ac:spMk id="3" creationId="{0480186C-87EB-A54A-7FFD-CAF41BC735CD}"/>
          </ac:spMkLst>
        </pc:spChg>
        <pc:picChg chg="del">
          <ac:chgData name="Neighbors, Maureen" userId="6b4c143f-acf1-48df-9363-aa587d3acc05" providerId="ADAL" clId="{11677FB3-29B1-4B2F-80EE-E7469E56E4BA}" dt="2024-04-03T22:05:47.503" v="143" actId="478"/>
          <ac:picMkLst>
            <pc:docMk/>
            <pc:sldMk cId="4065873027" sldId="350"/>
            <ac:picMk id="6" creationId="{CB68DE22-8ECD-C355-B773-5D076633171D}"/>
          </ac:picMkLst>
        </pc:picChg>
        <pc:picChg chg="add mod modCrop">
          <ac:chgData name="Neighbors, Maureen" userId="6b4c143f-acf1-48df-9363-aa587d3acc05" providerId="ADAL" clId="{11677FB3-29B1-4B2F-80EE-E7469E56E4BA}" dt="2024-04-03T22:06:17.141" v="150" actId="14100"/>
          <ac:picMkLst>
            <pc:docMk/>
            <pc:sldMk cId="4065873027" sldId="350"/>
            <ac:picMk id="7" creationId="{F4B97ACA-AC6F-F748-6FDC-9FA16F814CE7}"/>
          </ac:picMkLst>
        </pc:picChg>
      </pc:sldChg>
      <pc:sldChg chg="modSp mod">
        <pc:chgData name="Neighbors, Maureen" userId="6b4c143f-acf1-48df-9363-aa587d3acc05" providerId="ADAL" clId="{11677FB3-29B1-4B2F-80EE-E7469E56E4BA}" dt="2024-04-03T22:11:28.079" v="318" actId="20577"/>
        <pc:sldMkLst>
          <pc:docMk/>
          <pc:sldMk cId="1215982235" sldId="351"/>
        </pc:sldMkLst>
        <pc:spChg chg="mod">
          <ac:chgData name="Neighbors, Maureen" userId="6b4c143f-acf1-48df-9363-aa587d3acc05" providerId="ADAL" clId="{11677FB3-29B1-4B2F-80EE-E7469E56E4BA}" dt="2024-04-03T22:11:18.319" v="306" actId="20577"/>
          <ac:spMkLst>
            <pc:docMk/>
            <pc:sldMk cId="1215982235" sldId="351"/>
            <ac:spMk id="3" creationId="{B8DCB112-0362-B7CC-DD92-CDB700A828FB}"/>
          </ac:spMkLst>
        </pc:spChg>
        <pc:spChg chg="mod">
          <ac:chgData name="Neighbors, Maureen" userId="6b4c143f-acf1-48df-9363-aa587d3acc05" providerId="ADAL" clId="{11677FB3-29B1-4B2F-80EE-E7469E56E4BA}" dt="2024-04-03T22:11:28.079" v="318" actId="20577"/>
          <ac:spMkLst>
            <pc:docMk/>
            <pc:sldMk cId="1215982235" sldId="351"/>
            <ac:spMk id="6" creationId="{EEA447C3-C111-8A62-FFC6-2404AB1C3A4C}"/>
          </ac:spMkLst>
        </pc:spChg>
      </pc:sldChg>
      <pc:sldMasterChg chg="delSldLayout">
        <pc:chgData name="Neighbors, Maureen" userId="6b4c143f-acf1-48df-9363-aa587d3acc05" providerId="ADAL" clId="{11677FB3-29B1-4B2F-80EE-E7469E56E4BA}" dt="2024-04-03T21:29:46.191" v="122" actId="47"/>
        <pc:sldMasterMkLst>
          <pc:docMk/>
          <pc:sldMasterMk cId="0" sldId="2147483648"/>
        </pc:sldMasterMkLst>
        <pc:sldLayoutChg chg="del">
          <pc:chgData name="Neighbors, Maureen" userId="6b4c143f-acf1-48df-9363-aa587d3acc05" providerId="ADAL" clId="{11677FB3-29B1-4B2F-80EE-E7469E56E4BA}" dt="2024-04-03T21:29:46.191" v="122" actId="47"/>
          <pc:sldLayoutMkLst>
            <pc:docMk/>
            <pc:sldMasterMk cId="0" sldId="2147483648"/>
            <pc:sldLayoutMk cId="2569573951"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1143000" y="685800"/>
            <a:ext cx="4572000" cy="3429000"/>
          </a:xfrm>
          <a:prstGeom prst="rect">
            <a:avLst/>
          </a:prstGeom>
        </p:spPr>
        <p:txBody>
          <a:bodyPr/>
          <a:lstStyle/>
          <a:p>
            <a:endParaRPr/>
          </a:p>
        </p:txBody>
      </p:sp>
      <p:sp>
        <p:nvSpPr>
          <p:cNvPr id="398" name="Shape 3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urple">
    <p:bg>
      <p:bgPr>
        <a:solidFill>
          <a:srgbClr val="242451"/>
        </a:solidFill>
        <a:effectLst/>
      </p:bgPr>
    </p:bg>
    <p:spTree>
      <p:nvGrpSpPr>
        <p:cNvPr id="1" name=""/>
        <p:cNvGrpSpPr/>
        <p:nvPr/>
      </p:nvGrpSpPr>
      <p:grpSpPr>
        <a:xfrm>
          <a:off x="0" y="0"/>
          <a:ext cx="0" cy="0"/>
          <a:chOff x="0" y="0"/>
          <a:chExt cx="0" cy="0"/>
        </a:xfrm>
      </p:grpSpPr>
      <p:sp>
        <p:nvSpPr>
          <p:cNvPr id="12" name="Title of the Presentation"/>
          <p:cNvSpPr txBox="1">
            <a:spLocks noGrp="1"/>
          </p:cNvSpPr>
          <p:nvPr>
            <p:ph type="body" sz="quarter" idx="21"/>
          </p:nvPr>
        </p:nvSpPr>
        <p:spPr>
          <a:xfrm>
            <a:off x="1707657" y="2159000"/>
            <a:ext cx="10915445" cy="2872581"/>
          </a:xfrm>
          <a:prstGeom prst="rect">
            <a:avLst/>
          </a:prstGeom>
        </p:spPr>
        <p:txBody>
          <a:bodyPr anchor="t">
            <a:spAutoFit/>
          </a:bodyPr>
          <a:lstStyle>
            <a:lvl1pPr marL="0" indent="0">
              <a:lnSpc>
                <a:spcPct val="90000"/>
              </a:lnSpc>
              <a:spcBef>
                <a:spcPts val="0"/>
              </a:spcBef>
              <a:buSzTx/>
              <a:buNone/>
              <a:defRPr sz="10000" b="1">
                <a:solidFill>
                  <a:srgbClr val="EDF5FF"/>
                </a:solidFill>
                <a:latin typeface="Georgia" panose="02040502050405020303" pitchFamily="18" charset="0"/>
                <a:ea typeface="Georgia" panose="02040502050405020303" pitchFamily="18" charset="0"/>
                <a:cs typeface="Georgia" panose="02040502050405020303" pitchFamily="18" charset="0"/>
                <a:sym typeface="Newsreader Bold"/>
              </a:defRPr>
            </a:lvl1pPr>
          </a:lstStyle>
          <a:p>
            <a:r>
              <a:t>Title of the Presentation</a:t>
            </a:r>
          </a:p>
        </p:txBody>
      </p:sp>
      <p:sp>
        <p:nvSpPr>
          <p:cNvPr id="13" name="Subhead of Presentation"/>
          <p:cNvSpPr txBox="1">
            <a:spLocks noGrp="1"/>
          </p:cNvSpPr>
          <p:nvPr>
            <p:ph type="body" sz="quarter" idx="22"/>
          </p:nvPr>
        </p:nvSpPr>
        <p:spPr>
          <a:xfrm>
            <a:off x="1707657" y="5359400"/>
            <a:ext cx="10915445" cy="587340"/>
          </a:xfrm>
          <a:prstGeom prst="rect">
            <a:avLst/>
          </a:prstGeom>
        </p:spPr>
        <p:txBody>
          <a:bodyPr anchor="t">
            <a:spAutoFit/>
          </a:bodyPr>
          <a:lstStyle>
            <a:lvl1pPr marL="0" indent="0">
              <a:lnSpc>
                <a:spcPct val="90000"/>
              </a:lnSpc>
              <a:spcBef>
                <a:spcPts val="0"/>
              </a:spcBef>
              <a:buSzTx/>
              <a:buNone/>
              <a:defRPr sz="3500" b="1" i="0">
                <a:solidFill>
                  <a:srgbClr val="F5C445"/>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t>Subhead of Presentation</a:t>
            </a:r>
          </a:p>
        </p:txBody>
      </p:sp>
      <p:sp>
        <p:nvSpPr>
          <p:cNvPr id="14" name="Date of Presentation"/>
          <p:cNvSpPr txBox="1">
            <a:spLocks noGrp="1"/>
          </p:cNvSpPr>
          <p:nvPr>
            <p:ph type="body" sz="quarter" idx="23"/>
          </p:nvPr>
        </p:nvSpPr>
        <p:spPr>
          <a:xfrm>
            <a:off x="1707657" y="9194800"/>
            <a:ext cx="10915445" cy="545790"/>
          </a:xfrm>
          <a:prstGeom prst="rect">
            <a:avLst/>
          </a:prstGeom>
        </p:spPr>
        <p:txBody>
          <a:bodyPr anchor="t">
            <a:spAutoFit/>
          </a:bodyPr>
          <a:lstStyle>
            <a:lvl1pPr marL="0" indent="0">
              <a:lnSpc>
                <a:spcPct val="90000"/>
              </a:lnSpc>
              <a:spcBef>
                <a:spcPts val="0"/>
              </a:spcBef>
              <a:buSzTx/>
              <a:buNone/>
              <a:defRPr sz="3200" b="0" i="0">
                <a:solidFill>
                  <a:srgbClr val="EDF5FF"/>
                </a:solidFill>
                <a:latin typeface="Gill Sans" panose="020B0502020104020203" pitchFamily="34" charset="-79"/>
                <a:ea typeface="Gill Sans" panose="020B0502020104020203" pitchFamily="34" charset="-79"/>
                <a:cs typeface="Gill Sans" panose="020B0502020104020203" pitchFamily="34" charset="-79"/>
                <a:sym typeface="Nunito Sans Regular"/>
              </a:defRPr>
            </a:lvl1pPr>
          </a:lstStyle>
          <a:p>
            <a:r>
              <a:t>Date of Presentation</a:t>
            </a:r>
          </a:p>
        </p:txBody>
      </p:sp>
      <p:sp>
        <p:nvSpPr>
          <p:cNvPr id="4" name="Image">
            <a:extLst>
              <a:ext uri="{FF2B5EF4-FFF2-40B4-BE49-F238E27FC236}">
                <a16:creationId xmlns:a16="http://schemas.microsoft.com/office/drawing/2014/main" id="{027BF6E4-7324-B77F-449E-34EAEE2C02BD}"/>
              </a:ext>
            </a:extLst>
          </p:cNvPr>
          <p:cNvSpPr>
            <a:spLocks noGrp="1"/>
          </p:cNvSpPr>
          <p:nvPr>
            <p:ph type="pic" idx="24"/>
          </p:nvPr>
        </p:nvSpPr>
        <p:spPr>
          <a:xfrm>
            <a:off x="13676244" y="-1"/>
            <a:ext cx="10707756" cy="13716001"/>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One-Column Text Purple">
    <p:bg>
      <p:bgPr>
        <a:solidFill>
          <a:srgbClr val="242451"/>
        </a:solidFill>
        <a:effectLst/>
      </p:bgPr>
    </p:bg>
    <p:spTree>
      <p:nvGrpSpPr>
        <p:cNvPr id="1" name=""/>
        <p:cNvGrpSpPr/>
        <p:nvPr/>
      </p:nvGrpSpPr>
      <p:grpSpPr>
        <a:xfrm>
          <a:off x="0" y="0"/>
          <a:ext cx="0" cy="0"/>
          <a:chOff x="0" y="0"/>
          <a:chExt cx="0" cy="0"/>
        </a:xfrm>
      </p:grpSpPr>
      <p:sp>
        <p:nvSpPr>
          <p:cNvPr id="102" name="Circle"/>
          <p:cNvSpPr/>
          <p:nvPr/>
        </p:nvSpPr>
        <p:spPr>
          <a:xfrm>
            <a:off x="22126078" y="12084050"/>
            <a:ext cx="959844" cy="959843"/>
          </a:xfrm>
          <a:prstGeom prst="ellipse">
            <a:avLst/>
          </a:prstGeom>
          <a:solidFill>
            <a:srgbClr val="EDF5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03" name="Image"/>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416814" y="12313156"/>
            <a:ext cx="378371" cy="501628"/>
          </a:xfrm>
          <a:prstGeom prst="rect">
            <a:avLst/>
          </a:prstGeom>
          <a:ln w="12700">
            <a:miter lim="400000"/>
          </a:ln>
        </p:spPr>
      </p:pic>
      <p:sp>
        <p:nvSpPr>
          <p:cNvPr id="104" name="Title of the Slide"/>
          <p:cNvSpPr txBox="1">
            <a:spLocks noGrp="1"/>
          </p:cNvSpPr>
          <p:nvPr>
            <p:ph type="body" sz="quarter" idx="21"/>
          </p:nvPr>
        </p:nvSpPr>
        <p:spPr>
          <a:xfrm>
            <a:off x="1326657" y="1524000"/>
            <a:ext cx="21730686" cy="1159933"/>
          </a:xfrm>
          <a:prstGeom prst="rect">
            <a:avLst/>
          </a:prstGeom>
        </p:spPr>
        <p:txBody>
          <a:bodyPr anchor="t">
            <a:spAutoFit/>
          </a:bodyPr>
          <a:lstStyle>
            <a:lvl1pPr marL="0" indent="0">
              <a:lnSpc>
                <a:spcPct val="90000"/>
              </a:lnSpc>
              <a:spcBef>
                <a:spcPts val="0"/>
              </a:spcBef>
              <a:buSzTx/>
              <a:buNone/>
              <a:defRPr sz="7500">
                <a:solidFill>
                  <a:srgbClr val="33CC99"/>
                </a:solidFill>
                <a:latin typeface="Newsreader Bold"/>
                <a:ea typeface="Newsreader Bold"/>
                <a:cs typeface="Newsreader Bold"/>
                <a:sym typeface="Newsreader Bold"/>
              </a:defRPr>
            </a:lvl1pPr>
          </a:lstStyle>
          <a:p>
            <a:r>
              <a:t>Title of the Slide</a:t>
            </a:r>
          </a:p>
        </p:txBody>
      </p:sp>
      <p:sp>
        <p:nvSpPr>
          <p:cNvPr id="105" name="Subhead of Presentation"/>
          <p:cNvSpPr txBox="1">
            <a:spLocks noGrp="1"/>
          </p:cNvSpPr>
          <p:nvPr>
            <p:ph type="body" sz="quarter" idx="22"/>
          </p:nvPr>
        </p:nvSpPr>
        <p:spPr>
          <a:xfrm>
            <a:off x="1326657" y="3618805"/>
            <a:ext cx="21730686" cy="545790"/>
          </a:xfrm>
          <a:prstGeom prst="rect">
            <a:avLst/>
          </a:prstGeom>
        </p:spPr>
        <p:txBody>
          <a:bodyPr anchor="t">
            <a:spAutoFit/>
          </a:bodyPr>
          <a:lstStyle>
            <a:lvl1pPr marL="0" indent="0">
              <a:lnSpc>
                <a:spcPct val="90000"/>
              </a:lnSpc>
              <a:spcBef>
                <a:spcPts val="0"/>
              </a:spcBef>
              <a:buSzTx/>
              <a:buNone/>
              <a:defRPr sz="3200" b="1" i="0">
                <a:solidFill>
                  <a:srgbClr val="F5C445"/>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t>Subhead of Presentation</a:t>
            </a:r>
          </a:p>
        </p:txBody>
      </p:sp>
      <p:sp>
        <p:nvSpPr>
          <p:cNvPr id="3" name="Text Placeholder 2">
            <a:extLst>
              <a:ext uri="{FF2B5EF4-FFF2-40B4-BE49-F238E27FC236}">
                <a16:creationId xmlns:a16="http://schemas.microsoft.com/office/drawing/2014/main" id="{82A6FED0-9953-8737-A84A-516EBAF26E36}"/>
              </a:ext>
            </a:extLst>
          </p:cNvPr>
          <p:cNvSpPr>
            <a:spLocks noGrp="1"/>
          </p:cNvSpPr>
          <p:nvPr>
            <p:ph type="body" sz="quarter" idx="25" hasCustomPrompt="1"/>
          </p:nvPr>
        </p:nvSpPr>
        <p:spPr>
          <a:xfrm>
            <a:off x="1301258" y="4406900"/>
            <a:ext cx="21784168" cy="6684963"/>
          </a:xfrm>
          <a:prstGeom prst="rect">
            <a:avLst/>
          </a:prstGeom>
        </p:spPr>
        <p:txBody>
          <a:bodyPr anchor="t">
            <a:normAutofit/>
          </a:bodyPr>
          <a:lstStyle>
            <a:lvl1pPr marL="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1pPr>
            <a:lvl2pPr marL="635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2pPr>
            <a:lvl3pPr marL="1270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3pPr>
            <a:lvl4pPr marL="1905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4pPr>
            <a:lvl5pPr marL="2540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5pPr>
          </a:lstStyle>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a:t>
            </a:r>
            <a:r>
              <a:rPr lang="en-US" err="1"/>
              <a:t>aut</a:t>
            </a:r>
            <a:r>
              <a:rPr lang="en-US"/>
              <a:t> </a:t>
            </a:r>
            <a:r>
              <a:rPr lang="en-US" err="1"/>
              <a:t>facest</a:t>
            </a:r>
            <a:r>
              <a:rPr lang="en-US"/>
              <a:t> as </a:t>
            </a:r>
            <a:r>
              <a:rPr lang="en-US" err="1"/>
              <a:t>nos</a:t>
            </a:r>
            <a:r>
              <a:rPr lang="en-US"/>
              <a:t> </a:t>
            </a:r>
            <a:r>
              <a:rPr lang="en-US" err="1"/>
              <a:t>doluptation</a:t>
            </a:r>
            <a:r>
              <a:rPr lang="en-US"/>
              <a:t> </a:t>
            </a:r>
            <a:r>
              <a:rPr lang="en-US" err="1"/>
              <a:t>pellaboribus</a:t>
            </a:r>
            <a:r>
              <a:rPr lang="en-US"/>
              <a:t> </a:t>
            </a:r>
            <a:r>
              <a:rPr lang="en-US" err="1"/>
              <a:t>si</a:t>
            </a:r>
            <a:r>
              <a:rPr lang="en-US"/>
              <a:t> di </a:t>
            </a:r>
            <a:r>
              <a:rPr lang="en-US" err="1"/>
              <a:t>occus</a:t>
            </a:r>
            <a:r>
              <a:rPr lang="en-US"/>
              <a:t> </a:t>
            </a:r>
            <a:r>
              <a:rPr lang="en-US" err="1"/>
              <a:t>dolorro</a:t>
            </a:r>
            <a:r>
              <a:rPr lang="en-US"/>
              <a:t> quid </a:t>
            </a:r>
            <a:r>
              <a:rPr lang="en-US" err="1"/>
              <a:t>essita</a:t>
            </a:r>
            <a:r>
              <a:rPr lang="en-US"/>
              <a:t> </a:t>
            </a:r>
            <a:r>
              <a:rPr lang="en-US" err="1"/>
              <a:t>quam</a:t>
            </a:r>
            <a:r>
              <a:rPr lang="en-US"/>
              <a:t>, </a:t>
            </a:r>
            <a:r>
              <a:rPr lang="en-US" err="1"/>
              <a:t>ipic</a:t>
            </a:r>
            <a:r>
              <a:rPr lang="en-US"/>
              <a:t> </a:t>
            </a:r>
            <a:r>
              <a:rPr lang="en-US" err="1"/>
              <a:t>tecturerum</a:t>
            </a:r>
            <a:r>
              <a:rPr lang="en-US"/>
              <a:t> res </a:t>
            </a:r>
            <a:r>
              <a:rPr lang="en-US" err="1"/>
              <a:t>eatibus</a:t>
            </a:r>
            <a:r>
              <a:rPr lang="en-US"/>
              <a:t> </a:t>
            </a:r>
            <a:r>
              <a:rPr lang="en-US" err="1"/>
              <a:t>reperro</a:t>
            </a:r>
            <a:r>
              <a:rPr lang="en-US"/>
              <a:t> </a:t>
            </a:r>
            <a:r>
              <a:rPr lang="en-US" err="1"/>
              <a:t>consers</a:t>
            </a:r>
            <a:r>
              <a:rPr lang="en-US"/>
              <a:t> </a:t>
            </a:r>
            <a:r>
              <a:rPr lang="en-US" err="1"/>
              <a:t>picatium</a:t>
            </a:r>
            <a:r>
              <a:rPr lang="en-US"/>
              <a:t>, </a:t>
            </a:r>
            <a:r>
              <a:rPr lang="en-US" err="1"/>
              <a:t>aruptatusda</a:t>
            </a:r>
            <a:r>
              <a:rPr lang="en-US"/>
              <a:t> cone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a:t>
            </a:r>
            <a:r>
              <a:rPr lang="en-US" err="1"/>
              <a:t>aut</a:t>
            </a:r>
            <a:r>
              <a:rPr lang="en-US"/>
              <a:t> </a:t>
            </a:r>
            <a:r>
              <a:rPr lang="en-US" err="1"/>
              <a:t>facest</a:t>
            </a:r>
            <a:r>
              <a:rPr lang="en-US"/>
              <a:t> as </a:t>
            </a:r>
            <a:r>
              <a:rPr lang="en-US" err="1"/>
              <a:t>nos</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p:txBody>
      </p:sp>
      <p:sp>
        <p:nvSpPr>
          <p:cNvPr id="4" name="Title of Presentation  |  Page Number">
            <a:extLst>
              <a:ext uri="{FF2B5EF4-FFF2-40B4-BE49-F238E27FC236}">
                <a16:creationId xmlns:a16="http://schemas.microsoft.com/office/drawing/2014/main" id="{64871EEF-1323-9ED3-B9B0-9BD60BEC0330}"/>
              </a:ext>
            </a:extLst>
          </p:cNvPr>
          <p:cNvSpPr txBox="1">
            <a:spLocks noGrp="1"/>
          </p:cNvSpPr>
          <p:nvPr>
            <p:ph type="body" sz="quarter" idx="26" hasCustomPrompt="1"/>
          </p:nvPr>
        </p:nvSpPr>
        <p:spPr>
          <a:xfrm>
            <a:off x="1301257" y="12303621"/>
            <a:ext cx="17536114" cy="434991"/>
          </a:xfrm>
          <a:prstGeom prst="rect">
            <a:avLst/>
          </a:prstGeom>
        </p:spPr>
        <p:txBody>
          <a:bodyPr anchor="t">
            <a:spAutoFit/>
          </a:bodyPr>
          <a:lstStyle>
            <a:lvl1pPr marL="0" indent="0">
              <a:lnSpc>
                <a:spcPct val="90000"/>
              </a:lnSpc>
              <a:spcBef>
                <a:spcPts val="0"/>
              </a:spcBef>
              <a:buSzTx/>
              <a:buNone/>
              <a:defRPr sz="2400" b="1" i="0">
                <a:solidFill>
                  <a:srgbClr val="F5C445"/>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rPr lang="en-US"/>
              <a:t>Title of Presentation  |  </a:t>
            </a:r>
            <a:fld id="{63987E49-A98C-EA4D-A8B6-4C757E2B7F44}" type="slidenum">
              <a:rPr lang="en-US" smtClean="0"/>
              <a:pPr/>
              <a:t>‹#›</a:t>
            </a:fld>
            <a:endParaRPr/>
          </a:p>
        </p:txBody>
      </p:sp>
    </p:spTree>
    <p:extLst>
      <p:ext uri="{BB962C8B-B14F-4D97-AF65-F5344CB8AC3E}">
        <p14:creationId xmlns:p14="http://schemas.microsoft.com/office/powerpoint/2010/main" val="32746591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Text with Photo Left">
    <p:bg>
      <p:bgPr>
        <a:solidFill>
          <a:srgbClr val="EDF5FF"/>
        </a:solidFill>
        <a:effectLst/>
      </p:bgPr>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846A55E3-A75E-0FE1-538C-91D730A2FEA5}"/>
              </a:ext>
            </a:extLst>
          </p:cNvPr>
          <p:cNvSpPr>
            <a:spLocks noGrp="1"/>
          </p:cNvSpPr>
          <p:nvPr>
            <p:ph type="pic" idx="25"/>
          </p:nvPr>
        </p:nvSpPr>
        <p:spPr>
          <a:xfrm>
            <a:off x="-655982" y="-536713"/>
            <a:ext cx="11330608" cy="12046227"/>
          </a:xfrm>
          <a:prstGeom prst="roundRect">
            <a:avLst>
              <a:gd name="adj" fmla="val 3115"/>
            </a:avLst>
          </a:prstGeom>
        </p:spPr>
        <p:txBody>
          <a:bodyPr lIns="91439" tIns="45719" rIns="91439" bIns="45719" anchor="t">
            <a:noAutofit/>
          </a:bodyPr>
          <a:lstStyle/>
          <a:p>
            <a:endParaRPr/>
          </a:p>
        </p:txBody>
      </p:sp>
      <p:sp>
        <p:nvSpPr>
          <p:cNvPr id="4" name="Title of the Slide">
            <a:extLst>
              <a:ext uri="{FF2B5EF4-FFF2-40B4-BE49-F238E27FC236}">
                <a16:creationId xmlns:a16="http://schemas.microsoft.com/office/drawing/2014/main" id="{A5527BA0-A60E-2401-4842-08E9360D00F5}"/>
              </a:ext>
            </a:extLst>
          </p:cNvPr>
          <p:cNvSpPr txBox="1">
            <a:spLocks noGrp="1"/>
          </p:cNvSpPr>
          <p:nvPr>
            <p:ph type="body" sz="quarter" idx="26"/>
          </p:nvPr>
        </p:nvSpPr>
        <p:spPr>
          <a:xfrm>
            <a:off x="11461257" y="1524000"/>
            <a:ext cx="11553322" cy="1141338"/>
          </a:xfrm>
          <a:prstGeom prst="rect">
            <a:avLst/>
          </a:prstGeom>
        </p:spPr>
        <p:txBody>
          <a:bodyPr wrap="square" anchor="t">
            <a:spAutoFit/>
          </a:bodyPr>
          <a:lstStyle>
            <a:lvl1pPr marL="0" indent="0">
              <a:lnSpc>
                <a:spcPct val="90000"/>
              </a:lnSpc>
              <a:spcBef>
                <a:spcPts val="0"/>
              </a:spcBef>
              <a:buSzTx/>
              <a:buNone/>
              <a:defRPr sz="7500" b="1">
                <a:solidFill>
                  <a:srgbClr val="33CC99"/>
                </a:solidFill>
                <a:latin typeface="Georgia" panose="02040502050405020303" pitchFamily="18" charset="0"/>
                <a:ea typeface="Georgia" panose="02040502050405020303" pitchFamily="18" charset="0"/>
                <a:cs typeface="Georgia" panose="02040502050405020303" pitchFamily="18" charset="0"/>
                <a:sym typeface="Newsreader Bold"/>
              </a:defRPr>
            </a:lvl1pPr>
          </a:lstStyle>
          <a:p>
            <a:r>
              <a:t>Title of the Slide</a:t>
            </a:r>
          </a:p>
        </p:txBody>
      </p:sp>
      <p:sp>
        <p:nvSpPr>
          <p:cNvPr id="6" name="Aborepel et ut quatem quis volore pliquunt incius am veliqui ditio. Erumqui illupis magnim que modi qui conseque nem rescia pe dolene sinumquia nullabo. Itas explis doluptus aut qui dolor aut facest as nos doluptation pellaboribus si di occus dolorro qui">
            <a:extLst>
              <a:ext uri="{FF2B5EF4-FFF2-40B4-BE49-F238E27FC236}">
                <a16:creationId xmlns:a16="http://schemas.microsoft.com/office/drawing/2014/main" id="{61691C46-571A-A8D8-D438-22F95B402497}"/>
              </a:ext>
            </a:extLst>
          </p:cNvPr>
          <p:cNvSpPr txBox="1">
            <a:spLocks noGrp="1"/>
          </p:cNvSpPr>
          <p:nvPr>
            <p:ph type="body" sz="half" idx="27" hasCustomPrompt="1"/>
          </p:nvPr>
        </p:nvSpPr>
        <p:spPr>
          <a:xfrm>
            <a:off x="11461257" y="4399436"/>
            <a:ext cx="11553322" cy="7103309"/>
          </a:xfrm>
          <a:prstGeom prst="rect">
            <a:avLst/>
          </a:prstGeom>
        </p:spPr>
        <p:txBody>
          <a:bodyPr anchor="t">
            <a:noAutofit/>
          </a:bodyPr>
          <a:lstStyle>
            <a:lvl1pPr marL="0" indent="0">
              <a:spcBef>
                <a:spcPts val="2000"/>
              </a:spcBef>
              <a:buFontTx/>
              <a:buNone/>
              <a:defRPr sz="2800" b="0" i="0">
                <a:solidFill>
                  <a:srgbClr val="212121"/>
                </a:solidFill>
                <a:latin typeface="Gill Sans" panose="020B0502020104020203" pitchFamily="34" charset="-79"/>
                <a:cs typeface="Gill Sans" panose="020B0502020104020203" pitchFamily="34" charset="-79"/>
              </a:defRPr>
            </a:lvl1pPr>
          </a:lstStyle>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a:t>
            </a:r>
            <a:r>
              <a:rPr lang="en-US" err="1"/>
              <a:t>aut</a:t>
            </a:r>
            <a:r>
              <a:rPr lang="en-US"/>
              <a:t> </a:t>
            </a:r>
            <a:r>
              <a:rPr lang="en-US" err="1"/>
              <a:t>facest</a:t>
            </a:r>
            <a:r>
              <a:rPr lang="en-US"/>
              <a:t> as </a:t>
            </a:r>
            <a:r>
              <a:rPr lang="en-US" err="1"/>
              <a:t>nos</a:t>
            </a:r>
            <a:r>
              <a:rPr lang="en-US"/>
              <a:t> </a:t>
            </a:r>
            <a:r>
              <a:rPr lang="en-US" err="1"/>
              <a:t>doluptation</a:t>
            </a:r>
            <a:r>
              <a:rPr lang="en-US"/>
              <a:t> </a:t>
            </a:r>
            <a:r>
              <a:rPr lang="en-US" err="1"/>
              <a:t>pellaboribus</a:t>
            </a:r>
            <a:r>
              <a:rPr lang="en-US"/>
              <a:t> </a:t>
            </a:r>
            <a:r>
              <a:rPr lang="en-US" err="1"/>
              <a:t>si</a:t>
            </a:r>
            <a:r>
              <a:rPr lang="en-US"/>
              <a:t> di </a:t>
            </a:r>
            <a:r>
              <a:rPr lang="en-US" err="1"/>
              <a:t>occus</a:t>
            </a:r>
            <a:r>
              <a:rPr lang="en-US"/>
              <a:t> </a:t>
            </a:r>
            <a:r>
              <a:rPr lang="en-US" err="1"/>
              <a:t>dolorro</a:t>
            </a:r>
            <a:r>
              <a:rPr lang="en-US"/>
              <a:t> quid </a:t>
            </a:r>
            <a:r>
              <a:rPr lang="en-US" err="1"/>
              <a:t>essita</a:t>
            </a:r>
            <a:r>
              <a:rPr lang="en-US"/>
              <a:t> </a:t>
            </a:r>
            <a:r>
              <a:rPr lang="en-US" err="1"/>
              <a:t>quam</a:t>
            </a:r>
            <a:r>
              <a:rPr lang="en-US"/>
              <a:t>, </a:t>
            </a:r>
            <a:r>
              <a:rPr lang="en-US" err="1"/>
              <a:t>ipic</a:t>
            </a:r>
            <a:r>
              <a:rPr lang="en-US"/>
              <a:t> </a:t>
            </a:r>
            <a:r>
              <a:rPr lang="en-US" err="1"/>
              <a:t>tecturerum</a:t>
            </a:r>
            <a:r>
              <a:rPr lang="en-US"/>
              <a:t> res </a:t>
            </a:r>
            <a:r>
              <a:rPr lang="en-US" err="1"/>
              <a:t>eatibus</a:t>
            </a:r>
            <a:r>
              <a:rPr lang="en-US"/>
              <a:t> </a:t>
            </a:r>
            <a:r>
              <a:rPr lang="en-US" err="1"/>
              <a:t>reperro</a:t>
            </a:r>
            <a:r>
              <a:rPr lang="en-US"/>
              <a:t> </a:t>
            </a:r>
            <a:r>
              <a:rPr lang="en-US" err="1"/>
              <a:t>consers</a:t>
            </a:r>
            <a:r>
              <a:rPr lang="en-US"/>
              <a:t> </a:t>
            </a:r>
            <a:r>
              <a:rPr lang="en-US" err="1"/>
              <a:t>picatium</a:t>
            </a:r>
            <a:r>
              <a:rPr lang="en-US"/>
              <a:t>, </a:t>
            </a:r>
            <a:r>
              <a:rPr lang="en-US" err="1"/>
              <a:t>aruptatusda</a:t>
            </a:r>
            <a:r>
              <a:rPr lang="en-US"/>
              <a:t> cone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p:txBody>
      </p:sp>
      <p:sp>
        <p:nvSpPr>
          <p:cNvPr id="8" name="Subhead of Presentation">
            <a:extLst>
              <a:ext uri="{FF2B5EF4-FFF2-40B4-BE49-F238E27FC236}">
                <a16:creationId xmlns:a16="http://schemas.microsoft.com/office/drawing/2014/main" id="{E82904CE-2E23-47D3-994A-6FFB30F90C60}"/>
              </a:ext>
            </a:extLst>
          </p:cNvPr>
          <p:cNvSpPr txBox="1">
            <a:spLocks noGrp="1"/>
          </p:cNvSpPr>
          <p:nvPr>
            <p:ph type="body" sz="quarter" idx="28" hasCustomPrompt="1"/>
          </p:nvPr>
        </p:nvSpPr>
        <p:spPr>
          <a:xfrm>
            <a:off x="11461257" y="3612096"/>
            <a:ext cx="11553322" cy="545790"/>
          </a:xfrm>
          <a:prstGeom prst="rect">
            <a:avLst/>
          </a:prstGeom>
        </p:spPr>
        <p:txBody>
          <a:bodyPr wrap="square" anchor="t">
            <a:spAutoFit/>
          </a:bodyPr>
          <a:lstStyle>
            <a:lvl1pPr marL="0" indent="0">
              <a:lnSpc>
                <a:spcPct val="90000"/>
              </a:lnSpc>
              <a:spcBef>
                <a:spcPts val="0"/>
              </a:spcBef>
              <a:buSzTx/>
              <a:buNone/>
              <a:defRPr sz="3200" b="1" i="0">
                <a:solidFill>
                  <a:srgbClr val="242451"/>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t>Subhead of Presentation</a:t>
            </a:r>
          </a:p>
        </p:txBody>
      </p:sp>
      <p:sp>
        <p:nvSpPr>
          <p:cNvPr id="9" name="Title of Presentation  |  Page Number">
            <a:extLst>
              <a:ext uri="{FF2B5EF4-FFF2-40B4-BE49-F238E27FC236}">
                <a16:creationId xmlns:a16="http://schemas.microsoft.com/office/drawing/2014/main" id="{F3B61243-C782-7ED6-0632-75A4EA16E014}"/>
              </a:ext>
            </a:extLst>
          </p:cNvPr>
          <p:cNvSpPr txBox="1">
            <a:spLocks noGrp="1"/>
          </p:cNvSpPr>
          <p:nvPr>
            <p:ph type="body" sz="quarter" idx="23" hasCustomPrompt="1"/>
          </p:nvPr>
        </p:nvSpPr>
        <p:spPr>
          <a:xfrm>
            <a:off x="1301257" y="12303621"/>
            <a:ext cx="17536114" cy="434991"/>
          </a:xfrm>
          <a:prstGeom prst="rect">
            <a:avLst/>
          </a:prstGeom>
        </p:spPr>
        <p:txBody>
          <a:bodyPr anchor="t">
            <a:spAutoFit/>
          </a:bodyPr>
          <a:lstStyle>
            <a:lvl1pPr marL="0" indent="0">
              <a:lnSpc>
                <a:spcPct val="90000"/>
              </a:lnSpc>
              <a:spcBef>
                <a:spcPts val="0"/>
              </a:spcBef>
              <a:buSzTx/>
              <a:buNone/>
              <a:defRPr sz="2400" b="1" i="0">
                <a:solidFill>
                  <a:srgbClr val="212121"/>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rPr lang="en-US"/>
              <a:t>Title of Presentation  |  </a:t>
            </a:r>
            <a:fld id="{63987E49-A98C-EA4D-A8B6-4C757E2B7F44}" type="slidenum">
              <a:rPr lang="en-US" smtClean="0"/>
              <a:pPr/>
              <a:t>‹#›</a:t>
            </a:fld>
            <a:endParaRPr/>
          </a:p>
        </p:txBody>
      </p:sp>
      <p:sp>
        <p:nvSpPr>
          <p:cNvPr id="3" name="Circle">
            <a:extLst>
              <a:ext uri="{FF2B5EF4-FFF2-40B4-BE49-F238E27FC236}">
                <a16:creationId xmlns:a16="http://schemas.microsoft.com/office/drawing/2014/main" id="{7F45E5C2-FB94-D425-7687-1AD8EC156C41}"/>
              </a:ext>
            </a:extLst>
          </p:cNvPr>
          <p:cNvSpPr/>
          <p:nvPr userDrawn="1"/>
        </p:nvSpPr>
        <p:spPr>
          <a:xfrm>
            <a:off x="22126078" y="12084050"/>
            <a:ext cx="959844" cy="959843"/>
          </a:xfrm>
          <a:prstGeom prst="ellipse">
            <a:avLst/>
          </a:prstGeom>
          <a:solidFill>
            <a:srgbClr val="33CC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Image">
            <a:extLst>
              <a:ext uri="{FF2B5EF4-FFF2-40B4-BE49-F238E27FC236}">
                <a16:creationId xmlns:a16="http://schemas.microsoft.com/office/drawing/2014/main" id="{5B2D60BD-711B-71B9-61D8-1E7A96FE39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416814" y="12313156"/>
            <a:ext cx="378371" cy="501628"/>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nd Card Red">
    <p:bg>
      <p:bgPr>
        <a:solidFill>
          <a:srgbClr val="33CC99"/>
        </a:solidFill>
        <a:effectLst/>
      </p:bgPr>
    </p:bg>
    <p:spTree>
      <p:nvGrpSpPr>
        <p:cNvPr id="1" name=""/>
        <p:cNvGrpSpPr/>
        <p:nvPr/>
      </p:nvGrpSpPr>
      <p:grpSpPr>
        <a:xfrm>
          <a:off x="0" y="0"/>
          <a:ext cx="0" cy="0"/>
          <a:chOff x="0" y="0"/>
          <a:chExt cx="0" cy="0"/>
        </a:xfrm>
      </p:grpSpPr>
      <p:pic>
        <p:nvPicPr>
          <p:cNvPr id="375" name="Image"/>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115751" y="5431155"/>
            <a:ext cx="2152497" cy="2853689"/>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Text with Photo Right">
    <p:bg>
      <p:bgPr>
        <a:solidFill>
          <a:srgbClr val="EDF5FF"/>
        </a:solidFill>
        <a:effectLst/>
      </p:bgPr>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ED02C371-770F-AB8B-B2A7-58FB7C1D3813}"/>
              </a:ext>
            </a:extLst>
          </p:cNvPr>
          <p:cNvSpPr>
            <a:spLocks noGrp="1"/>
          </p:cNvSpPr>
          <p:nvPr>
            <p:ph type="pic" idx="25"/>
          </p:nvPr>
        </p:nvSpPr>
        <p:spPr>
          <a:xfrm>
            <a:off x="13676244" y="-536713"/>
            <a:ext cx="11330608" cy="12046227"/>
          </a:xfrm>
          <a:prstGeom prst="roundRect">
            <a:avLst>
              <a:gd name="adj" fmla="val 3115"/>
            </a:avLst>
          </a:prstGeom>
        </p:spPr>
        <p:txBody>
          <a:bodyPr lIns="91439" tIns="45719" rIns="91439" bIns="45719" anchor="t">
            <a:noAutofit/>
          </a:bodyPr>
          <a:lstStyle/>
          <a:p>
            <a:endParaRPr/>
          </a:p>
        </p:txBody>
      </p:sp>
      <p:sp>
        <p:nvSpPr>
          <p:cNvPr id="3" name="Title of the Slide">
            <a:extLst>
              <a:ext uri="{FF2B5EF4-FFF2-40B4-BE49-F238E27FC236}">
                <a16:creationId xmlns:a16="http://schemas.microsoft.com/office/drawing/2014/main" id="{6F5BF6B8-D5B3-79F4-BF7E-F47E83920E16}"/>
              </a:ext>
            </a:extLst>
          </p:cNvPr>
          <p:cNvSpPr txBox="1">
            <a:spLocks noGrp="1"/>
          </p:cNvSpPr>
          <p:nvPr>
            <p:ph type="body" sz="quarter" idx="26"/>
          </p:nvPr>
        </p:nvSpPr>
        <p:spPr>
          <a:xfrm>
            <a:off x="1326657" y="1524000"/>
            <a:ext cx="11553322" cy="1141338"/>
          </a:xfrm>
          <a:prstGeom prst="rect">
            <a:avLst/>
          </a:prstGeom>
        </p:spPr>
        <p:txBody>
          <a:bodyPr wrap="square" anchor="t">
            <a:spAutoFit/>
          </a:bodyPr>
          <a:lstStyle>
            <a:lvl1pPr marL="0" indent="0">
              <a:lnSpc>
                <a:spcPct val="90000"/>
              </a:lnSpc>
              <a:spcBef>
                <a:spcPts val="0"/>
              </a:spcBef>
              <a:buSzTx/>
              <a:buNone/>
              <a:defRPr sz="7500" b="1">
                <a:solidFill>
                  <a:srgbClr val="33CC99"/>
                </a:solidFill>
                <a:latin typeface="Georgia" panose="02040502050405020303" pitchFamily="18" charset="0"/>
                <a:ea typeface="Georgia" panose="02040502050405020303" pitchFamily="18" charset="0"/>
                <a:cs typeface="Georgia" panose="02040502050405020303" pitchFamily="18" charset="0"/>
                <a:sym typeface="Newsreader Bold"/>
              </a:defRPr>
            </a:lvl1pPr>
          </a:lstStyle>
          <a:p>
            <a:r>
              <a:t>Title of the Slide</a:t>
            </a:r>
          </a:p>
        </p:txBody>
      </p:sp>
      <p:sp>
        <p:nvSpPr>
          <p:cNvPr id="5" name="Aborepel et ut quatem quis volore pliquunt incius am veliqui ditio. Erumqui illupis magnim que modi qui conseque nem rescia pe dolene sinumquia nullabo. Itas explis doluptus aut qui dolor aut facest as nos doluptation pellaboribus si di occus dolorro qui">
            <a:extLst>
              <a:ext uri="{FF2B5EF4-FFF2-40B4-BE49-F238E27FC236}">
                <a16:creationId xmlns:a16="http://schemas.microsoft.com/office/drawing/2014/main" id="{86B1E344-76A9-BE8F-5313-A37927757E9C}"/>
              </a:ext>
            </a:extLst>
          </p:cNvPr>
          <p:cNvSpPr txBox="1">
            <a:spLocks noGrp="1"/>
          </p:cNvSpPr>
          <p:nvPr>
            <p:ph type="body" sz="half" idx="27" hasCustomPrompt="1"/>
          </p:nvPr>
        </p:nvSpPr>
        <p:spPr>
          <a:xfrm>
            <a:off x="1326657" y="4406204"/>
            <a:ext cx="11553322" cy="7103309"/>
          </a:xfrm>
          <a:prstGeom prst="rect">
            <a:avLst/>
          </a:prstGeom>
        </p:spPr>
        <p:txBody>
          <a:bodyPr anchor="t">
            <a:noAutofit/>
          </a:bodyPr>
          <a:lstStyle>
            <a:lvl1pPr marL="0" indent="0">
              <a:spcBef>
                <a:spcPts val="2000"/>
              </a:spcBef>
              <a:buFontTx/>
              <a:buNone/>
              <a:defRPr sz="2800" b="0" i="0">
                <a:solidFill>
                  <a:srgbClr val="212121"/>
                </a:solidFill>
                <a:latin typeface="Gill Sans" panose="020B0502020104020203" pitchFamily="34" charset="-79"/>
                <a:cs typeface="Gill Sans" panose="020B0502020104020203" pitchFamily="34" charset="-79"/>
              </a:defRPr>
            </a:lvl1pPr>
          </a:lstStyle>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a:t>
            </a:r>
            <a:r>
              <a:rPr lang="en-US" err="1"/>
              <a:t>aut</a:t>
            </a:r>
            <a:r>
              <a:rPr lang="en-US"/>
              <a:t> </a:t>
            </a:r>
            <a:r>
              <a:rPr lang="en-US" err="1"/>
              <a:t>facest</a:t>
            </a:r>
            <a:r>
              <a:rPr lang="en-US"/>
              <a:t> as </a:t>
            </a:r>
            <a:r>
              <a:rPr lang="en-US" err="1"/>
              <a:t>nos</a:t>
            </a:r>
            <a:r>
              <a:rPr lang="en-US"/>
              <a:t> </a:t>
            </a:r>
            <a:r>
              <a:rPr lang="en-US" err="1"/>
              <a:t>doluptation</a:t>
            </a:r>
            <a:r>
              <a:rPr lang="en-US"/>
              <a:t> </a:t>
            </a:r>
            <a:r>
              <a:rPr lang="en-US" err="1"/>
              <a:t>pellaboribus</a:t>
            </a:r>
            <a:r>
              <a:rPr lang="en-US"/>
              <a:t> </a:t>
            </a:r>
            <a:r>
              <a:rPr lang="en-US" err="1"/>
              <a:t>si</a:t>
            </a:r>
            <a:r>
              <a:rPr lang="en-US"/>
              <a:t> di </a:t>
            </a:r>
            <a:r>
              <a:rPr lang="en-US" err="1"/>
              <a:t>occus</a:t>
            </a:r>
            <a:r>
              <a:rPr lang="en-US"/>
              <a:t> </a:t>
            </a:r>
            <a:r>
              <a:rPr lang="en-US" err="1"/>
              <a:t>dolorro</a:t>
            </a:r>
            <a:r>
              <a:rPr lang="en-US"/>
              <a:t> quid </a:t>
            </a:r>
            <a:r>
              <a:rPr lang="en-US" err="1"/>
              <a:t>essita</a:t>
            </a:r>
            <a:r>
              <a:rPr lang="en-US"/>
              <a:t> </a:t>
            </a:r>
            <a:r>
              <a:rPr lang="en-US" err="1"/>
              <a:t>quam</a:t>
            </a:r>
            <a:r>
              <a:rPr lang="en-US"/>
              <a:t>, </a:t>
            </a:r>
            <a:r>
              <a:rPr lang="en-US" err="1"/>
              <a:t>ipic</a:t>
            </a:r>
            <a:r>
              <a:rPr lang="en-US"/>
              <a:t> </a:t>
            </a:r>
            <a:r>
              <a:rPr lang="en-US" err="1"/>
              <a:t>tecturerum</a:t>
            </a:r>
            <a:r>
              <a:rPr lang="en-US"/>
              <a:t> res </a:t>
            </a:r>
            <a:r>
              <a:rPr lang="en-US" err="1"/>
              <a:t>eatibus</a:t>
            </a:r>
            <a:r>
              <a:rPr lang="en-US"/>
              <a:t> </a:t>
            </a:r>
            <a:r>
              <a:rPr lang="en-US" err="1"/>
              <a:t>reperro</a:t>
            </a:r>
            <a:r>
              <a:rPr lang="en-US"/>
              <a:t> </a:t>
            </a:r>
            <a:r>
              <a:rPr lang="en-US" err="1"/>
              <a:t>consers</a:t>
            </a:r>
            <a:r>
              <a:rPr lang="en-US"/>
              <a:t> </a:t>
            </a:r>
            <a:r>
              <a:rPr lang="en-US" err="1"/>
              <a:t>picatium</a:t>
            </a:r>
            <a:r>
              <a:rPr lang="en-US"/>
              <a:t>, </a:t>
            </a:r>
            <a:r>
              <a:rPr lang="en-US" err="1"/>
              <a:t>aruptatusda</a:t>
            </a:r>
            <a:r>
              <a:rPr lang="en-US"/>
              <a:t> cone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p:txBody>
      </p:sp>
      <p:sp>
        <p:nvSpPr>
          <p:cNvPr id="7" name="Subhead of Presentation">
            <a:extLst>
              <a:ext uri="{FF2B5EF4-FFF2-40B4-BE49-F238E27FC236}">
                <a16:creationId xmlns:a16="http://schemas.microsoft.com/office/drawing/2014/main" id="{D2F27D82-D13F-0DD1-D448-28614B006459}"/>
              </a:ext>
            </a:extLst>
          </p:cNvPr>
          <p:cNvSpPr txBox="1">
            <a:spLocks noGrp="1"/>
          </p:cNvSpPr>
          <p:nvPr>
            <p:ph type="body" sz="quarter" idx="28" hasCustomPrompt="1"/>
          </p:nvPr>
        </p:nvSpPr>
        <p:spPr>
          <a:xfrm>
            <a:off x="1326657" y="3612096"/>
            <a:ext cx="11553322" cy="545790"/>
          </a:xfrm>
          <a:prstGeom prst="rect">
            <a:avLst/>
          </a:prstGeom>
        </p:spPr>
        <p:txBody>
          <a:bodyPr wrap="square" anchor="t">
            <a:spAutoFit/>
          </a:bodyPr>
          <a:lstStyle>
            <a:lvl1pPr marL="0" indent="0">
              <a:lnSpc>
                <a:spcPct val="90000"/>
              </a:lnSpc>
              <a:spcBef>
                <a:spcPts val="0"/>
              </a:spcBef>
              <a:buSzTx/>
              <a:buNone/>
              <a:defRPr sz="3200" b="1" i="0">
                <a:solidFill>
                  <a:srgbClr val="242451"/>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t>Subhead of Presentation</a:t>
            </a:r>
          </a:p>
        </p:txBody>
      </p:sp>
      <p:sp>
        <p:nvSpPr>
          <p:cNvPr id="9" name="Title of Presentation  |  Page Number">
            <a:extLst>
              <a:ext uri="{FF2B5EF4-FFF2-40B4-BE49-F238E27FC236}">
                <a16:creationId xmlns:a16="http://schemas.microsoft.com/office/drawing/2014/main" id="{8DAD1573-49C7-0C3E-3861-0E2AFA7CAAA2}"/>
              </a:ext>
            </a:extLst>
          </p:cNvPr>
          <p:cNvSpPr txBox="1">
            <a:spLocks noGrp="1"/>
          </p:cNvSpPr>
          <p:nvPr>
            <p:ph type="body" sz="quarter" idx="22" hasCustomPrompt="1"/>
          </p:nvPr>
        </p:nvSpPr>
        <p:spPr>
          <a:xfrm>
            <a:off x="1301257" y="12303621"/>
            <a:ext cx="17536114" cy="434991"/>
          </a:xfrm>
          <a:prstGeom prst="rect">
            <a:avLst/>
          </a:prstGeom>
        </p:spPr>
        <p:txBody>
          <a:bodyPr anchor="t">
            <a:spAutoFit/>
          </a:bodyPr>
          <a:lstStyle>
            <a:lvl1pPr marL="0" indent="0">
              <a:lnSpc>
                <a:spcPct val="90000"/>
              </a:lnSpc>
              <a:spcBef>
                <a:spcPts val="0"/>
              </a:spcBef>
              <a:buSzTx/>
              <a:buNone/>
              <a:defRPr sz="2400" b="1" i="0">
                <a:solidFill>
                  <a:srgbClr val="212121"/>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rPr lang="en-US"/>
              <a:t>Title of Presentation  |  </a:t>
            </a:r>
            <a:fld id="{63987E49-A98C-EA4D-A8B6-4C757E2B7F44}" type="slidenum">
              <a:rPr lang="en-US" smtClean="0"/>
              <a:pPr/>
              <a:t>‹#›</a:t>
            </a:fld>
            <a:endParaRPr/>
          </a:p>
        </p:txBody>
      </p:sp>
      <p:sp>
        <p:nvSpPr>
          <p:cNvPr id="4" name="Circle">
            <a:extLst>
              <a:ext uri="{FF2B5EF4-FFF2-40B4-BE49-F238E27FC236}">
                <a16:creationId xmlns:a16="http://schemas.microsoft.com/office/drawing/2014/main" id="{7FB24030-8263-A852-92B8-D61A1C80EE30}"/>
              </a:ext>
            </a:extLst>
          </p:cNvPr>
          <p:cNvSpPr/>
          <p:nvPr userDrawn="1"/>
        </p:nvSpPr>
        <p:spPr>
          <a:xfrm>
            <a:off x="22126078" y="12084050"/>
            <a:ext cx="959844" cy="959843"/>
          </a:xfrm>
          <a:prstGeom prst="ellipse">
            <a:avLst/>
          </a:prstGeom>
          <a:solidFill>
            <a:srgbClr val="33CC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6" name="Image">
            <a:extLst>
              <a:ext uri="{FF2B5EF4-FFF2-40B4-BE49-F238E27FC236}">
                <a16:creationId xmlns:a16="http://schemas.microsoft.com/office/drawing/2014/main" id="{60B1F6C8-16FC-0725-1375-86682B11DD6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416814" y="12313156"/>
            <a:ext cx="378371" cy="501628"/>
          </a:xfrm>
          <a:prstGeom prst="rect">
            <a:avLst/>
          </a:prstGeom>
          <a:ln w="12700">
            <a:miter lim="400000"/>
          </a:ln>
        </p:spPr>
      </p:pic>
    </p:spTree>
    <p:extLst>
      <p:ext uri="{BB962C8B-B14F-4D97-AF65-F5344CB8AC3E}">
        <p14:creationId xmlns:p14="http://schemas.microsoft.com/office/powerpoint/2010/main" val="101613180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ection w/o Photo White">
    <p:bg>
      <p:bgPr>
        <a:solidFill>
          <a:srgbClr val="EDF5FF"/>
        </a:solidFill>
        <a:effectLst/>
      </p:bgPr>
    </p:bg>
    <p:spTree>
      <p:nvGrpSpPr>
        <p:cNvPr id="1" name=""/>
        <p:cNvGrpSpPr/>
        <p:nvPr/>
      </p:nvGrpSpPr>
      <p:grpSpPr>
        <a:xfrm>
          <a:off x="0" y="0"/>
          <a:ext cx="0" cy="0"/>
          <a:chOff x="0" y="0"/>
          <a:chExt cx="0" cy="0"/>
        </a:xfrm>
      </p:grpSpPr>
      <p:sp>
        <p:nvSpPr>
          <p:cNvPr id="59" name="Circle"/>
          <p:cNvSpPr/>
          <p:nvPr/>
        </p:nvSpPr>
        <p:spPr>
          <a:xfrm>
            <a:off x="1326657" y="9632522"/>
            <a:ext cx="2406751" cy="2406751"/>
          </a:xfrm>
          <a:prstGeom prst="ellipse">
            <a:avLst/>
          </a:prstGeom>
          <a:solidFill>
            <a:srgbClr val="24245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0" name="01"/>
          <p:cNvSpPr txBox="1">
            <a:spLocks noGrp="1"/>
          </p:cNvSpPr>
          <p:nvPr>
            <p:ph type="body" sz="quarter" idx="21"/>
          </p:nvPr>
        </p:nvSpPr>
        <p:spPr>
          <a:xfrm>
            <a:off x="1352057" y="10306778"/>
            <a:ext cx="2406751" cy="1058238"/>
          </a:xfrm>
          <a:prstGeom prst="rect">
            <a:avLst/>
          </a:prstGeom>
        </p:spPr>
        <p:txBody>
          <a:bodyPr anchor="t">
            <a:spAutoFit/>
          </a:bodyPr>
          <a:lstStyle>
            <a:lvl1pPr marL="0" indent="0" algn="ctr">
              <a:lnSpc>
                <a:spcPct val="90000"/>
              </a:lnSpc>
              <a:spcBef>
                <a:spcPts val="0"/>
              </a:spcBef>
              <a:buSzTx/>
              <a:buNone/>
              <a:defRPr sz="6900" b="0" i="0">
                <a:solidFill>
                  <a:srgbClr val="EDF5FF"/>
                </a:solidFill>
                <a:latin typeface="Gill Sans" panose="020B0502020104020203" pitchFamily="34" charset="-79"/>
                <a:ea typeface="Gill Sans" panose="020B0502020104020203" pitchFamily="34" charset="-79"/>
                <a:cs typeface="Gill Sans" panose="020B0502020104020203" pitchFamily="34" charset="-79"/>
                <a:sym typeface="Nunito Sans Regular"/>
              </a:defRPr>
            </a:lvl1pPr>
          </a:lstStyle>
          <a:p>
            <a:r>
              <a:t>01</a:t>
            </a:r>
          </a:p>
        </p:txBody>
      </p:sp>
      <p:sp>
        <p:nvSpPr>
          <p:cNvPr id="61" name="Title of New Section"/>
          <p:cNvSpPr txBox="1">
            <a:spLocks noGrp="1"/>
          </p:cNvSpPr>
          <p:nvPr>
            <p:ph type="body" sz="quarter" idx="22"/>
          </p:nvPr>
        </p:nvSpPr>
        <p:spPr>
          <a:xfrm>
            <a:off x="4349257" y="10023097"/>
            <a:ext cx="18738447" cy="1487587"/>
          </a:xfrm>
          <a:prstGeom prst="rect">
            <a:avLst/>
          </a:prstGeom>
        </p:spPr>
        <p:txBody>
          <a:bodyPr anchor="t">
            <a:spAutoFit/>
          </a:bodyPr>
          <a:lstStyle>
            <a:lvl1pPr marL="0" indent="0">
              <a:lnSpc>
                <a:spcPct val="90000"/>
              </a:lnSpc>
              <a:spcBef>
                <a:spcPts val="0"/>
              </a:spcBef>
              <a:buSzTx/>
              <a:buNone/>
              <a:defRPr sz="10000" b="1">
                <a:solidFill>
                  <a:srgbClr val="33CC99"/>
                </a:solidFill>
                <a:latin typeface="Georgia" panose="02040502050405020303" pitchFamily="18" charset="0"/>
                <a:ea typeface="Georgia" panose="02040502050405020303" pitchFamily="18" charset="0"/>
                <a:cs typeface="Georgia" panose="02040502050405020303" pitchFamily="18" charset="0"/>
                <a:sym typeface="Newsreader Bold"/>
              </a:defRPr>
            </a:lvl1pPr>
          </a:lstStyle>
          <a:p>
            <a:r>
              <a:t>Title of New Section</a:t>
            </a:r>
          </a:p>
        </p:txBody>
      </p:sp>
    </p:spTree>
    <p:extLst>
      <p:ext uri="{BB962C8B-B14F-4D97-AF65-F5344CB8AC3E}">
        <p14:creationId xmlns:p14="http://schemas.microsoft.com/office/powerpoint/2010/main" val="15393784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wo Photos Purple">
    <p:bg>
      <p:bgPr>
        <a:solidFill>
          <a:srgbClr val="242451"/>
        </a:solidFill>
        <a:effectLst/>
      </p:bgPr>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16FEA3AA-1B2A-C922-2BDE-362B677586C9}"/>
              </a:ext>
            </a:extLst>
          </p:cNvPr>
          <p:cNvSpPr>
            <a:spLocks noGrp="1"/>
          </p:cNvSpPr>
          <p:nvPr>
            <p:ph type="pic" idx="25"/>
          </p:nvPr>
        </p:nvSpPr>
        <p:spPr>
          <a:xfrm>
            <a:off x="1301257" y="1050592"/>
            <a:ext cx="10519682" cy="10319773"/>
          </a:xfrm>
          <a:prstGeom prst="roundRect">
            <a:avLst>
              <a:gd name="adj" fmla="val 3115"/>
            </a:avLst>
          </a:prstGeom>
        </p:spPr>
        <p:txBody>
          <a:bodyPr lIns="91439" tIns="45719" rIns="91439" bIns="45719" anchor="t">
            <a:noAutofit/>
          </a:bodyPr>
          <a:lstStyle/>
          <a:p>
            <a:endParaRPr/>
          </a:p>
        </p:txBody>
      </p:sp>
      <p:sp>
        <p:nvSpPr>
          <p:cNvPr id="3" name="Image">
            <a:extLst>
              <a:ext uri="{FF2B5EF4-FFF2-40B4-BE49-F238E27FC236}">
                <a16:creationId xmlns:a16="http://schemas.microsoft.com/office/drawing/2014/main" id="{4C55341C-ED63-5791-A3DC-D7E61B8BD7FA}"/>
              </a:ext>
            </a:extLst>
          </p:cNvPr>
          <p:cNvSpPr>
            <a:spLocks noGrp="1"/>
          </p:cNvSpPr>
          <p:nvPr>
            <p:ph type="pic" idx="26"/>
          </p:nvPr>
        </p:nvSpPr>
        <p:spPr>
          <a:xfrm>
            <a:off x="12563062" y="1050592"/>
            <a:ext cx="10519682" cy="10319773"/>
          </a:xfrm>
          <a:prstGeom prst="roundRect">
            <a:avLst>
              <a:gd name="adj" fmla="val 3115"/>
            </a:avLst>
          </a:prstGeom>
        </p:spPr>
        <p:txBody>
          <a:bodyPr lIns="91439" tIns="45719" rIns="91439" bIns="45719" anchor="t">
            <a:noAutofit/>
          </a:bodyPr>
          <a:lstStyle/>
          <a:p>
            <a:endParaRPr/>
          </a:p>
        </p:txBody>
      </p:sp>
      <p:sp>
        <p:nvSpPr>
          <p:cNvPr id="5" name="Title of Presentation  |  Page Number">
            <a:extLst>
              <a:ext uri="{FF2B5EF4-FFF2-40B4-BE49-F238E27FC236}">
                <a16:creationId xmlns:a16="http://schemas.microsoft.com/office/drawing/2014/main" id="{BF09A0BB-9C69-EAA2-2DA7-90477C44D8F6}"/>
              </a:ext>
            </a:extLst>
          </p:cNvPr>
          <p:cNvSpPr txBox="1">
            <a:spLocks noGrp="1"/>
          </p:cNvSpPr>
          <p:nvPr>
            <p:ph type="body" sz="quarter" idx="22" hasCustomPrompt="1"/>
          </p:nvPr>
        </p:nvSpPr>
        <p:spPr>
          <a:xfrm>
            <a:off x="1301257" y="12303621"/>
            <a:ext cx="17536114" cy="434991"/>
          </a:xfrm>
          <a:prstGeom prst="rect">
            <a:avLst/>
          </a:prstGeom>
        </p:spPr>
        <p:txBody>
          <a:bodyPr anchor="t">
            <a:spAutoFit/>
          </a:bodyPr>
          <a:lstStyle>
            <a:lvl1pPr marL="0" indent="0">
              <a:lnSpc>
                <a:spcPct val="90000"/>
              </a:lnSpc>
              <a:spcBef>
                <a:spcPts val="0"/>
              </a:spcBef>
              <a:buSzTx/>
              <a:buNone/>
              <a:defRPr sz="2400" b="1" i="0">
                <a:solidFill>
                  <a:srgbClr val="F5C445"/>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rPr lang="en-US"/>
              <a:t>Title of Presentation  |  </a:t>
            </a:r>
            <a:fld id="{63987E49-A98C-EA4D-A8B6-4C757E2B7F44}" type="slidenum">
              <a:rPr lang="en-US" smtClean="0"/>
              <a:pPr/>
              <a:t>‹#›</a:t>
            </a:fld>
            <a:endParaRPr/>
          </a:p>
        </p:txBody>
      </p:sp>
      <p:sp>
        <p:nvSpPr>
          <p:cNvPr id="4" name="Circle">
            <a:extLst>
              <a:ext uri="{FF2B5EF4-FFF2-40B4-BE49-F238E27FC236}">
                <a16:creationId xmlns:a16="http://schemas.microsoft.com/office/drawing/2014/main" id="{762E96F9-AFDF-8A86-7A63-5E957EA79FFE}"/>
              </a:ext>
            </a:extLst>
          </p:cNvPr>
          <p:cNvSpPr/>
          <p:nvPr userDrawn="1"/>
        </p:nvSpPr>
        <p:spPr>
          <a:xfrm>
            <a:off x="22126078" y="12084050"/>
            <a:ext cx="959844" cy="959843"/>
          </a:xfrm>
          <a:prstGeom prst="ellipse">
            <a:avLst/>
          </a:prstGeom>
          <a:solidFill>
            <a:srgbClr val="EDF5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6" name="Image">
            <a:extLst>
              <a:ext uri="{FF2B5EF4-FFF2-40B4-BE49-F238E27FC236}">
                <a16:creationId xmlns:a16="http://schemas.microsoft.com/office/drawing/2014/main" id="{65FDCBC6-024C-A5B3-A601-76CD949BCD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416814" y="12313156"/>
            <a:ext cx="378371" cy="501628"/>
          </a:xfrm>
          <a:prstGeom prst="rect">
            <a:avLst/>
          </a:prstGeom>
          <a:ln w="12700">
            <a:miter lim="400000"/>
          </a:ln>
        </p:spPr>
      </p:pic>
    </p:spTree>
    <p:extLst>
      <p:ext uri="{BB962C8B-B14F-4D97-AF65-F5344CB8AC3E}">
        <p14:creationId xmlns:p14="http://schemas.microsoft.com/office/powerpoint/2010/main" val="27137200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ection w/o Photo Red">
    <p:bg>
      <p:bgPr>
        <a:solidFill>
          <a:srgbClr val="33CC99"/>
        </a:solidFill>
        <a:effectLst/>
      </p:bgPr>
    </p:bg>
    <p:spTree>
      <p:nvGrpSpPr>
        <p:cNvPr id="1" name=""/>
        <p:cNvGrpSpPr/>
        <p:nvPr/>
      </p:nvGrpSpPr>
      <p:grpSpPr>
        <a:xfrm>
          <a:off x="0" y="0"/>
          <a:ext cx="0" cy="0"/>
          <a:chOff x="0" y="0"/>
          <a:chExt cx="0" cy="0"/>
        </a:xfrm>
      </p:grpSpPr>
      <p:sp>
        <p:nvSpPr>
          <p:cNvPr id="79" name="Circle"/>
          <p:cNvSpPr/>
          <p:nvPr/>
        </p:nvSpPr>
        <p:spPr>
          <a:xfrm>
            <a:off x="1326657" y="9632522"/>
            <a:ext cx="2406751" cy="2406751"/>
          </a:xfrm>
          <a:prstGeom prst="ellipse">
            <a:avLst/>
          </a:prstGeom>
          <a:solidFill>
            <a:srgbClr val="24245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itle of New Section">
            <a:extLst>
              <a:ext uri="{FF2B5EF4-FFF2-40B4-BE49-F238E27FC236}">
                <a16:creationId xmlns:a16="http://schemas.microsoft.com/office/drawing/2014/main" id="{B73B43FC-F43F-EBB7-0F47-C5379CD5BE60}"/>
              </a:ext>
            </a:extLst>
          </p:cNvPr>
          <p:cNvSpPr txBox="1">
            <a:spLocks noGrp="1"/>
          </p:cNvSpPr>
          <p:nvPr>
            <p:ph type="body" sz="quarter" idx="22"/>
          </p:nvPr>
        </p:nvSpPr>
        <p:spPr>
          <a:xfrm>
            <a:off x="4349257" y="10023097"/>
            <a:ext cx="18738447" cy="1487587"/>
          </a:xfrm>
          <a:prstGeom prst="rect">
            <a:avLst/>
          </a:prstGeom>
          <a:ln>
            <a:solidFill>
              <a:srgbClr val="242451"/>
            </a:solidFill>
          </a:ln>
        </p:spPr>
        <p:txBody>
          <a:bodyPr anchor="t">
            <a:spAutoFit/>
          </a:bodyPr>
          <a:lstStyle>
            <a:lvl1pPr marL="0" indent="0">
              <a:lnSpc>
                <a:spcPct val="90000"/>
              </a:lnSpc>
              <a:spcBef>
                <a:spcPts val="0"/>
              </a:spcBef>
              <a:buSzTx/>
              <a:buNone/>
              <a:defRPr sz="10000" b="1">
                <a:solidFill>
                  <a:srgbClr val="331458"/>
                </a:solidFill>
                <a:latin typeface="Georgia" panose="02040502050405020303" pitchFamily="18" charset="0"/>
                <a:ea typeface="Georgia" panose="02040502050405020303" pitchFamily="18" charset="0"/>
                <a:cs typeface="Georgia" panose="02040502050405020303" pitchFamily="18" charset="0"/>
                <a:sym typeface="Newsreader Bold"/>
              </a:defRPr>
            </a:lvl1pPr>
          </a:lstStyle>
          <a:p>
            <a:r>
              <a:t>Title of New Section</a:t>
            </a:r>
          </a:p>
        </p:txBody>
      </p:sp>
      <p:sp>
        <p:nvSpPr>
          <p:cNvPr id="3" name="01">
            <a:extLst>
              <a:ext uri="{FF2B5EF4-FFF2-40B4-BE49-F238E27FC236}">
                <a16:creationId xmlns:a16="http://schemas.microsoft.com/office/drawing/2014/main" id="{AF65A1FA-2634-5AA4-2342-B5C40A236A97}"/>
              </a:ext>
            </a:extLst>
          </p:cNvPr>
          <p:cNvSpPr txBox="1">
            <a:spLocks noGrp="1"/>
          </p:cNvSpPr>
          <p:nvPr>
            <p:ph type="body" sz="quarter" idx="21"/>
          </p:nvPr>
        </p:nvSpPr>
        <p:spPr>
          <a:xfrm>
            <a:off x="1352057" y="10306778"/>
            <a:ext cx="2406751" cy="1058238"/>
          </a:xfrm>
          <a:prstGeom prst="rect">
            <a:avLst/>
          </a:prstGeom>
        </p:spPr>
        <p:txBody>
          <a:bodyPr anchor="t">
            <a:spAutoFit/>
          </a:bodyPr>
          <a:lstStyle>
            <a:lvl1pPr marL="0" indent="0" algn="ctr">
              <a:lnSpc>
                <a:spcPct val="90000"/>
              </a:lnSpc>
              <a:spcBef>
                <a:spcPts val="0"/>
              </a:spcBef>
              <a:buSzTx/>
              <a:buNone/>
              <a:defRPr sz="6900" b="0" i="0">
                <a:solidFill>
                  <a:srgbClr val="EDF5FF"/>
                </a:solidFill>
                <a:latin typeface="Gill Sans" panose="020B0502020104020203" pitchFamily="34" charset="-79"/>
                <a:ea typeface="Gill Sans" panose="020B0502020104020203" pitchFamily="34" charset="-79"/>
                <a:cs typeface="Gill Sans" panose="020B0502020104020203" pitchFamily="34" charset="-79"/>
                <a:sym typeface="Nunito Sans Regular"/>
              </a:defRPr>
            </a:lvl1pPr>
          </a:lstStyle>
          <a:p>
            <a:r>
              <a:t>01</a:t>
            </a:r>
          </a:p>
        </p:txBody>
      </p:sp>
    </p:spTree>
    <p:extLst>
      <p:ext uri="{BB962C8B-B14F-4D97-AF65-F5344CB8AC3E}">
        <p14:creationId xmlns:p14="http://schemas.microsoft.com/office/powerpoint/2010/main" val="138646359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rgbClr val="EDF5FF"/>
        </a:solidFill>
        <a:effectLst/>
      </p:bgPr>
    </p:bg>
    <p:spTree>
      <p:nvGrpSpPr>
        <p:cNvPr id="1" name=""/>
        <p:cNvGrpSpPr/>
        <p:nvPr/>
      </p:nvGrpSpPr>
      <p:grpSpPr>
        <a:xfrm>
          <a:off x="0" y="0"/>
          <a:ext cx="0" cy="0"/>
          <a:chOff x="0" y="0"/>
          <a:chExt cx="0" cy="0"/>
        </a:xfrm>
      </p:grpSpPr>
      <p:sp>
        <p:nvSpPr>
          <p:cNvPr id="345" name="Summary Slide"/>
          <p:cNvSpPr txBox="1">
            <a:spLocks noGrp="1"/>
          </p:cNvSpPr>
          <p:nvPr>
            <p:ph type="body" sz="quarter" idx="21"/>
          </p:nvPr>
        </p:nvSpPr>
        <p:spPr>
          <a:xfrm>
            <a:off x="1326657" y="1524000"/>
            <a:ext cx="21730686" cy="1141338"/>
          </a:xfrm>
          <a:prstGeom prst="rect">
            <a:avLst/>
          </a:prstGeom>
        </p:spPr>
        <p:txBody>
          <a:bodyPr anchor="t">
            <a:spAutoFit/>
          </a:bodyPr>
          <a:lstStyle>
            <a:lvl1pPr marL="0" indent="0">
              <a:lnSpc>
                <a:spcPct val="90000"/>
              </a:lnSpc>
              <a:spcBef>
                <a:spcPts val="0"/>
              </a:spcBef>
              <a:buSzTx/>
              <a:buNone/>
              <a:defRPr sz="7500" b="1">
                <a:solidFill>
                  <a:srgbClr val="33CC99"/>
                </a:solidFill>
                <a:latin typeface="Georgia" panose="02040502050405020303" pitchFamily="18" charset="0"/>
                <a:ea typeface="Georgia" panose="02040502050405020303" pitchFamily="18" charset="0"/>
                <a:cs typeface="Georgia" panose="02040502050405020303" pitchFamily="18" charset="0"/>
                <a:sym typeface="Newsreader Bold"/>
              </a:defRPr>
            </a:lvl1pPr>
          </a:lstStyle>
          <a:p>
            <a:r>
              <a:t>Summary Slide</a:t>
            </a:r>
          </a:p>
        </p:txBody>
      </p:sp>
      <p:sp>
        <p:nvSpPr>
          <p:cNvPr id="3" name="Text Placeholder 2">
            <a:extLst>
              <a:ext uri="{FF2B5EF4-FFF2-40B4-BE49-F238E27FC236}">
                <a16:creationId xmlns:a16="http://schemas.microsoft.com/office/drawing/2014/main" id="{FC4DF598-9C3C-87D9-FF2A-E691CD67C6F1}"/>
              </a:ext>
            </a:extLst>
          </p:cNvPr>
          <p:cNvSpPr>
            <a:spLocks noGrp="1"/>
          </p:cNvSpPr>
          <p:nvPr>
            <p:ph type="body" sz="quarter" idx="25" hasCustomPrompt="1"/>
          </p:nvPr>
        </p:nvSpPr>
        <p:spPr>
          <a:xfrm>
            <a:off x="1301258" y="2907606"/>
            <a:ext cx="21784168" cy="8184258"/>
          </a:xfrm>
          <a:prstGeom prst="rect">
            <a:avLst/>
          </a:prstGeom>
        </p:spPr>
        <p:txBody>
          <a:bodyPr anchor="t">
            <a:normAutofit/>
          </a:bodyPr>
          <a:lstStyle>
            <a:lvl1pPr marL="0" indent="0">
              <a:spcBef>
                <a:spcPts val="2000"/>
              </a:spcBef>
              <a:buFontTx/>
              <a:buNone/>
              <a:defRPr sz="2800" b="0" i="0">
                <a:solidFill>
                  <a:srgbClr val="212121"/>
                </a:solidFill>
                <a:latin typeface="Gill Sans" panose="020B0502020104020203" pitchFamily="34" charset="-79"/>
                <a:cs typeface="Gill Sans" panose="020B0502020104020203" pitchFamily="34" charset="-79"/>
              </a:defRPr>
            </a:lvl1pPr>
            <a:lvl2pPr marL="635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2pPr>
            <a:lvl3pPr marL="1270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3pPr>
            <a:lvl4pPr marL="1905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4pPr>
            <a:lvl5pPr marL="2540000" indent="0">
              <a:spcBef>
                <a:spcPts val="2000"/>
              </a:spcBef>
              <a:buFontTx/>
              <a:buNone/>
              <a:defRPr sz="2800" b="0" i="0">
                <a:solidFill>
                  <a:schemeClr val="bg1"/>
                </a:solidFill>
                <a:latin typeface="Gill Sans" panose="020B0502020104020203" pitchFamily="34" charset="-79"/>
                <a:cs typeface="Gill Sans" panose="020B0502020104020203" pitchFamily="34" charset="-79"/>
              </a:defRPr>
            </a:lvl5pPr>
          </a:lstStyle>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a:t>
            </a:r>
            <a:r>
              <a:rPr lang="en-US" err="1"/>
              <a:t>aut</a:t>
            </a:r>
            <a:r>
              <a:rPr lang="en-US"/>
              <a:t> </a:t>
            </a:r>
            <a:r>
              <a:rPr lang="en-US" err="1"/>
              <a:t>facest</a:t>
            </a:r>
            <a:r>
              <a:rPr lang="en-US"/>
              <a:t> as </a:t>
            </a:r>
            <a:r>
              <a:rPr lang="en-US" err="1"/>
              <a:t>nos</a:t>
            </a:r>
            <a:r>
              <a:rPr lang="en-US"/>
              <a:t> </a:t>
            </a:r>
            <a:r>
              <a:rPr lang="en-US" err="1"/>
              <a:t>doluptation</a:t>
            </a:r>
            <a:r>
              <a:rPr lang="en-US"/>
              <a:t> </a:t>
            </a:r>
            <a:r>
              <a:rPr lang="en-US" err="1"/>
              <a:t>pellaboribus</a:t>
            </a:r>
            <a:r>
              <a:rPr lang="en-US"/>
              <a:t> </a:t>
            </a:r>
            <a:r>
              <a:rPr lang="en-US" err="1"/>
              <a:t>si</a:t>
            </a:r>
            <a:r>
              <a:rPr lang="en-US"/>
              <a:t> di </a:t>
            </a:r>
            <a:r>
              <a:rPr lang="en-US" err="1"/>
              <a:t>occus</a:t>
            </a:r>
            <a:r>
              <a:rPr lang="en-US"/>
              <a:t> </a:t>
            </a:r>
            <a:r>
              <a:rPr lang="en-US" err="1"/>
              <a:t>dolorro</a:t>
            </a:r>
            <a:r>
              <a:rPr lang="en-US"/>
              <a:t> quid </a:t>
            </a:r>
            <a:r>
              <a:rPr lang="en-US" err="1"/>
              <a:t>essita</a:t>
            </a:r>
            <a:r>
              <a:rPr lang="en-US"/>
              <a:t> </a:t>
            </a:r>
            <a:r>
              <a:rPr lang="en-US" err="1"/>
              <a:t>quam</a:t>
            </a:r>
            <a:r>
              <a:rPr lang="en-US"/>
              <a:t>, </a:t>
            </a:r>
            <a:r>
              <a:rPr lang="en-US" err="1"/>
              <a:t>ipic</a:t>
            </a:r>
            <a:r>
              <a:rPr lang="en-US"/>
              <a:t> </a:t>
            </a:r>
            <a:r>
              <a:rPr lang="en-US" err="1"/>
              <a:t>tecturerum</a:t>
            </a:r>
            <a:r>
              <a:rPr lang="en-US"/>
              <a:t> res </a:t>
            </a:r>
            <a:r>
              <a:rPr lang="en-US" err="1"/>
              <a:t>eatibus</a:t>
            </a:r>
            <a:r>
              <a:rPr lang="en-US"/>
              <a:t> </a:t>
            </a:r>
            <a:r>
              <a:rPr lang="en-US" err="1"/>
              <a:t>reperro</a:t>
            </a:r>
            <a:r>
              <a:rPr lang="en-US"/>
              <a:t> </a:t>
            </a:r>
            <a:r>
              <a:rPr lang="en-US" err="1"/>
              <a:t>consers</a:t>
            </a:r>
            <a:r>
              <a:rPr lang="en-US"/>
              <a:t> </a:t>
            </a:r>
            <a:r>
              <a:rPr lang="en-US" err="1"/>
              <a:t>picatium</a:t>
            </a:r>
            <a:r>
              <a:rPr lang="en-US"/>
              <a:t>, </a:t>
            </a:r>
            <a:r>
              <a:rPr lang="en-US" err="1"/>
              <a:t>aruptatusda</a:t>
            </a:r>
            <a:r>
              <a:rPr lang="en-US"/>
              <a:t> cone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e net pore </a:t>
            </a:r>
            <a:r>
              <a:rPr lang="en-US" err="1"/>
              <a:t>eatet</a:t>
            </a:r>
            <a:r>
              <a:rPr lang="en-US"/>
              <a:t> </a:t>
            </a:r>
            <a:r>
              <a:rPr lang="en-US" err="1"/>
              <a:t>fuga</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a:p>
            <a:pPr lvl="0"/>
            <a:r>
              <a:rPr lang="en-US" err="1"/>
              <a:t>Aborepel</a:t>
            </a:r>
            <a:r>
              <a:rPr lang="en-US"/>
              <a:t> et </a:t>
            </a:r>
            <a:r>
              <a:rPr lang="en-US" err="1"/>
              <a:t>ut</a:t>
            </a:r>
            <a:r>
              <a:rPr lang="en-US"/>
              <a:t> </a:t>
            </a:r>
            <a:r>
              <a:rPr lang="en-US" err="1"/>
              <a:t>quatem</a:t>
            </a:r>
            <a:r>
              <a:rPr lang="en-US"/>
              <a:t> </a:t>
            </a:r>
            <a:r>
              <a:rPr lang="en-US" err="1"/>
              <a:t>quis</a:t>
            </a:r>
            <a:r>
              <a:rPr lang="en-US"/>
              <a:t> </a:t>
            </a:r>
            <a:r>
              <a:rPr lang="en-US" err="1"/>
              <a:t>volore</a:t>
            </a:r>
            <a:r>
              <a:rPr lang="en-US"/>
              <a:t> </a:t>
            </a:r>
            <a:r>
              <a:rPr lang="en-US" err="1"/>
              <a:t>pliquunt</a:t>
            </a:r>
            <a:r>
              <a:rPr lang="en-US"/>
              <a:t> </a:t>
            </a:r>
            <a:r>
              <a:rPr lang="en-US" err="1"/>
              <a:t>incius</a:t>
            </a:r>
            <a:r>
              <a:rPr lang="en-US"/>
              <a:t> am </a:t>
            </a:r>
            <a:r>
              <a:rPr lang="en-US" err="1"/>
              <a:t>veliqui</a:t>
            </a:r>
            <a:r>
              <a:rPr lang="en-US"/>
              <a:t> </a:t>
            </a:r>
            <a:r>
              <a:rPr lang="en-US" err="1"/>
              <a:t>ditio</a:t>
            </a:r>
            <a:r>
              <a:rPr lang="en-US"/>
              <a:t>. </a:t>
            </a:r>
            <a:r>
              <a:rPr lang="en-US" err="1"/>
              <a:t>Erumqui</a:t>
            </a:r>
            <a:r>
              <a:rPr lang="en-US"/>
              <a:t> </a:t>
            </a:r>
            <a:r>
              <a:rPr lang="en-US" err="1"/>
              <a:t>illupis</a:t>
            </a:r>
            <a:r>
              <a:rPr lang="en-US"/>
              <a:t> </a:t>
            </a:r>
            <a:r>
              <a:rPr lang="en-US" err="1"/>
              <a:t>magnim</a:t>
            </a:r>
            <a:r>
              <a:rPr lang="en-US"/>
              <a:t> que </a:t>
            </a:r>
            <a:r>
              <a:rPr lang="en-US" err="1"/>
              <a:t>modi</a:t>
            </a:r>
            <a:r>
              <a:rPr lang="en-US"/>
              <a:t> qui </a:t>
            </a:r>
            <a:r>
              <a:rPr lang="en-US" err="1"/>
              <a:t>conseque</a:t>
            </a:r>
            <a:r>
              <a:rPr lang="en-US"/>
              <a:t> </a:t>
            </a:r>
            <a:r>
              <a:rPr lang="en-US" err="1"/>
              <a:t>nem</a:t>
            </a:r>
            <a:r>
              <a:rPr lang="en-US"/>
              <a:t> </a:t>
            </a:r>
            <a:r>
              <a:rPr lang="en-US" err="1"/>
              <a:t>rescia</a:t>
            </a:r>
            <a:r>
              <a:rPr lang="en-US"/>
              <a:t> pe </a:t>
            </a:r>
            <a:r>
              <a:rPr lang="en-US" err="1"/>
              <a:t>dolene</a:t>
            </a:r>
            <a:r>
              <a:rPr lang="en-US"/>
              <a:t> </a:t>
            </a:r>
            <a:r>
              <a:rPr lang="en-US" err="1"/>
              <a:t>sinumquia</a:t>
            </a:r>
            <a:r>
              <a:rPr lang="en-US"/>
              <a:t> </a:t>
            </a:r>
            <a:r>
              <a:rPr lang="en-US" err="1"/>
              <a:t>nullabo</a:t>
            </a:r>
            <a:r>
              <a:rPr lang="en-US"/>
              <a:t>. </a:t>
            </a:r>
            <a:r>
              <a:rPr lang="en-US" err="1"/>
              <a:t>Itas</a:t>
            </a:r>
            <a:r>
              <a:rPr lang="en-US"/>
              <a:t> </a:t>
            </a:r>
            <a:r>
              <a:rPr lang="en-US" err="1"/>
              <a:t>explis</a:t>
            </a:r>
            <a:r>
              <a:rPr lang="en-US"/>
              <a:t> </a:t>
            </a:r>
            <a:r>
              <a:rPr lang="en-US" err="1"/>
              <a:t>doluptus</a:t>
            </a:r>
            <a:r>
              <a:rPr lang="en-US"/>
              <a:t> </a:t>
            </a:r>
            <a:r>
              <a:rPr lang="en-US" err="1"/>
              <a:t>aut</a:t>
            </a:r>
            <a:r>
              <a:rPr lang="en-US"/>
              <a:t> qui dolor </a:t>
            </a:r>
            <a:r>
              <a:rPr lang="en-US" err="1"/>
              <a:t>aut</a:t>
            </a:r>
            <a:r>
              <a:rPr lang="en-US"/>
              <a:t> </a:t>
            </a:r>
            <a:r>
              <a:rPr lang="en-US" err="1"/>
              <a:t>facest</a:t>
            </a:r>
            <a:r>
              <a:rPr lang="en-US"/>
              <a:t> as </a:t>
            </a:r>
            <a:r>
              <a:rPr lang="en-US" err="1"/>
              <a:t>nos</a:t>
            </a:r>
            <a:r>
              <a:rPr lang="en-US"/>
              <a:t> </a:t>
            </a:r>
            <a:r>
              <a:rPr lang="en-US" err="1"/>
              <a:t>Bitio</a:t>
            </a:r>
            <a:r>
              <a:rPr lang="en-US"/>
              <a:t> et </a:t>
            </a:r>
            <a:r>
              <a:rPr lang="en-US" err="1"/>
              <a:t>odipiendunt</a:t>
            </a:r>
            <a:r>
              <a:rPr lang="en-US"/>
              <a:t> </a:t>
            </a:r>
            <a:r>
              <a:rPr lang="en-US" err="1"/>
              <a:t>omnimaximus</a:t>
            </a:r>
            <a:r>
              <a:rPr lang="en-US"/>
              <a:t>, </a:t>
            </a:r>
            <a:r>
              <a:rPr lang="en-US" err="1"/>
              <a:t>inullaut</a:t>
            </a:r>
            <a:r>
              <a:rPr lang="en-US"/>
              <a:t> </a:t>
            </a:r>
            <a:r>
              <a:rPr lang="en-US" err="1"/>
              <a:t>endero</a:t>
            </a:r>
            <a:r>
              <a:rPr lang="en-US"/>
              <a:t> </a:t>
            </a:r>
            <a:r>
              <a:rPr lang="en-US" err="1"/>
              <a:t>beaquam</a:t>
            </a:r>
            <a:r>
              <a:rPr lang="en-US"/>
              <a:t> </a:t>
            </a:r>
            <a:r>
              <a:rPr lang="en-US" err="1"/>
              <a:t>voluptiis</a:t>
            </a:r>
            <a:r>
              <a:rPr lang="en-US"/>
              <a:t> id </a:t>
            </a:r>
            <a:r>
              <a:rPr lang="en-US" err="1"/>
              <a:t>mo</a:t>
            </a:r>
            <a:r>
              <a:rPr lang="en-US"/>
              <a:t> </a:t>
            </a:r>
            <a:r>
              <a:rPr lang="en-US" err="1"/>
              <a:t>blacium</a:t>
            </a:r>
            <a:r>
              <a:rPr lang="en-US"/>
              <a:t> </a:t>
            </a:r>
            <a:r>
              <a:rPr lang="en-US" err="1"/>
              <a:t>si</a:t>
            </a:r>
            <a:r>
              <a:rPr lang="en-US"/>
              <a:t> </a:t>
            </a:r>
            <a:r>
              <a:rPr lang="en-US" err="1"/>
              <a:t>cus</a:t>
            </a:r>
            <a:r>
              <a:rPr lang="en-US"/>
              <a:t>, </a:t>
            </a:r>
            <a:r>
              <a:rPr lang="en-US" err="1"/>
              <a:t>quunt</a:t>
            </a:r>
            <a:r>
              <a:rPr lang="en-US"/>
              <a:t> es </a:t>
            </a:r>
            <a:r>
              <a:rPr lang="en-US" err="1"/>
              <a:t>corrunt</a:t>
            </a:r>
            <a:r>
              <a:rPr lang="en-US"/>
              <a:t>, </a:t>
            </a:r>
            <a:r>
              <a:rPr lang="en-US" err="1"/>
              <a:t>quas</a:t>
            </a:r>
            <a:r>
              <a:rPr lang="en-US"/>
              <a:t> re </a:t>
            </a:r>
            <a:r>
              <a:rPr lang="en-US" err="1"/>
              <a:t>simil</a:t>
            </a:r>
            <a:r>
              <a:rPr lang="en-US"/>
              <a:t>.</a:t>
            </a:r>
          </a:p>
        </p:txBody>
      </p:sp>
      <p:sp>
        <p:nvSpPr>
          <p:cNvPr id="4" name="Title of Presentation  |  Page Number">
            <a:extLst>
              <a:ext uri="{FF2B5EF4-FFF2-40B4-BE49-F238E27FC236}">
                <a16:creationId xmlns:a16="http://schemas.microsoft.com/office/drawing/2014/main" id="{4EA09D4E-4A76-7AE4-BD4F-025AACBFB189}"/>
              </a:ext>
            </a:extLst>
          </p:cNvPr>
          <p:cNvSpPr txBox="1">
            <a:spLocks noGrp="1"/>
          </p:cNvSpPr>
          <p:nvPr>
            <p:ph type="body" sz="quarter" idx="23" hasCustomPrompt="1"/>
          </p:nvPr>
        </p:nvSpPr>
        <p:spPr>
          <a:xfrm>
            <a:off x="1301257" y="12303621"/>
            <a:ext cx="17536114" cy="434991"/>
          </a:xfrm>
          <a:prstGeom prst="rect">
            <a:avLst/>
          </a:prstGeom>
        </p:spPr>
        <p:txBody>
          <a:bodyPr anchor="t">
            <a:spAutoFit/>
          </a:bodyPr>
          <a:lstStyle>
            <a:lvl1pPr marL="0" indent="0">
              <a:lnSpc>
                <a:spcPct val="90000"/>
              </a:lnSpc>
              <a:spcBef>
                <a:spcPts val="0"/>
              </a:spcBef>
              <a:buSzTx/>
              <a:buNone/>
              <a:defRPr sz="2400" b="1" i="0">
                <a:solidFill>
                  <a:srgbClr val="212121"/>
                </a:solidFill>
                <a:latin typeface="Gill Sans" panose="020B0502020104020203" pitchFamily="34" charset="-79"/>
                <a:ea typeface="Gill Sans" panose="020B0502020104020203" pitchFamily="34" charset="-79"/>
                <a:cs typeface="Gill Sans" panose="020B0502020104020203" pitchFamily="34" charset="-79"/>
                <a:sym typeface="NunitoSans-ExtraBold"/>
              </a:defRPr>
            </a:lvl1pPr>
          </a:lstStyle>
          <a:p>
            <a:r>
              <a:rPr lang="en-US"/>
              <a:t>Title of Presentation  |  </a:t>
            </a:r>
            <a:fld id="{63987E49-A98C-EA4D-A8B6-4C757E2B7F44}" type="slidenum">
              <a:rPr lang="en-US" smtClean="0"/>
              <a:pPr/>
              <a:t>‹#›</a:t>
            </a:fld>
            <a:endParaRPr/>
          </a:p>
        </p:txBody>
      </p:sp>
      <p:sp>
        <p:nvSpPr>
          <p:cNvPr id="2" name="Circle">
            <a:extLst>
              <a:ext uri="{FF2B5EF4-FFF2-40B4-BE49-F238E27FC236}">
                <a16:creationId xmlns:a16="http://schemas.microsoft.com/office/drawing/2014/main" id="{95C61530-B656-7E6D-2B4B-49B1C7C12A4B}"/>
              </a:ext>
            </a:extLst>
          </p:cNvPr>
          <p:cNvSpPr/>
          <p:nvPr userDrawn="1"/>
        </p:nvSpPr>
        <p:spPr>
          <a:xfrm>
            <a:off x="22126078" y="12084050"/>
            <a:ext cx="959844" cy="959843"/>
          </a:xfrm>
          <a:prstGeom prst="ellipse">
            <a:avLst/>
          </a:prstGeom>
          <a:solidFill>
            <a:srgbClr val="33CC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Image">
            <a:extLst>
              <a:ext uri="{FF2B5EF4-FFF2-40B4-BE49-F238E27FC236}">
                <a16:creationId xmlns:a16="http://schemas.microsoft.com/office/drawing/2014/main" id="{B3EEE995-AE06-06EA-6FAF-31922E42BB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416814" y="12313156"/>
            <a:ext cx="378371" cy="501628"/>
          </a:xfrm>
          <a:prstGeom prst="rect">
            <a:avLst/>
          </a:prstGeom>
          <a:ln w="12700">
            <a:miter lim="400000"/>
          </a:ln>
        </p:spPr>
      </p:pic>
    </p:spTree>
    <p:extLst>
      <p:ext uri="{BB962C8B-B14F-4D97-AF65-F5344CB8AC3E}">
        <p14:creationId xmlns:p14="http://schemas.microsoft.com/office/powerpoint/2010/main" val="11716485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ection w/o Photo Purple">
    <p:bg>
      <p:bgPr>
        <a:solidFill>
          <a:srgbClr val="242451"/>
        </a:solidFill>
        <a:effectLst/>
      </p:bgPr>
    </p:bg>
    <p:spTree>
      <p:nvGrpSpPr>
        <p:cNvPr id="1" name=""/>
        <p:cNvGrpSpPr/>
        <p:nvPr/>
      </p:nvGrpSpPr>
      <p:grpSpPr>
        <a:xfrm>
          <a:off x="0" y="0"/>
          <a:ext cx="0" cy="0"/>
          <a:chOff x="0" y="0"/>
          <a:chExt cx="0" cy="0"/>
        </a:xfrm>
      </p:grpSpPr>
      <p:sp>
        <p:nvSpPr>
          <p:cNvPr id="69" name="Circle"/>
          <p:cNvSpPr/>
          <p:nvPr/>
        </p:nvSpPr>
        <p:spPr>
          <a:xfrm>
            <a:off x="1326657" y="9632522"/>
            <a:ext cx="2406751" cy="2406751"/>
          </a:xfrm>
          <a:prstGeom prst="ellipse">
            <a:avLst/>
          </a:prstGeom>
          <a:solidFill>
            <a:srgbClr val="33CC9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1" name="Title of New Section"/>
          <p:cNvSpPr txBox="1">
            <a:spLocks noGrp="1"/>
          </p:cNvSpPr>
          <p:nvPr>
            <p:ph type="body" sz="quarter" idx="22"/>
          </p:nvPr>
        </p:nvSpPr>
        <p:spPr>
          <a:xfrm>
            <a:off x="4349257" y="10023097"/>
            <a:ext cx="18738447" cy="1515800"/>
          </a:xfrm>
          <a:prstGeom prst="rect">
            <a:avLst/>
          </a:prstGeom>
        </p:spPr>
        <p:txBody>
          <a:bodyPr anchor="t">
            <a:spAutoFit/>
          </a:bodyPr>
          <a:lstStyle>
            <a:lvl1pPr marL="0" indent="0">
              <a:lnSpc>
                <a:spcPct val="90000"/>
              </a:lnSpc>
              <a:spcBef>
                <a:spcPts val="0"/>
              </a:spcBef>
              <a:buSzTx/>
              <a:buNone/>
              <a:defRPr sz="10000">
                <a:solidFill>
                  <a:srgbClr val="33CC99"/>
                </a:solidFill>
                <a:latin typeface="Newsreader Bold"/>
                <a:ea typeface="Newsreader Bold"/>
                <a:cs typeface="Newsreader Bold"/>
                <a:sym typeface="Newsreader Bold"/>
              </a:defRPr>
            </a:lvl1pPr>
          </a:lstStyle>
          <a:p>
            <a:r>
              <a:t>Title of New Section</a:t>
            </a:r>
          </a:p>
        </p:txBody>
      </p:sp>
      <p:sp>
        <p:nvSpPr>
          <p:cNvPr id="2" name="01">
            <a:extLst>
              <a:ext uri="{FF2B5EF4-FFF2-40B4-BE49-F238E27FC236}">
                <a16:creationId xmlns:a16="http://schemas.microsoft.com/office/drawing/2014/main" id="{1DD0893A-2940-E7F2-A5B7-E881A5298A9E}"/>
              </a:ext>
            </a:extLst>
          </p:cNvPr>
          <p:cNvSpPr txBox="1">
            <a:spLocks noGrp="1"/>
          </p:cNvSpPr>
          <p:nvPr>
            <p:ph type="body" sz="quarter" idx="21"/>
          </p:nvPr>
        </p:nvSpPr>
        <p:spPr>
          <a:xfrm>
            <a:off x="1352057" y="10306778"/>
            <a:ext cx="2406751" cy="1058238"/>
          </a:xfrm>
          <a:prstGeom prst="rect">
            <a:avLst/>
          </a:prstGeom>
        </p:spPr>
        <p:txBody>
          <a:bodyPr anchor="t">
            <a:spAutoFit/>
          </a:bodyPr>
          <a:lstStyle>
            <a:lvl1pPr marL="0" indent="0" algn="ctr">
              <a:lnSpc>
                <a:spcPct val="90000"/>
              </a:lnSpc>
              <a:spcBef>
                <a:spcPts val="0"/>
              </a:spcBef>
              <a:buSzTx/>
              <a:buNone/>
              <a:defRPr sz="6900" b="0" i="0">
                <a:solidFill>
                  <a:srgbClr val="331458"/>
                </a:solidFill>
                <a:latin typeface="Gill Sans" panose="020B0502020104020203" pitchFamily="34" charset="-79"/>
                <a:ea typeface="Gill Sans" panose="020B0502020104020203" pitchFamily="34" charset="-79"/>
                <a:cs typeface="Gill Sans" panose="020B0502020104020203" pitchFamily="34" charset="-79"/>
                <a:sym typeface="Nunito Sans Regular"/>
              </a:defRPr>
            </a:lvl1pPr>
          </a:lstStyle>
          <a:p>
            <a:r>
              <a:t>01</a:t>
            </a:r>
          </a:p>
        </p:txBody>
      </p:sp>
    </p:spTree>
    <p:extLst>
      <p:ext uri="{BB962C8B-B14F-4D97-AF65-F5344CB8AC3E}">
        <p14:creationId xmlns:p14="http://schemas.microsoft.com/office/powerpoint/2010/main" val="238460508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42451"/>
        </a:solidFill>
        <a:effectLst/>
      </p:bgPr>
    </p:bg>
    <p:spTree>
      <p:nvGrpSpPr>
        <p:cNvPr id="1" name=""/>
        <p:cNvGrpSpPr/>
        <p:nvPr/>
      </p:nvGrpSpPr>
      <p:grpSpPr>
        <a:xfrm>
          <a:off x="0" y="0"/>
          <a:ext cx="0" cy="0"/>
          <a:chOff x="0" y="0"/>
          <a:chExt cx="0" cy="0"/>
        </a:xfrm>
      </p:grpSpPr>
      <p:pic>
        <p:nvPicPr>
          <p:cNvPr id="2" name="Image"/>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96422" y="10940794"/>
            <a:ext cx="4421004" cy="127140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64"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hyperlink" Target="https://broadband.alabama.gov/broadband-maps/"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roadband.alabama.gov/profiles/"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A6D00-EE0B-4BCC-60D9-CA964019D08D}"/>
              </a:ext>
            </a:extLst>
          </p:cNvPr>
          <p:cNvSpPr>
            <a:spLocks noGrp="1"/>
          </p:cNvSpPr>
          <p:nvPr>
            <p:ph type="body" sz="quarter" idx="21"/>
          </p:nvPr>
        </p:nvSpPr>
        <p:spPr>
          <a:xfrm>
            <a:off x="1232452" y="1403626"/>
            <a:ext cx="11390649" cy="4718215"/>
          </a:xfrm>
        </p:spPr>
        <p:txBody>
          <a:bodyPr/>
          <a:lstStyle/>
          <a:p>
            <a:r>
              <a:rPr lang="en-US" sz="7800" dirty="0"/>
              <a:t>Alabama First responders Wireless Commission</a:t>
            </a:r>
          </a:p>
          <a:p>
            <a:endParaRPr lang="en-US" dirty="0"/>
          </a:p>
        </p:txBody>
      </p:sp>
      <p:sp>
        <p:nvSpPr>
          <p:cNvPr id="3" name="Text Placeholder 2">
            <a:extLst>
              <a:ext uri="{FF2B5EF4-FFF2-40B4-BE49-F238E27FC236}">
                <a16:creationId xmlns:a16="http://schemas.microsoft.com/office/drawing/2014/main" id="{DFCBF6EC-41B2-F8F4-640C-F9012FB29645}"/>
              </a:ext>
            </a:extLst>
          </p:cNvPr>
          <p:cNvSpPr>
            <a:spLocks noGrp="1"/>
          </p:cNvSpPr>
          <p:nvPr>
            <p:ph type="body" sz="quarter" idx="22"/>
          </p:nvPr>
        </p:nvSpPr>
        <p:spPr>
          <a:xfrm>
            <a:off x="1707656" y="6406317"/>
            <a:ext cx="10915445" cy="590931"/>
          </a:xfrm>
        </p:spPr>
        <p:txBody>
          <a:bodyPr/>
          <a:lstStyle/>
          <a:p>
            <a:r>
              <a:rPr lang="en-US" sz="3600" dirty="0">
                <a:latin typeface="Cambria" panose="02040503050406030204" pitchFamily="18" charset="0"/>
                <a:ea typeface="Calibri" panose="020F0502020204030204" pitchFamily="34" charset="0"/>
                <a:cs typeface="Calibri" panose="020F0502020204030204" pitchFamily="34" charset="0"/>
              </a:rPr>
              <a:t>Quarterly Meeting</a:t>
            </a:r>
            <a:endParaRPr lang="en-US" dirty="0"/>
          </a:p>
        </p:txBody>
      </p:sp>
      <p:sp>
        <p:nvSpPr>
          <p:cNvPr id="4" name="Text Placeholder 3">
            <a:extLst>
              <a:ext uri="{FF2B5EF4-FFF2-40B4-BE49-F238E27FC236}">
                <a16:creationId xmlns:a16="http://schemas.microsoft.com/office/drawing/2014/main" id="{A208D5EF-4401-888C-948E-D76C2D941EEF}"/>
              </a:ext>
            </a:extLst>
          </p:cNvPr>
          <p:cNvSpPr>
            <a:spLocks noGrp="1"/>
          </p:cNvSpPr>
          <p:nvPr>
            <p:ph type="body" sz="quarter" idx="23"/>
          </p:nvPr>
        </p:nvSpPr>
        <p:spPr/>
        <p:txBody>
          <a:bodyPr/>
          <a:lstStyle/>
          <a:p>
            <a:r>
              <a:rPr lang="en-US" dirty="0"/>
              <a:t>April 4, 2024</a:t>
            </a:r>
          </a:p>
        </p:txBody>
      </p:sp>
      <p:pic>
        <p:nvPicPr>
          <p:cNvPr id="7" name="Picture Placeholder 6" descr="A person and person holding a baby&#10;&#10;Description automatically generated with low confidence">
            <a:extLst>
              <a:ext uri="{FF2B5EF4-FFF2-40B4-BE49-F238E27FC236}">
                <a16:creationId xmlns:a16="http://schemas.microsoft.com/office/drawing/2014/main" id="{6C0B2DF1-4CD7-738E-8A35-6F07F86768A9}"/>
              </a:ext>
            </a:extLst>
          </p:cNvPr>
          <p:cNvPicPr>
            <a:picLocks noGrp="1" noChangeAspect="1"/>
          </p:cNvPicPr>
          <p:nvPr>
            <p:ph type="pic" idx="24"/>
          </p:nvPr>
        </p:nvPicPr>
        <p:blipFill rotWithShape="1">
          <a:blip r:embed="rId2">
            <a:extLst>
              <a:ext uri="{28A0092B-C50C-407E-A947-70E740481C1C}">
                <a14:useLocalDpi xmlns:a14="http://schemas.microsoft.com/office/drawing/2010/main" val="0"/>
              </a:ext>
            </a:extLst>
          </a:blip>
          <a:srcRect l="37316" r="10659"/>
          <a:stretch/>
        </p:blipFill>
        <p:spPr>
          <a:xfrm>
            <a:off x="13676244" y="-1"/>
            <a:ext cx="10707756" cy="13716001"/>
          </a:xfrm>
        </p:spPr>
      </p:pic>
    </p:spTree>
    <p:extLst>
      <p:ext uri="{BB962C8B-B14F-4D97-AF65-F5344CB8AC3E}">
        <p14:creationId xmlns:p14="http://schemas.microsoft.com/office/powerpoint/2010/main" val="229586677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949315"/>
            <a:ext cx="11553322" cy="2086725"/>
          </a:xfrm>
        </p:spPr>
        <p:txBody>
          <a:bodyPr/>
          <a:lstStyle/>
          <a:p>
            <a:r>
              <a:rPr lang="en-US" sz="7200"/>
              <a:t>Alabama Capital Projects Fund</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4374868"/>
            <a:ext cx="9165906" cy="6640462"/>
          </a:xfrm>
        </p:spPr>
        <p:txBody>
          <a:bodyPr/>
          <a:lstStyle/>
          <a:p>
            <a:r>
              <a:rPr lang="en-US" sz="3600" dirty="0"/>
              <a:t>Sixty-six projects serving portions </a:t>
            </a:r>
            <a:r>
              <a:rPr lang="en-US" sz="3600"/>
              <a:t>of 48 </a:t>
            </a:r>
            <a:r>
              <a:rPr lang="en-US" sz="3600" dirty="0"/>
              <a:t>Counties throughout Alabama</a:t>
            </a:r>
          </a:p>
          <a:p>
            <a:pPr>
              <a:spcBef>
                <a:spcPts val="4200"/>
              </a:spcBef>
            </a:pPr>
            <a:r>
              <a:rPr lang="en-US" sz="3600" dirty="0"/>
              <a:t>Grant Amount:  </a:t>
            </a:r>
            <a:r>
              <a:rPr lang="en-US" sz="3600" b="1" dirty="0"/>
              <a:t>$148,339,141</a:t>
            </a:r>
          </a:p>
          <a:p>
            <a:pPr>
              <a:spcBef>
                <a:spcPts val="1800"/>
              </a:spcBef>
            </a:pPr>
            <a:r>
              <a:rPr lang="en-US" sz="3600" dirty="0"/>
              <a:t>Match Amount: </a:t>
            </a:r>
            <a:r>
              <a:rPr lang="en-US" sz="3600" b="1" dirty="0"/>
              <a:t>$171,631,795</a:t>
            </a:r>
          </a:p>
          <a:p>
            <a:pPr>
              <a:spcBef>
                <a:spcPts val="1800"/>
              </a:spcBef>
            </a:pPr>
            <a:r>
              <a:rPr lang="en-US" sz="3600" dirty="0"/>
              <a:t>Estimated Route Miles:  </a:t>
            </a:r>
            <a:r>
              <a:rPr lang="en-US" sz="3600" b="1" dirty="0"/>
              <a:t>5,429</a:t>
            </a:r>
            <a:endParaRPr lang="en-US" sz="3600" dirty="0"/>
          </a:p>
          <a:p>
            <a:pPr>
              <a:spcBef>
                <a:spcPts val="1800"/>
              </a:spcBef>
            </a:pPr>
            <a:r>
              <a:rPr lang="en-US" sz="3600" dirty="0"/>
              <a:t>Estimated Number of Currently Unserved Households, Businesses, and Community Institutions With New Access to Highspeed Internet:  </a:t>
            </a:r>
            <a:r>
              <a:rPr lang="en-US" sz="3600" b="1" dirty="0"/>
              <a:t>53,892</a:t>
            </a:r>
          </a:p>
        </p:txBody>
      </p:sp>
      <p:sp>
        <p:nvSpPr>
          <p:cNvPr id="5" name="Text Placeholder 4">
            <a:extLst>
              <a:ext uri="{FF2B5EF4-FFF2-40B4-BE49-F238E27FC236}">
                <a16:creationId xmlns:a16="http://schemas.microsoft.com/office/drawing/2014/main" id="{BEBB5378-0267-597F-1E6F-A3DC1B929BD3}"/>
              </a:ext>
            </a:extLst>
          </p:cNvPr>
          <p:cNvSpPr>
            <a:spLocks noGrp="1"/>
          </p:cNvSpPr>
          <p:nvPr>
            <p:ph type="body" sz="quarter" idx="28"/>
          </p:nvPr>
        </p:nvSpPr>
        <p:spPr>
          <a:xfrm>
            <a:off x="11461257" y="3432559"/>
            <a:ext cx="11553322" cy="545790"/>
          </a:xfrm>
        </p:spPr>
        <p:txBody>
          <a:bodyPr/>
          <a:lstStyle/>
          <a:p>
            <a:r>
              <a:rPr lang="en-US" dirty="0"/>
              <a:t>Funding</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1208512" y="11674550"/>
            <a:ext cx="10533888" cy="1588127"/>
          </a:xfrm>
        </p:spPr>
        <p:txBody>
          <a:bodyPr/>
          <a:lstStyle/>
          <a:p>
            <a:pPr algn="l" fontAlgn="base"/>
            <a:r>
              <a:rPr lang="en-US" sz="1800" b="0" i="1" dirty="0">
                <a:solidFill>
                  <a:srgbClr val="383838"/>
                </a:solidFill>
                <a:effectLst/>
                <a:latin typeface="inherit"/>
              </a:rPr>
              <a:t>This project is being supported, in whole or in part, by federal award number CPFFN0162 awarded to the State of Alabama by the U.S. Department of the Treasury.</a:t>
            </a:r>
            <a:endParaRPr lang="en-US" sz="1800" b="0" i="0" dirty="0">
              <a:solidFill>
                <a:srgbClr val="383838"/>
              </a:solidFill>
              <a:effectLst/>
              <a:latin typeface="Helvetica Neue"/>
            </a:endParaRPr>
          </a:p>
          <a:p>
            <a:r>
              <a:rPr lang="en-US" dirty="0"/>
              <a:t>  </a:t>
            </a:r>
          </a:p>
          <a:p>
            <a:r>
              <a:rPr lang="en-US" dirty="0"/>
              <a:t>								April 4, 2024 |  </a:t>
            </a:r>
            <a:fld id="{B50B12B3-D302-D742-AEA8-F03DE9ADCA1C}" type="slidenum">
              <a:rPr lang="en-US" smtClean="0"/>
              <a:pPr/>
              <a:t>10</a:t>
            </a:fld>
            <a:endParaRPr lang="en-US" dirty="0"/>
          </a:p>
          <a:p>
            <a:endParaRPr lang="en-US" dirty="0"/>
          </a:p>
        </p:txBody>
      </p:sp>
      <p:pic>
        <p:nvPicPr>
          <p:cNvPr id="2" name="Picture 1">
            <a:extLst>
              <a:ext uri="{FF2B5EF4-FFF2-40B4-BE49-F238E27FC236}">
                <a16:creationId xmlns:a16="http://schemas.microsoft.com/office/drawing/2014/main" id="{3EEDD21F-6B05-D29E-286F-0B922908A434}"/>
              </a:ext>
            </a:extLst>
          </p:cNvPr>
          <p:cNvPicPr>
            <a:picLocks noChangeAspect="1"/>
          </p:cNvPicPr>
          <p:nvPr/>
        </p:nvPicPr>
        <p:blipFill>
          <a:blip r:embed="rId2"/>
          <a:stretch>
            <a:fillRect/>
          </a:stretch>
        </p:blipFill>
        <p:spPr>
          <a:xfrm>
            <a:off x="690" y="-181"/>
            <a:ext cx="10543458" cy="13714887"/>
          </a:xfrm>
          <a:prstGeom prst="rect">
            <a:avLst/>
          </a:prstGeom>
        </p:spPr>
      </p:pic>
    </p:spTree>
    <p:extLst>
      <p:ext uri="{BB962C8B-B14F-4D97-AF65-F5344CB8AC3E}">
        <p14:creationId xmlns:p14="http://schemas.microsoft.com/office/powerpoint/2010/main" val="47009768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949315"/>
            <a:ext cx="11553322" cy="2086725"/>
          </a:xfrm>
        </p:spPr>
        <p:txBody>
          <a:bodyPr/>
          <a:lstStyle/>
          <a:p>
            <a:r>
              <a:rPr lang="en-US" sz="7200" dirty="0"/>
              <a:t>AIMM, ASMMN, ABAF, and CPF</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4317618"/>
            <a:ext cx="9888920" cy="6953100"/>
          </a:xfrm>
        </p:spPr>
        <p:txBody>
          <a:bodyPr/>
          <a:lstStyle/>
          <a:p>
            <a:r>
              <a:rPr lang="en-US" sz="3600" dirty="0"/>
              <a:t>In total, Alabama has awarded 195 middle-mile and last mile projects </a:t>
            </a:r>
          </a:p>
          <a:p>
            <a:pPr>
              <a:spcBef>
                <a:spcPts val="4200"/>
              </a:spcBef>
            </a:pPr>
            <a:r>
              <a:rPr lang="en-US" sz="3600" dirty="0"/>
              <a:t>Grant Amount: </a:t>
            </a:r>
            <a:r>
              <a:rPr lang="en-US" sz="3600" b="1" dirty="0"/>
              <a:t>$501,312,714</a:t>
            </a:r>
          </a:p>
          <a:p>
            <a:pPr>
              <a:spcBef>
                <a:spcPts val="1800"/>
              </a:spcBef>
            </a:pPr>
            <a:r>
              <a:rPr lang="en-US" sz="3600" dirty="0"/>
              <a:t>Match Amount: </a:t>
            </a:r>
            <a:r>
              <a:rPr lang="en-US" sz="3600" b="1" dirty="0"/>
              <a:t>$459,414,855</a:t>
            </a:r>
          </a:p>
          <a:p>
            <a:pPr>
              <a:spcBef>
                <a:spcPts val="1800"/>
              </a:spcBef>
            </a:pPr>
            <a:r>
              <a:rPr lang="en-US" sz="3600" dirty="0"/>
              <a:t>Estimated Number of Currently Unserved Households, Businesses, and Community Institutions With New Access to Highspeed Internet: </a:t>
            </a:r>
            <a:r>
              <a:rPr lang="en-US" sz="3600" b="1" dirty="0"/>
              <a:t>126,883</a:t>
            </a:r>
          </a:p>
        </p:txBody>
      </p:sp>
      <p:sp>
        <p:nvSpPr>
          <p:cNvPr id="5" name="Text Placeholder 4">
            <a:extLst>
              <a:ext uri="{FF2B5EF4-FFF2-40B4-BE49-F238E27FC236}">
                <a16:creationId xmlns:a16="http://schemas.microsoft.com/office/drawing/2014/main" id="{BEBB5378-0267-597F-1E6F-A3DC1B929BD3}"/>
              </a:ext>
            </a:extLst>
          </p:cNvPr>
          <p:cNvSpPr>
            <a:spLocks noGrp="1"/>
          </p:cNvSpPr>
          <p:nvPr>
            <p:ph type="body" sz="quarter" idx="28"/>
          </p:nvPr>
        </p:nvSpPr>
        <p:spPr>
          <a:xfrm>
            <a:off x="11461257" y="3348525"/>
            <a:ext cx="11553322" cy="545790"/>
          </a:xfrm>
        </p:spPr>
        <p:txBody>
          <a:bodyPr/>
          <a:lstStyle/>
          <a:p>
            <a:r>
              <a:rPr lang="en-US" dirty="0"/>
              <a:t>Funding</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1129629" y="11694021"/>
            <a:ext cx="10552176" cy="1505027"/>
          </a:xfrm>
        </p:spPr>
        <p:txBody>
          <a:bodyPr/>
          <a:lstStyle/>
          <a:p>
            <a:r>
              <a:rPr lang="en-US" sz="1800" dirty="0">
                <a:effectLst/>
                <a:latin typeface="Calibri" panose="020F0502020204030204" pitchFamily="34" charset="0"/>
                <a:ea typeface="Calibri" panose="020F0502020204030204" pitchFamily="34" charset="0"/>
              </a:rPr>
              <a:t>These projects are being supported, in whole or in part, by federal award numbers CPFFN0162 and   SLFRP2635 awarded to the State of Alabama by the U.S. Department of the Treasury.</a:t>
            </a:r>
          </a:p>
          <a:p>
            <a:endParaRPr lang="en-US" sz="1800" dirty="0">
              <a:latin typeface="Calibri" panose="020F0502020204030204" pitchFamily="34" charset="0"/>
              <a:ea typeface="Calibri" panose="020F0502020204030204" pitchFamily="34" charset="0"/>
            </a:endParaRPr>
          </a:p>
          <a:p>
            <a:r>
              <a:rPr lang="en-US" dirty="0"/>
              <a:t>								April 4, 2024 |  </a:t>
            </a:r>
            <a:fld id="{B50B12B3-D302-D742-AEA8-F03DE9ADCA1C}" type="slidenum">
              <a:rPr lang="en-US" smtClean="0"/>
              <a:pPr/>
              <a:t>11</a:t>
            </a:fld>
            <a:endParaRPr lang="en-US" dirty="0"/>
          </a:p>
          <a:p>
            <a:endParaRPr lang="en-US" dirty="0"/>
          </a:p>
        </p:txBody>
      </p:sp>
      <p:pic>
        <p:nvPicPr>
          <p:cNvPr id="7" name="Picture 6">
            <a:extLst>
              <a:ext uri="{FF2B5EF4-FFF2-40B4-BE49-F238E27FC236}">
                <a16:creationId xmlns:a16="http://schemas.microsoft.com/office/drawing/2014/main" id="{345AA1CB-E881-AF5B-EF79-CA93D451C14E}"/>
              </a:ext>
            </a:extLst>
          </p:cNvPr>
          <p:cNvPicPr>
            <a:picLocks noChangeAspect="1"/>
          </p:cNvPicPr>
          <p:nvPr/>
        </p:nvPicPr>
        <p:blipFill>
          <a:blip r:embed="rId2"/>
          <a:stretch>
            <a:fillRect/>
          </a:stretch>
        </p:blipFill>
        <p:spPr>
          <a:xfrm>
            <a:off x="690" y="6549"/>
            <a:ext cx="10559845" cy="13685038"/>
          </a:xfrm>
          <a:prstGeom prst="rect">
            <a:avLst/>
          </a:prstGeom>
        </p:spPr>
      </p:pic>
    </p:spTree>
    <p:extLst>
      <p:ext uri="{BB962C8B-B14F-4D97-AF65-F5344CB8AC3E}">
        <p14:creationId xmlns:p14="http://schemas.microsoft.com/office/powerpoint/2010/main" val="8028507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6" y="660632"/>
            <a:ext cx="12185552" cy="2585323"/>
          </a:xfrm>
        </p:spPr>
        <p:txBody>
          <a:bodyPr/>
          <a:lstStyle/>
          <a:p>
            <a:r>
              <a:rPr lang="en-US" sz="6000" dirty="0"/>
              <a:t>Federal Commitments for Broadband Deployment in Alabama</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6" y="3245955"/>
            <a:ext cx="11781516" cy="8960222"/>
          </a:xfrm>
        </p:spPr>
        <p:txBody>
          <a:bodyPr/>
          <a:lstStyle/>
          <a:p>
            <a:r>
              <a:rPr lang="en-US" sz="3600" dirty="0"/>
              <a:t>There are federal programs that have also made “enforceable commitments” for broadband deployment in Alabama. These areas are generally ineligible for other federal funds for broadband deployment.</a:t>
            </a:r>
          </a:p>
          <a:p>
            <a:r>
              <a:rPr lang="en-US" sz="3600" dirty="0"/>
              <a:t>These funds are administered by the federal entities that awarded them.</a:t>
            </a:r>
          </a:p>
          <a:p>
            <a:pPr marL="571500" indent="-571500">
              <a:buFont typeface="Arial" panose="020B0604020202020204" pitchFamily="34" charset="0"/>
              <a:buChar char="•"/>
            </a:pPr>
            <a:r>
              <a:rPr lang="en-US" sz="3600" dirty="0"/>
              <a:t>Federal Communication Commission (FCC) Rural Digital Opportunity Fund (RDOF) and Enhanced Alternative Connect America Cost Model (E-ACAM) commitments that prevent the use of CPF, or future BEAD funds. </a:t>
            </a:r>
          </a:p>
          <a:p>
            <a:pPr marL="571500" indent="-571500">
              <a:buFont typeface="Arial" panose="020B0604020202020204" pitchFamily="34" charset="0"/>
              <a:buChar char="•"/>
            </a:pPr>
            <a:r>
              <a:rPr lang="en-US" sz="3600" dirty="0"/>
              <a:t>U.S. Department of Agriculture (USDA) ReConnect commitments that prevent the use of CPF, or future BEAD funds. </a:t>
            </a:r>
          </a:p>
          <a:p>
            <a:pPr marL="571500" indent="-571500">
              <a:buFont typeface="Arial" panose="020B0604020202020204" pitchFamily="34" charset="0"/>
              <a:buChar char="•"/>
            </a:pPr>
            <a:endParaRPr lang="en-US" sz="3600" dirty="0"/>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1129629" y="11694021"/>
            <a:ext cx="10552176" cy="1255728"/>
          </a:xfrm>
        </p:spPr>
        <p:txBody>
          <a:bodyPr/>
          <a:lstStyle/>
          <a:p>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r>
              <a:rPr lang="en-US" dirty="0"/>
              <a:t>								April 4, 2024 |  </a:t>
            </a:r>
            <a:fld id="{B50B12B3-D302-D742-AEA8-F03DE9ADCA1C}" type="slidenum">
              <a:rPr lang="en-US" smtClean="0"/>
              <a:pPr/>
              <a:t>12</a:t>
            </a:fld>
            <a:endParaRPr lang="en-US" dirty="0"/>
          </a:p>
          <a:p>
            <a:endParaRPr lang="en-US" dirty="0"/>
          </a:p>
        </p:txBody>
      </p:sp>
      <p:pic>
        <p:nvPicPr>
          <p:cNvPr id="5" name="Picture 4">
            <a:extLst>
              <a:ext uri="{FF2B5EF4-FFF2-40B4-BE49-F238E27FC236}">
                <a16:creationId xmlns:a16="http://schemas.microsoft.com/office/drawing/2014/main" id="{40518D67-3B46-5C18-0FBB-B5847D3B6825}"/>
              </a:ext>
            </a:extLst>
          </p:cNvPr>
          <p:cNvPicPr>
            <a:picLocks noChangeAspect="1"/>
          </p:cNvPicPr>
          <p:nvPr/>
        </p:nvPicPr>
        <p:blipFill>
          <a:blip r:embed="rId2"/>
          <a:stretch>
            <a:fillRect/>
          </a:stretch>
        </p:blipFill>
        <p:spPr>
          <a:xfrm>
            <a:off x="1237" y="3755"/>
            <a:ext cx="10600266" cy="13712237"/>
          </a:xfrm>
          <a:prstGeom prst="rect">
            <a:avLst/>
          </a:prstGeom>
        </p:spPr>
      </p:pic>
    </p:spTree>
    <p:extLst>
      <p:ext uri="{BB962C8B-B14F-4D97-AF65-F5344CB8AC3E}">
        <p14:creationId xmlns:p14="http://schemas.microsoft.com/office/powerpoint/2010/main" val="29852948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893135"/>
            <a:ext cx="12185552" cy="3416320"/>
          </a:xfrm>
        </p:spPr>
        <p:txBody>
          <a:bodyPr wrap="square" lIns="91440" tIns="45720" rIns="91440" bIns="45720" anchor="t">
            <a:spAutoFit/>
          </a:bodyPr>
          <a:lstStyle/>
          <a:p>
            <a:r>
              <a:rPr lang="en-US" sz="6000" dirty="0">
                <a:latin typeface="Georgia"/>
              </a:rPr>
              <a:t>Federal and State Programs awarded broadband deployment projects throughout Alabama</a:t>
            </a:r>
            <a:endParaRPr lang="en-US" sz="6000" dirty="0"/>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5175706"/>
            <a:ext cx="9888920" cy="4627513"/>
          </a:xfrm>
        </p:spPr>
        <p:txBody>
          <a:bodyPr/>
          <a:lstStyle/>
          <a:p>
            <a:r>
              <a:rPr lang="en-US" sz="3600" dirty="0"/>
              <a:t>As the map shows, there are many areas throughout Alabama that need connectivity.</a:t>
            </a:r>
          </a:p>
          <a:p>
            <a:r>
              <a:rPr lang="en-US" sz="3600" dirty="0"/>
              <a:t>We are proud of the work that has been done by our Legislature, under the leadership of Governor Kay Ivey to move the needle from being ranked as 47</a:t>
            </a:r>
            <a:r>
              <a:rPr lang="en-US" sz="3600" baseline="30000" dirty="0"/>
              <a:t>th</a:t>
            </a:r>
            <a:r>
              <a:rPr lang="en-US" sz="3600" dirty="0"/>
              <a:t> in the nation for broadband connectivity to today’s ranking of 24th.  </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1129629" y="11694021"/>
            <a:ext cx="10552176" cy="1505027"/>
          </a:xfrm>
        </p:spPr>
        <p:txBody>
          <a:bodyPr/>
          <a:lstStyle/>
          <a:p>
            <a:r>
              <a:rPr lang="en-US" sz="1800" dirty="0">
                <a:effectLst/>
                <a:latin typeface="Calibri" panose="020F0502020204030204" pitchFamily="34" charset="0"/>
                <a:ea typeface="Calibri" panose="020F0502020204030204" pitchFamily="34" charset="0"/>
              </a:rPr>
              <a:t>These projects are being supported, in whole or in part, by federal award numbers CPFFN0162 and   SLFRP2635 awarded to the State of Alabama by the U.S. Department of the Treasury.</a:t>
            </a:r>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r>
              <a:rPr lang="en-US" dirty="0"/>
              <a:t>								April 4, 2024 |  </a:t>
            </a:r>
            <a:fld id="{B50B12B3-D302-D742-AEA8-F03DE9ADCA1C}" type="slidenum">
              <a:rPr lang="en-US" smtClean="0"/>
              <a:pPr/>
              <a:t>13</a:t>
            </a:fld>
            <a:endParaRPr lang="en-US" dirty="0"/>
          </a:p>
          <a:p>
            <a:endParaRPr lang="en-US" dirty="0"/>
          </a:p>
        </p:txBody>
      </p:sp>
      <p:pic>
        <p:nvPicPr>
          <p:cNvPr id="5" name="Picture 4">
            <a:extLst>
              <a:ext uri="{FF2B5EF4-FFF2-40B4-BE49-F238E27FC236}">
                <a16:creationId xmlns:a16="http://schemas.microsoft.com/office/drawing/2014/main" id="{6AC26044-3249-5B9D-0FBC-E8D6D313042A}"/>
              </a:ext>
            </a:extLst>
          </p:cNvPr>
          <p:cNvPicPr>
            <a:picLocks noChangeAspect="1"/>
          </p:cNvPicPr>
          <p:nvPr/>
        </p:nvPicPr>
        <p:blipFill>
          <a:blip r:embed="rId2"/>
          <a:stretch>
            <a:fillRect/>
          </a:stretch>
        </p:blipFill>
        <p:spPr>
          <a:xfrm>
            <a:off x="690" y="2801"/>
            <a:ext cx="10559845" cy="13708921"/>
          </a:xfrm>
          <a:prstGeom prst="rect">
            <a:avLst/>
          </a:prstGeom>
        </p:spPr>
      </p:pic>
    </p:spTree>
    <p:extLst>
      <p:ext uri="{BB962C8B-B14F-4D97-AF65-F5344CB8AC3E}">
        <p14:creationId xmlns:p14="http://schemas.microsoft.com/office/powerpoint/2010/main" val="39975937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742B9-4B98-60F2-48BA-8CF4C8596195}"/>
              </a:ext>
            </a:extLst>
          </p:cNvPr>
          <p:cNvSpPr>
            <a:spLocks noGrp="1"/>
          </p:cNvSpPr>
          <p:nvPr>
            <p:ph type="body" sz="quarter" idx="21"/>
          </p:nvPr>
        </p:nvSpPr>
        <p:spPr/>
        <p:txBody>
          <a:bodyPr/>
          <a:lstStyle/>
          <a:p>
            <a:r>
              <a:rPr lang="en-US" dirty="0"/>
              <a:t>03</a:t>
            </a:r>
          </a:p>
        </p:txBody>
      </p:sp>
      <p:sp>
        <p:nvSpPr>
          <p:cNvPr id="3" name="Text Placeholder 2">
            <a:extLst>
              <a:ext uri="{FF2B5EF4-FFF2-40B4-BE49-F238E27FC236}">
                <a16:creationId xmlns:a16="http://schemas.microsoft.com/office/drawing/2014/main" id="{306369BB-C6CB-31A9-7900-1C085D085B8C}"/>
              </a:ext>
            </a:extLst>
          </p:cNvPr>
          <p:cNvSpPr>
            <a:spLocks noGrp="1"/>
          </p:cNvSpPr>
          <p:nvPr>
            <p:ph type="body" sz="quarter" idx="22"/>
          </p:nvPr>
        </p:nvSpPr>
        <p:spPr>
          <a:xfrm>
            <a:off x="4349257" y="10023097"/>
            <a:ext cx="18738447" cy="1200329"/>
          </a:xfrm>
        </p:spPr>
        <p:txBody>
          <a:bodyPr/>
          <a:lstStyle/>
          <a:p>
            <a:r>
              <a:rPr lang="en-US" sz="8000"/>
              <a:t>Completed Projects</a:t>
            </a:r>
          </a:p>
        </p:txBody>
      </p:sp>
    </p:spTree>
    <p:extLst>
      <p:ext uri="{BB962C8B-B14F-4D97-AF65-F5344CB8AC3E}">
        <p14:creationId xmlns:p14="http://schemas.microsoft.com/office/powerpoint/2010/main" val="190037497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9C0BC9-3C4A-D009-2827-78D388472CC3}"/>
              </a:ext>
            </a:extLst>
          </p:cNvPr>
          <p:cNvSpPr>
            <a:spLocks noGrp="1"/>
          </p:cNvSpPr>
          <p:nvPr>
            <p:ph type="body" sz="quarter" idx="21"/>
          </p:nvPr>
        </p:nvSpPr>
        <p:spPr/>
        <p:txBody>
          <a:bodyPr/>
          <a:lstStyle/>
          <a:p>
            <a:r>
              <a:rPr lang="en-US"/>
              <a:t>Completed Projects</a:t>
            </a:r>
          </a:p>
        </p:txBody>
      </p:sp>
      <p:sp>
        <p:nvSpPr>
          <p:cNvPr id="3" name="Text Placeholder 2">
            <a:extLst>
              <a:ext uri="{FF2B5EF4-FFF2-40B4-BE49-F238E27FC236}">
                <a16:creationId xmlns:a16="http://schemas.microsoft.com/office/drawing/2014/main" id="{4FBB438D-45AF-3CF9-2608-407AE98D24DB}"/>
              </a:ext>
            </a:extLst>
          </p:cNvPr>
          <p:cNvSpPr>
            <a:spLocks noGrp="1"/>
          </p:cNvSpPr>
          <p:nvPr>
            <p:ph type="body" sz="quarter" idx="25"/>
          </p:nvPr>
        </p:nvSpPr>
        <p:spPr/>
        <p:txBody>
          <a:bodyPr/>
          <a:lstStyle/>
          <a:p>
            <a:pPr>
              <a:lnSpc>
                <a:spcPct val="150000"/>
              </a:lnSpc>
            </a:pPr>
            <a:r>
              <a:rPr lang="en-US" sz="3200" b="1">
                <a:latin typeface="Gill Sans Nova" panose="020B0602020104020203" pitchFamily="34" charset="0"/>
              </a:rPr>
              <a:t>For all projects funded, </a:t>
            </a:r>
            <a:r>
              <a:rPr lang="en-US" sz="3200">
                <a:latin typeface="Gill Sans Nova" panose="020B0602020104020203" pitchFamily="34" charset="0"/>
              </a:rPr>
              <a:t>we estimate total projects costs of approximately $251,972,402.12 with approximately $82,069,667.33 of that coming from ABAF grants. If completed, these projects represent connectivity availability for approximately 72,108 previously unserved addresses at an average grant cost per passing of $1,138.15.</a:t>
            </a:r>
          </a:p>
          <a:p>
            <a:endParaRPr lang="en-US" sz="3200">
              <a:latin typeface="Gill Sans Nova" panose="020B0602020104020203" pitchFamily="34" charset="0"/>
            </a:endParaRPr>
          </a:p>
          <a:p>
            <a:pPr>
              <a:lnSpc>
                <a:spcPct val="150000"/>
              </a:lnSpc>
            </a:pPr>
            <a:r>
              <a:rPr lang="en-US" sz="3200" b="1">
                <a:latin typeface="Gill Sans Nova" panose="020B0602020104020203" pitchFamily="34" charset="0"/>
              </a:rPr>
              <a:t>For completed projects,</a:t>
            </a:r>
            <a:r>
              <a:rPr lang="en-US" sz="3200">
                <a:latin typeface="Gill Sans Nova" panose="020B0602020104020203" pitchFamily="34" charset="0"/>
              </a:rPr>
              <a:t> $19,503,299.45 in ABAF grant funds have been expended. These completed projects represent connectivity options for approximately 27,475 previously unserved addresses at an average grant cost per passing of $709.86 </a:t>
            </a:r>
          </a:p>
          <a:p>
            <a:endParaRPr lang="en-US" sz="3200">
              <a:latin typeface="Gill Sans Nova" panose="020B0602020104020203" pitchFamily="34" charset="0"/>
            </a:endParaRPr>
          </a:p>
          <a:p>
            <a:pPr>
              <a:lnSpc>
                <a:spcPct val="150000"/>
              </a:lnSpc>
            </a:pPr>
            <a:r>
              <a:rPr lang="en-US" sz="3200" b="1">
                <a:effectLst/>
                <a:latin typeface="Gill Sans Nova" panose="020B0602020104020203" pitchFamily="34" charset="0"/>
                <a:ea typeface="Calibri" panose="020F0502020204030204" pitchFamily="34" charset="0"/>
                <a:cs typeface="Times New Roman" panose="02020603050405020304" pitchFamily="18" charset="0"/>
              </a:rPr>
              <a:t>The projected numbers and the actual numbers</a:t>
            </a:r>
            <a:r>
              <a:rPr lang="en-US" sz="3200">
                <a:effectLst/>
                <a:latin typeface="Gill Sans Nova" panose="020B0602020104020203" pitchFamily="34" charset="0"/>
                <a:ea typeface="Calibri" panose="020F0502020204030204" pitchFamily="34" charset="0"/>
                <a:cs typeface="Times New Roman" panose="02020603050405020304" pitchFamily="18" charset="0"/>
              </a:rPr>
              <a:t> represent some differences. The final number of new services was lower than projected</a:t>
            </a:r>
            <a:r>
              <a:rPr lang="en-US" sz="3200">
                <a:latin typeface="Gill Sans Nova" panose="020B0602020104020203" pitchFamily="34" charset="0"/>
                <a:ea typeface="Calibri" panose="020F0502020204030204" pitchFamily="34" charset="0"/>
                <a:cs typeface="Times New Roman" panose="02020603050405020304" pitchFamily="18" charset="0"/>
              </a:rPr>
              <a:t>. S</a:t>
            </a:r>
            <a:r>
              <a:rPr lang="en-US" sz="3200">
                <a:effectLst/>
                <a:latin typeface="Gill Sans Nova" panose="020B0602020104020203" pitchFamily="34" charset="0"/>
                <a:ea typeface="Calibri" panose="020F0502020204030204" pitchFamily="34" charset="0"/>
                <a:cs typeface="Times New Roman" panose="02020603050405020304" pitchFamily="18" charset="0"/>
              </a:rPr>
              <a:t>imilarly, the total grant funds were approximately 25% less than projected and the grant cost per new service was approximately 6% lower than projected. </a:t>
            </a:r>
            <a:endParaRPr lang="en-US">
              <a:latin typeface="Gill Sans Nova" panose="020B0602020104020203" pitchFamily="34" charset="0"/>
            </a:endParaRPr>
          </a:p>
        </p:txBody>
      </p:sp>
      <p:sp>
        <p:nvSpPr>
          <p:cNvPr id="4" name="Text Placeholder 3">
            <a:extLst>
              <a:ext uri="{FF2B5EF4-FFF2-40B4-BE49-F238E27FC236}">
                <a16:creationId xmlns:a16="http://schemas.microsoft.com/office/drawing/2014/main" id="{24DDB1BB-78A0-BA09-534C-E775FFE0C864}"/>
              </a:ext>
            </a:extLst>
          </p:cNvPr>
          <p:cNvSpPr>
            <a:spLocks noGrp="1"/>
          </p:cNvSpPr>
          <p:nvPr>
            <p:ph type="body" sz="quarter" idx="23"/>
          </p:nvPr>
        </p:nvSpPr>
        <p:spPr>
          <a:xfrm>
            <a:off x="1301257" y="12303621"/>
            <a:ext cx="17536114" cy="434991"/>
          </a:xfrm>
        </p:spPr>
        <p:txBody>
          <a:bodyPr/>
          <a:lstStyle/>
          <a:p>
            <a:r>
              <a:rPr lang="en-US" dirty="0"/>
              <a:t>April 4, 2024 |  </a:t>
            </a:r>
            <a:fld id="{B50B12B3-D302-D742-AEA8-F03DE9ADCA1C}" type="slidenum">
              <a:rPr lang="en-US" smtClean="0"/>
              <a:pPr/>
              <a:t>15</a:t>
            </a:fld>
            <a:endParaRPr lang="en-US" dirty="0"/>
          </a:p>
        </p:txBody>
      </p:sp>
    </p:spTree>
    <p:extLst>
      <p:ext uri="{BB962C8B-B14F-4D97-AF65-F5344CB8AC3E}">
        <p14:creationId xmlns:p14="http://schemas.microsoft.com/office/powerpoint/2010/main" val="38285309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9C0BC9-3C4A-D009-2827-78D388472CC3}"/>
              </a:ext>
            </a:extLst>
          </p:cNvPr>
          <p:cNvSpPr>
            <a:spLocks noGrp="1"/>
          </p:cNvSpPr>
          <p:nvPr>
            <p:ph type="body" sz="quarter" idx="21"/>
          </p:nvPr>
        </p:nvSpPr>
        <p:spPr/>
        <p:txBody>
          <a:bodyPr/>
          <a:lstStyle/>
          <a:p>
            <a:r>
              <a:rPr lang="en-US"/>
              <a:t>Completed Projects</a:t>
            </a:r>
          </a:p>
        </p:txBody>
      </p:sp>
      <p:sp>
        <p:nvSpPr>
          <p:cNvPr id="3" name="Text Placeholder 2">
            <a:extLst>
              <a:ext uri="{FF2B5EF4-FFF2-40B4-BE49-F238E27FC236}">
                <a16:creationId xmlns:a16="http://schemas.microsoft.com/office/drawing/2014/main" id="{4FBB438D-45AF-3CF9-2608-407AE98D24DB}"/>
              </a:ext>
            </a:extLst>
          </p:cNvPr>
          <p:cNvSpPr>
            <a:spLocks noGrp="1"/>
          </p:cNvSpPr>
          <p:nvPr>
            <p:ph type="body" sz="quarter" idx="25"/>
          </p:nvPr>
        </p:nvSpPr>
        <p:spPr/>
        <p:txBody>
          <a:bodyPr/>
          <a:lstStyle/>
          <a:p>
            <a:pPr>
              <a:lnSpc>
                <a:spcPct val="150000"/>
              </a:lnSpc>
            </a:pPr>
            <a:r>
              <a:rPr lang="en-US" sz="3200" b="1"/>
              <a:t>Budget and Expenditures</a:t>
            </a:r>
          </a:p>
          <a:p>
            <a:pPr>
              <a:lnSpc>
                <a:spcPct val="150000"/>
              </a:lnSpc>
            </a:pPr>
            <a:endParaRPr lang="en-US"/>
          </a:p>
        </p:txBody>
      </p:sp>
      <p:sp>
        <p:nvSpPr>
          <p:cNvPr id="4" name="Text Placeholder 3">
            <a:extLst>
              <a:ext uri="{FF2B5EF4-FFF2-40B4-BE49-F238E27FC236}">
                <a16:creationId xmlns:a16="http://schemas.microsoft.com/office/drawing/2014/main" id="{24DDB1BB-78A0-BA09-534C-E775FFE0C864}"/>
              </a:ext>
            </a:extLst>
          </p:cNvPr>
          <p:cNvSpPr>
            <a:spLocks noGrp="1"/>
          </p:cNvSpPr>
          <p:nvPr>
            <p:ph type="body" sz="quarter" idx="23"/>
          </p:nvPr>
        </p:nvSpPr>
        <p:spPr>
          <a:xfrm>
            <a:off x="1301257" y="12303621"/>
            <a:ext cx="17536114" cy="434991"/>
          </a:xfrm>
        </p:spPr>
        <p:txBody>
          <a:bodyPr/>
          <a:lstStyle/>
          <a:p>
            <a:r>
              <a:rPr lang="en-US" dirty="0"/>
              <a:t>April 4, 2024 |  </a:t>
            </a:r>
            <a:fld id="{B50B12B3-D302-D742-AEA8-F03DE9ADCA1C}" type="slidenum">
              <a:rPr lang="en-US" smtClean="0"/>
              <a:pPr/>
              <a:t>16</a:t>
            </a:fld>
            <a:endParaRPr lang="en-US" dirty="0"/>
          </a:p>
        </p:txBody>
      </p:sp>
      <p:graphicFrame>
        <p:nvGraphicFramePr>
          <p:cNvPr id="5" name="Table 5">
            <a:extLst>
              <a:ext uri="{FF2B5EF4-FFF2-40B4-BE49-F238E27FC236}">
                <a16:creationId xmlns:a16="http://schemas.microsoft.com/office/drawing/2014/main" id="{8CC19E70-9942-B97B-4FD9-DB4900A6C083}"/>
              </a:ext>
            </a:extLst>
          </p:cNvPr>
          <p:cNvGraphicFramePr>
            <a:graphicFrameLocks noGrp="1"/>
          </p:cNvGraphicFramePr>
          <p:nvPr/>
        </p:nvGraphicFramePr>
        <p:xfrm>
          <a:off x="1479826" y="4818637"/>
          <a:ext cx="16276955" cy="1645920"/>
        </p:xfrm>
        <a:graphic>
          <a:graphicData uri="http://schemas.openxmlformats.org/drawingml/2006/table">
            <a:tbl>
              <a:tblPr firstRow="1" bandRow="1">
                <a:tableStyleId>{5940675A-B579-460E-94D1-54222C63F5DA}</a:tableStyleId>
              </a:tblPr>
              <a:tblGrid>
                <a:gridCol w="3272155">
                  <a:extLst>
                    <a:ext uri="{9D8B030D-6E8A-4147-A177-3AD203B41FA5}">
                      <a16:colId xmlns:a16="http://schemas.microsoft.com/office/drawing/2014/main" val="138366444"/>
                    </a:ext>
                  </a:extLst>
                </a:gridCol>
                <a:gridCol w="3251200">
                  <a:extLst>
                    <a:ext uri="{9D8B030D-6E8A-4147-A177-3AD203B41FA5}">
                      <a16:colId xmlns:a16="http://schemas.microsoft.com/office/drawing/2014/main" val="2839395097"/>
                    </a:ext>
                  </a:extLst>
                </a:gridCol>
                <a:gridCol w="3251200">
                  <a:extLst>
                    <a:ext uri="{9D8B030D-6E8A-4147-A177-3AD203B41FA5}">
                      <a16:colId xmlns:a16="http://schemas.microsoft.com/office/drawing/2014/main" val="1313121260"/>
                    </a:ext>
                  </a:extLst>
                </a:gridCol>
                <a:gridCol w="3251200">
                  <a:extLst>
                    <a:ext uri="{9D8B030D-6E8A-4147-A177-3AD203B41FA5}">
                      <a16:colId xmlns:a16="http://schemas.microsoft.com/office/drawing/2014/main" val="272616458"/>
                    </a:ext>
                  </a:extLst>
                </a:gridCol>
                <a:gridCol w="3251200">
                  <a:extLst>
                    <a:ext uri="{9D8B030D-6E8A-4147-A177-3AD203B41FA5}">
                      <a16:colId xmlns:a16="http://schemas.microsoft.com/office/drawing/2014/main" val="757573273"/>
                    </a:ext>
                  </a:extLst>
                </a:gridCol>
              </a:tblGrid>
              <a:tr h="370840">
                <a:tc>
                  <a:txBody>
                    <a:bodyPr/>
                    <a:lstStyle/>
                    <a:p>
                      <a:r>
                        <a:rPr lang="en-US" sz="3200" b="1"/>
                        <a:t>Budgeted Funds</a:t>
                      </a:r>
                    </a:p>
                  </a:txBody>
                  <a:tcPr/>
                </a:tc>
                <a:tc>
                  <a:txBody>
                    <a:bodyPr/>
                    <a:lstStyle/>
                    <a:p>
                      <a:r>
                        <a:rPr lang="en-US" sz="3200" b="1"/>
                        <a:t>Awarded Funds</a:t>
                      </a:r>
                    </a:p>
                  </a:txBody>
                  <a:tcPr/>
                </a:tc>
                <a:tc>
                  <a:txBody>
                    <a:bodyPr/>
                    <a:lstStyle/>
                    <a:p>
                      <a:r>
                        <a:rPr lang="en-US" sz="3200" b="1" dirty="0"/>
                        <a:t>Expended Funds</a:t>
                      </a:r>
                    </a:p>
                  </a:txBody>
                  <a:tcPr/>
                </a:tc>
                <a:tc>
                  <a:txBody>
                    <a:bodyPr/>
                    <a:lstStyle/>
                    <a:p>
                      <a:r>
                        <a:rPr lang="en-US" sz="3200" b="1"/>
                        <a:t>Balance to Award</a:t>
                      </a:r>
                    </a:p>
                  </a:txBody>
                  <a:tcPr/>
                </a:tc>
                <a:tc>
                  <a:txBody>
                    <a:bodyPr/>
                    <a:lstStyle/>
                    <a:p>
                      <a:r>
                        <a:rPr lang="en-US" sz="3200" b="1"/>
                        <a:t>Balance to Expend</a:t>
                      </a:r>
                    </a:p>
                  </a:txBody>
                  <a:tcPr/>
                </a:tc>
                <a:extLst>
                  <a:ext uri="{0D108BD9-81ED-4DB2-BD59-A6C34878D82A}">
                    <a16:rowId xmlns:a16="http://schemas.microsoft.com/office/drawing/2014/main" val="2876705323"/>
                  </a:ext>
                </a:extLst>
              </a:tr>
              <a:tr h="370840">
                <a:tc>
                  <a:txBody>
                    <a:bodyPr/>
                    <a:lstStyle/>
                    <a:p>
                      <a:r>
                        <a:rPr lang="en-US" sz="3200"/>
                        <a:t>$92,400,000.00</a:t>
                      </a:r>
                    </a:p>
                  </a:txBody>
                  <a:tcPr/>
                </a:tc>
                <a:tc>
                  <a:txBody>
                    <a:bodyPr/>
                    <a:lstStyle/>
                    <a:p>
                      <a:r>
                        <a:rPr lang="en-US" sz="3200"/>
                        <a:t>$82,069,667.33*</a:t>
                      </a:r>
                    </a:p>
                  </a:txBody>
                  <a:tcPr/>
                </a:tc>
                <a:tc>
                  <a:txBody>
                    <a:bodyPr/>
                    <a:lstStyle/>
                    <a:p>
                      <a:r>
                        <a:rPr lang="en-US" sz="3200"/>
                        <a:t>$19,503,299.45</a:t>
                      </a:r>
                    </a:p>
                  </a:txBody>
                  <a:tcPr/>
                </a:tc>
                <a:tc>
                  <a:txBody>
                    <a:bodyPr/>
                    <a:lstStyle/>
                    <a:p>
                      <a:r>
                        <a:rPr lang="en-US" sz="3200"/>
                        <a:t>$2,310,000.00**</a:t>
                      </a:r>
                    </a:p>
                  </a:txBody>
                  <a:tcPr/>
                </a:tc>
                <a:tc>
                  <a:txBody>
                    <a:bodyPr/>
                    <a:lstStyle/>
                    <a:p>
                      <a:r>
                        <a:rPr lang="en-US" sz="3200" dirty="0"/>
                        <a:t>$72,896,700.55</a:t>
                      </a:r>
                    </a:p>
                  </a:txBody>
                  <a:tcPr/>
                </a:tc>
                <a:extLst>
                  <a:ext uri="{0D108BD9-81ED-4DB2-BD59-A6C34878D82A}">
                    <a16:rowId xmlns:a16="http://schemas.microsoft.com/office/drawing/2014/main" val="1842453864"/>
                  </a:ext>
                </a:extLst>
              </a:tr>
            </a:tbl>
          </a:graphicData>
        </a:graphic>
      </p:graphicFrame>
      <p:sp>
        <p:nvSpPr>
          <p:cNvPr id="7" name="TextBox 6">
            <a:extLst>
              <a:ext uri="{FF2B5EF4-FFF2-40B4-BE49-F238E27FC236}">
                <a16:creationId xmlns:a16="http://schemas.microsoft.com/office/drawing/2014/main" id="{0E82BF88-BCDC-2CDA-83D7-8B5D17CDD3EB}"/>
              </a:ext>
            </a:extLst>
          </p:cNvPr>
          <p:cNvSpPr txBox="1"/>
          <p:nvPr/>
        </p:nvSpPr>
        <p:spPr>
          <a:xfrm>
            <a:off x="1298574" y="6706825"/>
            <a:ext cx="12195312"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28600" marR="0">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p>
          <a:p>
            <a:pPr marL="228600" marR="0" algn="l">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*This does not include pending projects</a:t>
            </a:r>
          </a:p>
          <a:p>
            <a:pPr marL="228600" marR="0" algn="l">
              <a:spcBef>
                <a:spcPts val="0"/>
              </a:spcBef>
              <a:spcAft>
                <a:spcPts val="0"/>
              </a:spcAft>
            </a:pPr>
            <a:r>
              <a:rPr lang="en-US" sz="3200">
                <a:effectLst/>
                <a:latin typeface="Calibri" panose="020F0502020204030204" pitchFamily="34" charset="0"/>
                <a:ea typeface="Calibri" panose="020F0502020204030204" pitchFamily="34" charset="0"/>
                <a:cs typeface="Times New Roman" panose="02020603050405020304" pitchFamily="18" charset="0"/>
              </a:rPr>
              <a:t>**This balance is primarily for administration</a:t>
            </a:r>
          </a:p>
        </p:txBody>
      </p:sp>
    </p:spTree>
    <p:extLst>
      <p:ext uri="{BB962C8B-B14F-4D97-AF65-F5344CB8AC3E}">
        <p14:creationId xmlns:p14="http://schemas.microsoft.com/office/powerpoint/2010/main" val="13327479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CB112-0362-B7CC-DD92-CDB700A828FB}"/>
              </a:ext>
            </a:extLst>
          </p:cNvPr>
          <p:cNvSpPr>
            <a:spLocks noGrp="1"/>
          </p:cNvSpPr>
          <p:nvPr>
            <p:ph type="body" sz="quarter" idx="21"/>
          </p:nvPr>
        </p:nvSpPr>
        <p:spPr/>
        <p:txBody>
          <a:bodyPr/>
          <a:lstStyle/>
          <a:p>
            <a:r>
              <a:rPr lang="en-US" dirty="0"/>
              <a:t>04</a:t>
            </a:r>
          </a:p>
        </p:txBody>
      </p:sp>
      <p:sp>
        <p:nvSpPr>
          <p:cNvPr id="6" name="Text Placeholder 2">
            <a:extLst>
              <a:ext uri="{FF2B5EF4-FFF2-40B4-BE49-F238E27FC236}">
                <a16:creationId xmlns:a16="http://schemas.microsoft.com/office/drawing/2014/main" id="{EEA447C3-C111-8A62-FFC6-2404AB1C3A4C}"/>
              </a:ext>
            </a:extLst>
          </p:cNvPr>
          <p:cNvSpPr>
            <a:spLocks noGrp="1"/>
          </p:cNvSpPr>
          <p:nvPr>
            <p:ph type="body" sz="quarter" idx="22"/>
          </p:nvPr>
        </p:nvSpPr>
        <p:spPr>
          <a:xfrm>
            <a:off x="4349257" y="10023097"/>
            <a:ext cx="18738447" cy="1200329"/>
          </a:xfrm>
        </p:spPr>
        <p:txBody>
          <a:bodyPr/>
          <a:lstStyle/>
          <a:p>
            <a:r>
              <a:rPr lang="en-US" sz="8000" b="1">
                <a:latin typeface="Georgia" panose="02040502050405020303" pitchFamily="18" charset="0"/>
              </a:rPr>
              <a:t>Mapping and Resources</a:t>
            </a:r>
          </a:p>
        </p:txBody>
      </p:sp>
    </p:spTree>
    <p:extLst>
      <p:ext uri="{BB962C8B-B14F-4D97-AF65-F5344CB8AC3E}">
        <p14:creationId xmlns:p14="http://schemas.microsoft.com/office/powerpoint/2010/main" val="20212353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C94E8-E999-CAB7-045D-182B9FB7601C}"/>
              </a:ext>
            </a:extLst>
          </p:cNvPr>
          <p:cNvSpPr>
            <a:spLocks noGrp="1"/>
          </p:cNvSpPr>
          <p:nvPr>
            <p:ph type="body" sz="quarter" idx="21"/>
          </p:nvPr>
        </p:nvSpPr>
        <p:spPr>
          <a:xfrm>
            <a:off x="1326657" y="1524000"/>
            <a:ext cx="21730686" cy="1141338"/>
          </a:xfrm>
        </p:spPr>
        <p:txBody>
          <a:bodyPr/>
          <a:lstStyle/>
          <a:p>
            <a:r>
              <a:rPr lang="en-US" b="1">
                <a:latin typeface="Georgia" panose="02040502050405020303" pitchFamily="18" charset="0"/>
              </a:rPr>
              <a:t>Alabama Broadband Map</a:t>
            </a:r>
          </a:p>
        </p:txBody>
      </p:sp>
      <p:sp>
        <p:nvSpPr>
          <p:cNvPr id="3" name="Text Placeholder 2">
            <a:extLst>
              <a:ext uri="{FF2B5EF4-FFF2-40B4-BE49-F238E27FC236}">
                <a16:creationId xmlns:a16="http://schemas.microsoft.com/office/drawing/2014/main" id="{0480186C-87EB-A54A-7FFD-CAF41BC735CD}"/>
              </a:ext>
            </a:extLst>
          </p:cNvPr>
          <p:cNvSpPr>
            <a:spLocks noGrp="1"/>
          </p:cNvSpPr>
          <p:nvPr>
            <p:ph type="body" sz="quarter" idx="22"/>
          </p:nvPr>
        </p:nvSpPr>
        <p:spPr>
          <a:xfrm>
            <a:off x="1326657" y="3618805"/>
            <a:ext cx="21730686" cy="545790"/>
          </a:xfrm>
        </p:spPr>
        <p:txBody>
          <a:bodyPr/>
          <a:lstStyle/>
          <a:p>
            <a:r>
              <a:rPr lang="en-US"/>
              <a:t>2023 Update</a:t>
            </a:r>
          </a:p>
        </p:txBody>
      </p:sp>
      <p:sp>
        <p:nvSpPr>
          <p:cNvPr id="4" name="Text Placeholder 3">
            <a:extLst>
              <a:ext uri="{FF2B5EF4-FFF2-40B4-BE49-F238E27FC236}">
                <a16:creationId xmlns:a16="http://schemas.microsoft.com/office/drawing/2014/main" id="{B2606DCC-E687-C63E-8031-09AD3B39C057}"/>
              </a:ext>
            </a:extLst>
          </p:cNvPr>
          <p:cNvSpPr>
            <a:spLocks noGrp="1"/>
          </p:cNvSpPr>
          <p:nvPr>
            <p:ph type="body" sz="quarter" idx="25"/>
          </p:nvPr>
        </p:nvSpPr>
        <p:spPr/>
        <p:txBody>
          <a:bodyPr/>
          <a:lstStyle/>
          <a:p>
            <a:pPr>
              <a:lnSpc>
                <a:spcPct val="150000"/>
              </a:lnSpc>
            </a:pPr>
            <a:r>
              <a:rPr lang="en-US" sz="3200" dirty="0"/>
              <a:t>ADECA has been working with ISPs, vendors, and contractors to update the Alabama Broadband Map. Additional data sources have been purchased to help with the map accuracy. Additionally, we have updated our list of ISPs to reach as many providers as we can. We worked with approximately 70 providers to update the map with our most accurate version yet at the end of 2023. We are preparing to begin our next update in the very near future. We have used the map to provide data for project development, to ensure we are not spending state funds in areas that already meet the definition of served, and to challenge the new Federal Communications Commission National Broadband Map. Our map can now be found on the new Be Linked Alabama website at: </a:t>
            </a:r>
            <a:r>
              <a:rPr lang="en-US" sz="3200" dirty="0">
                <a:hlinkClick r:id="rId2">
                  <a:extLst>
                    <a:ext uri="{A12FA001-AC4F-418D-AE19-62706E023703}">
                      <ahyp:hlinkClr xmlns:ahyp="http://schemas.microsoft.com/office/drawing/2018/hyperlinkcolor" val="tx"/>
                    </a:ext>
                  </a:extLst>
                </a:hlinkClick>
              </a:rPr>
              <a:t>https://broadband.alabama.gov/broadband-maps/</a:t>
            </a:r>
            <a:r>
              <a:rPr lang="en-US" sz="3200" dirty="0"/>
              <a:t>.  </a:t>
            </a:r>
          </a:p>
          <a:p>
            <a:endParaRPr lang="en-US" dirty="0"/>
          </a:p>
        </p:txBody>
      </p:sp>
      <p:sp>
        <p:nvSpPr>
          <p:cNvPr id="5" name="Text Placeholder 4">
            <a:extLst>
              <a:ext uri="{FF2B5EF4-FFF2-40B4-BE49-F238E27FC236}">
                <a16:creationId xmlns:a16="http://schemas.microsoft.com/office/drawing/2014/main" id="{44C7C01A-92D0-2F14-6C90-C6428A5D65B2}"/>
              </a:ext>
            </a:extLst>
          </p:cNvPr>
          <p:cNvSpPr>
            <a:spLocks noGrp="1"/>
          </p:cNvSpPr>
          <p:nvPr>
            <p:ph type="body" sz="quarter" idx="26"/>
          </p:nvPr>
        </p:nvSpPr>
        <p:spPr>
          <a:xfrm>
            <a:off x="1301257" y="12303621"/>
            <a:ext cx="17536114" cy="434991"/>
          </a:xfrm>
        </p:spPr>
        <p:txBody>
          <a:bodyPr/>
          <a:lstStyle/>
          <a:p>
            <a:r>
              <a:rPr lang="en-US" dirty="0"/>
              <a:t>April 4, 2024 |  </a:t>
            </a:r>
            <a:fld id="{B50B12B3-D302-D742-AEA8-F03DE9ADCA1C}" type="slidenum">
              <a:rPr lang="en-US" smtClean="0"/>
              <a:pPr/>
              <a:t>18</a:t>
            </a:fld>
            <a:endParaRPr lang="en-US" dirty="0"/>
          </a:p>
        </p:txBody>
      </p:sp>
    </p:spTree>
    <p:extLst>
      <p:ext uri="{BB962C8B-B14F-4D97-AF65-F5344CB8AC3E}">
        <p14:creationId xmlns:p14="http://schemas.microsoft.com/office/powerpoint/2010/main" val="10425191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C94E8-E999-CAB7-045D-182B9FB7601C}"/>
              </a:ext>
            </a:extLst>
          </p:cNvPr>
          <p:cNvSpPr>
            <a:spLocks noGrp="1"/>
          </p:cNvSpPr>
          <p:nvPr>
            <p:ph type="body" sz="quarter" idx="21"/>
          </p:nvPr>
        </p:nvSpPr>
        <p:spPr>
          <a:xfrm>
            <a:off x="1326657" y="1524000"/>
            <a:ext cx="21730686" cy="1141338"/>
          </a:xfrm>
        </p:spPr>
        <p:txBody>
          <a:bodyPr/>
          <a:lstStyle/>
          <a:p>
            <a:r>
              <a:rPr lang="en-US" b="1">
                <a:latin typeface="Georgia" panose="02040502050405020303" pitchFamily="18" charset="0"/>
              </a:rPr>
              <a:t>Alabama Broadband Map</a:t>
            </a:r>
          </a:p>
        </p:txBody>
      </p:sp>
      <p:sp>
        <p:nvSpPr>
          <p:cNvPr id="3" name="Text Placeholder 2">
            <a:extLst>
              <a:ext uri="{FF2B5EF4-FFF2-40B4-BE49-F238E27FC236}">
                <a16:creationId xmlns:a16="http://schemas.microsoft.com/office/drawing/2014/main" id="{0480186C-87EB-A54A-7FFD-CAF41BC735CD}"/>
              </a:ext>
            </a:extLst>
          </p:cNvPr>
          <p:cNvSpPr>
            <a:spLocks noGrp="1"/>
          </p:cNvSpPr>
          <p:nvPr>
            <p:ph type="body" sz="quarter" idx="22"/>
          </p:nvPr>
        </p:nvSpPr>
        <p:spPr>
          <a:xfrm>
            <a:off x="1326657" y="3023257"/>
            <a:ext cx="21730686" cy="545790"/>
          </a:xfrm>
        </p:spPr>
        <p:txBody>
          <a:bodyPr/>
          <a:lstStyle/>
          <a:p>
            <a:r>
              <a:rPr lang="en-US" dirty="0"/>
              <a:t>Map’s New Location</a:t>
            </a:r>
          </a:p>
        </p:txBody>
      </p:sp>
      <p:sp>
        <p:nvSpPr>
          <p:cNvPr id="5" name="Text Placeholder 4">
            <a:extLst>
              <a:ext uri="{FF2B5EF4-FFF2-40B4-BE49-F238E27FC236}">
                <a16:creationId xmlns:a16="http://schemas.microsoft.com/office/drawing/2014/main" id="{44C7C01A-92D0-2F14-6C90-C6428A5D65B2}"/>
              </a:ext>
            </a:extLst>
          </p:cNvPr>
          <p:cNvSpPr>
            <a:spLocks noGrp="1"/>
          </p:cNvSpPr>
          <p:nvPr>
            <p:ph type="body" sz="quarter" idx="26"/>
          </p:nvPr>
        </p:nvSpPr>
        <p:spPr>
          <a:xfrm>
            <a:off x="1301257" y="12303621"/>
            <a:ext cx="17536114" cy="434991"/>
          </a:xfrm>
        </p:spPr>
        <p:txBody>
          <a:bodyPr/>
          <a:lstStyle/>
          <a:p>
            <a:r>
              <a:rPr lang="en-US" dirty="0"/>
              <a:t>April 4, 2024 |  </a:t>
            </a:r>
            <a:fld id="{B50B12B3-D302-D742-AEA8-F03DE9ADCA1C}" type="slidenum">
              <a:rPr lang="en-US" smtClean="0"/>
              <a:pPr/>
              <a:t>19</a:t>
            </a:fld>
            <a:endParaRPr lang="en-US" dirty="0"/>
          </a:p>
        </p:txBody>
      </p:sp>
      <p:pic>
        <p:nvPicPr>
          <p:cNvPr id="6" name="Picture 5">
            <a:extLst>
              <a:ext uri="{FF2B5EF4-FFF2-40B4-BE49-F238E27FC236}">
                <a16:creationId xmlns:a16="http://schemas.microsoft.com/office/drawing/2014/main" id="{CB68DE22-8ECD-C355-B773-5D076633171D}"/>
              </a:ext>
            </a:extLst>
          </p:cNvPr>
          <p:cNvPicPr>
            <a:picLocks noChangeAspect="1"/>
          </p:cNvPicPr>
          <p:nvPr/>
        </p:nvPicPr>
        <p:blipFill rotWithShape="1">
          <a:blip r:embed="rId2"/>
          <a:srcRect l="785" t="12099" r="1760" b="3222"/>
          <a:stretch/>
        </p:blipFill>
        <p:spPr>
          <a:xfrm>
            <a:off x="2037805" y="4133088"/>
            <a:ext cx="16687365" cy="7845552"/>
          </a:xfrm>
          <a:prstGeom prst="rect">
            <a:avLst/>
          </a:prstGeom>
        </p:spPr>
      </p:pic>
    </p:spTree>
    <p:extLst>
      <p:ext uri="{BB962C8B-B14F-4D97-AF65-F5344CB8AC3E}">
        <p14:creationId xmlns:p14="http://schemas.microsoft.com/office/powerpoint/2010/main" val="16247042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742B9-4B98-60F2-48BA-8CF4C8596195}"/>
              </a:ext>
            </a:extLst>
          </p:cNvPr>
          <p:cNvSpPr>
            <a:spLocks noGrp="1"/>
          </p:cNvSpPr>
          <p:nvPr>
            <p:ph type="body" sz="quarter" idx="21"/>
          </p:nvPr>
        </p:nvSpPr>
        <p:spPr/>
        <p:txBody>
          <a:bodyPr/>
          <a:lstStyle/>
          <a:p>
            <a:r>
              <a:rPr lang="en-US"/>
              <a:t>01</a:t>
            </a:r>
          </a:p>
        </p:txBody>
      </p:sp>
      <p:sp>
        <p:nvSpPr>
          <p:cNvPr id="3" name="Text Placeholder 2">
            <a:extLst>
              <a:ext uri="{FF2B5EF4-FFF2-40B4-BE49-F238E27FC236}">
                <a16:creationId xmlns:a16="http://schemas.microsoft.com/office/drawing/2014/main" id="{306369BB-C6CB-31A9-7900-1C085D085B8C}"/>
              </a:ext>
            </a:extLst>
          </p:cNvPr>
          <p:cNvSpPr>
            <a:spLocks noGrp="1"/>
          </p:cNvSpPr>
          <p:nvPr>
            <p:ph type="body" sz="quarter" idx="22"/>
          </p:nvPr>
        </p:nvSpPr>
        <p:spPr/>
        <p:txBody>
          <a:bodyPr/>
          <a:lstStyle/>
          <a:p>
            <a:r>
              <a:rPr lang="en-US"/>
              <a:t>History</a:t>
            </a:r>
          </a:p>
        </p:txBody>
      </p:sp>
    </p:spTree>
    <p:extLst>
      <p:ext uri="{BB962C8B-B14F-4D97-AF65-F5344CB8AC3E}">
        <p14:creationId xmlns:p14="http://schemas.microsoft.com/office/powerpoint/2010/main" val="267085612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C94E8-E999-CAB7-045D-182B9FB7601C}"/>
              </a:ext>
            </a:extLst>
          </p:cNvPr>
          <p:cNvSpPr>
            <a:spLocks noGrp="1"/>
          </p:cNvSpPr>
          <p:nvPr>
            <p:ph type="body" sz="quarter" idx="21"/>
          </p:nvPr>
        </p:nvSpPr>
        <p:spPr>
          <a:xfrm>
            <a:off x="1326657" y="1524000"/>
            <a:ext cx="21730686" cy="1131079"/>
          </a:xfrm>
        </p:spPr>
        <p:txBody>
          <a:bodyPr/>
          <a:lstStyle/>
          <a:p>
            <a:r>
              <a:rPr lang="en-US" b="1" dirty="0">
                <a:latin typeface="Georgia" panose="02040502050405020303" pitchFamily="18" charset="0"/>
              </a:rPr>
              <a:t>Be Linked Alabama</a:t>
            </a:r>
            <a:endParaRPr lang="en-US" sz="3600" b="1" dirty="0">
              <a:latin typeface="Georgia" panose="02040502050405020303" pitchFamily="18" charset="0"/>
            </a:endParaRPr>
          </a:p>
        </p:txBody>
      </p:sp>
      <p:sp>
        <p:nvSpPr>
          <p:cNvPr id="3" name="Text Placeholder 2">
            <a:extLst>
              <a:ext uri="{FF2B5EF4-FFF2-40B4-BE49-F238E27FC236}">
                <a16:creationId xmlns:a16="http://schemas.microsoft.com/office/drawing/2014/main" id="{0480186C-87EB-A54A-7FFD-CAF41BC735CD}"/>
              </a:ext>
            </a:extLst>
          </p:cNvPr>
          <p:cNvSpPr>
            <a:spLocks noGrp="1"/>
          </p:cNvSpPr>
          <p:nvPr>
            <p:ph type="body" sz="quarter" idx="22"/>
          </p:nvPr>
        </p:nvSpPr>
        <p:spPr>
          <a:xfrm>
            <a:off x="1326657" y="3023257"/>
            <a:ext cx="21730686" cy="545790"/>
          </a:xfrm>
        </p:spPr>
        <p:txBody>
          <a:bodyPr/>
          <a:lstStyle/>
          <a:p>
            <a:r>
              <a:rPr lang="en-US" b="1" dirty="0">
                <a:latin typeface="Georgia" panose="02040502050405020303" pitchFamily="18" charset="0"/>
              </a:rPr>
              <a:t> </a:t>
            </a:r>
            <a:r>
              <a:rPr lang="en-US" sz="3200" dirty="0">
                <a:hlinkClick r:id="rId2">
                  <a:extLst>
                    <a:ext uri="{A12FA001-AC4F-418D-AE19-62706E023703}">
                      <ahyp:hlinkClr xmlns:ahyp="http://schemas.microsoft.com/office/drawing/2018/hyperlinkcolor" val="tx"/>
                    </a:ext>
                  </a:extLst>
                </a:hlinkClick>
              </a:rPr>
              <a:t>Community Profiles - ADECA Broadband (alabama.gov)</a:t>
            </a:r>
            <a:endParaRPr lang="en-US" dirty="0"/>
          </a:p>
        </p:txBody>
      </p:sp>
      <p:sp>
        <p:nvSpPr>
          <p:cNvPr id="5" name="Text Placeholder 4">
            <a:extLst>
              <a:ext uri="{FF2B5EF4-FFF2-40B4-BE49-F238E27FC236}">
                <a16:creationId xmlns:a16="http://schemas.microsoft.com/office/drawing/2014/main" id="{44C7C01A-92D0-2F14-6C90-C6428A5D65B2}"/>
              </a:ext>
            </a:extLst>
          </p:cNvPr>
          <p:cNvSpPr>
            <a:spLocks noGrp="1"/>
          </p:cNvSpPr>
          <p:nvPr>
            <p:ph type="body" sz="quarter" idx="26"/>
          </p:nvPr>
        </p:nvSpPr>
        <p:spPr>
          <a:xfrm>
            <a:off x="1301257" y="12303621"/>
            <a:ext cx="17536114" cy="434991"/>
          </a:xfrm>
        </p:spPr>
        <p:txBody>
          <a:bodyPr/>
          <a:lstStyle/>
          <a:p>
            <a:r>
              <a:rPr lang="en-US" dirty="0"/>
              <a:t>April 4, 2024 |  </a:t>
            </a:r>
            <a:fld id="{B50B12B3-D302-D742-AEA8-F03DE9ADCA1C}" type="slidenum">
              <a:rPr lang="en-US" smtClean="0"/>
              <a:pPr/>
              <a:t>20</a:t>
            </a:fld>
            <a:endParaRPr lang="en-US" dirty="0"/>
          </a:p>
        </p:txBody>
      </p:sp>
      <p:pic>
        <p:nvPicPr>
          <p:cNvPr id="7" name="Picture 6">
            <a:extLst>
              <a:ext uri="{FF2B5EF4-FFF2-40B4-BE49-F238E27FC236}">
                <a16:creationId xmlns:a16="http://schemas.microsoft.com/office/drawing/2014/main" id="{F4B97ACA-AC6F-F748-6FDC-9FA16F814CE7}"/>
              </a:ext>
            </a:extLst>
          </p:cNvPr>
          <p:cNvPicPr>
            <a:picLocks noChangeAspect="1"/>
          </p:cNvPicPr>
          <p:nvPr/>
        </p:nvPicPr>
        <p:blipFill rotWithShape="1">
          <a:blip r:embed="rId3"/>
          <a:srcRect l="28622" r="42602" b="41830"/>
          <a:stretch/>
        </p:blipFill>
        <p:spPr>
          <a:xfrm>
            <a:off x="4068147" y="3767865"/>
            <a:ext cx="14369143" cy="8299200"/>
          </a:xfrm>
          <a:prstGeom prst="rect">
            <a:avLst/>
          </a:prstGeom>
        </p:spPr>
      </p:pic>
    </p:spTree>
    <p:extLst>
      <p:ext uri="{BB962C8B-B14F-4D97-AF65-F5344CB8AC3E}">
        <p14:creationId xmlns:p14="http://schemas.microsoft.com/office/powerpoint/2010/main" val="406587302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CB112-0362-B7CC-DD92-CDB700A828FB}"/>
              </a:ext>
            </a:extLst>
          </p:cNvPr>
          <p:cNvSpPr>
            <a:spLocks noGrp="1"/>
          </p:cNvSpPr>
          <p:nvPr>
            <p:ph type="body" sz="quarter" idx="21"/>
          </p:nvPr>
        </p:nvSpPr>
        <p:spPr/>
        <p:txBody>
          <a:bodyPr/>
          <a:lstStyle/>
          <a:p>
            <a:r>
              <a:rPr lang="en-US" dirty="0"/>
              <a:t>05</a:t>
            </a:r>
          </a:p>
        </p:txBody>
      </p:sp>
      <p:sp>
        <p:nvSpPr>
          <p:cNvPr id="6" name="Text Placeholder 2">
            <a:extLst>
              <a:ext uri="{FF2B5EF4-FFF2-40B4-BE49-F238E27FC236}">
                <a16:creationId xmlns:a16="http://schemas.microsoft.com/office/drawing/2014/main" id="{EEA447C3-C111-8A62-FFC6-2404AB1C3A4C}"/>
              </a:ext>
            </a:extLst>
          </p:cNvPr>
          <p:cNvSpPr>
            <a:spLocks noGrp="1"/>
          </p:cNvSpPr>
          <p:nvPr>
            <p:ph type="body" sz="quarter" idx="22"/>
          </p:nvPr>
        </p:nvSpPr>
        <p:spPr>
          <a:xfrm>
            <a:off x="4349257" y="10023097"/>
            <a:ext cx="18738447" cy="1200329"/>
          </a:xfrm>
        </p:spPr>
        <p:txBody>
          <a:bodyPr/>
          <a:lstStyle/>
          <a:p>
            <a:r>
              <a:rPr lang="en-US" sz="8000" b="1" dirty="0">
                <a:latin typeface="Georgia" panose="02040502050405020303" pitchFamily="18" charset="0"/>
              </a:rPr>
              <a:t>What’s Next</a:t>
            </a:r>
          </a:p>
        </p:txBody>
      </p:sp>
    </p:spTree>
    <p:extLst>
      <p:ext uri="{BB962C8B-B14F-4D97-AF65-F5344CB8AC3E}">
        <p14:creationId xmlns:p14="http://schemas.microsoft.com/office/powerpoint/2010/main" val="12159822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4699FE-CA34-68CC-8D1E-966D131BE092}"/>
              </a:ext>
            </a:extLst>
          </p:cNvPr>
          <p:cNvSpPr>
            <a:spLocks noGrp="1"/>
          </p:cNvSpPr>
          <p:nvPr>
            <p:ph type="body" sz="quarter" idx="26"/>
          </p:nvPr>
        </p:nvSpPr>
        <p:spPr/>
        <p:txBody>
          <a:bodyPr/>
          <a:lstStyle/>
          <a:p>
            <a:r>
              <a:rPr lang="en-US" dirty="0"/>
              <a:t>What’s Next?</a:t>
            </a:r>
          </a:p>
        </p:txBody>
      </p:sp>
      <p:sp>
        <p:nvSpPr>
          <p:cNvPr id="4" name="Text Placeholder 3">
            <a:extLst>
              <a:ext uri="{FF2B5EF4-FFF2-40B4-BE49-F238E27FC236}">
                <a16:creationId xmlns:a16="http://schemas.microsoft.com/office/drawing/2014/main" id="{11A7EB90-ACA9-4D91-E481-C574251EA389}"/>
              </a:ext>
            </a:extLst>
          </p:cNvPr>
          <p:cNvSpPr>
            <a:spLocks noGrp="1"/>
          </p:cNvSpPr>
          <p:nvPr>
            <p:ph type="body" sz="half" idx="27"/>
          </p:nvPr>
        </p:nvSpPr>
        <p:spPr/>
        <p:txBody>
          <a:bodyPr/>
          <a:lstStyle/>
          <a:p>
            <a:r>
              <a:rPr lang="en-US" dirty="0"/>
              <a:t>AIMM Round 2 </a:t>
            </a:r>
          </a:p>
          <a:p>
            <a:pPr marL="457200" indent="-457200">
              <a:buFont typeface="Arial" panose="020B0604020202020204" pitchFamily="34" charset="0"/>
              <a:buChar char="•"/>
            </a:pPr>
            <a:r>
              <a:rPr lang="en-US" dirty="0"/>
              <a:t>Applications due April 10th</a:t>
            </a:r>
          </a:p>
          <a:p>
            <a:r>
              <a:rPr lang="en-US" dirty="0"/>
              <a:t>CPF Round 2</a:t>
            </a:r>
          </a:p>
          <a:p>
            <a:pPr marL="457200" indent="-457200">
              <a:buFont typeface="Arial" panose="020B0604020202020204" pitchFamily="34" charset="0"/>
              <a:buChar char="•"/>
            </a:pPr>
            <a:r>
              <a:rPr lang="en-US" dirty="0"/>
              <a:t>LOIs due April 11</a:t>
            </a:r>
            <a:r>
              <a:rPr lang="en-US" baseline="30000" dirty="0"/>
              <a:t>th</a:t>
            </a:r>
            <a:r>
              <a:rPr lang="en-US" dirty="0"/>
              <a:t> and applications due May 2nd</a:t>
            </a:r>
          </a:p>
          <a:p>
            <a:r>
              <a:rPr lang="en-US" dirty="0"/>
              <a:t>Digital Opportunity Plan Approval</a:t>
            </a:r>
          </a:p>
          <a:p>
            <a:pPr marL="457200" indent="-457200">
              <a:buFont typeface="Arial" panose="020B0604020202020204" pitchFamily="34" charset="0"/>
              <a:buChar char="•"/>
            </a:pPr>
            <a:r>
              <a:rPr lang="en-US" dirty="0"/>
              <a:t>Our Alabama Statewide Digital Opportunity Plan has been Approved and is now available on our website</a:t>
            </a:r>
          </a:p>
          <a:p>
            <a:pPr marL="457200" indent="-457200">
              <a:buFont typeface="Arial" panose="020B0604020202020204" pitchFamily="34" charset="0"/>
              <a:buChar char="•"/>
            </a:pPr>
            <a:r>
              <a:rPr lang="en-US" dirty="0"/>
              <a:t>We have been notified that our year-1 allocation is just over $13 million for the Digital Equity Capacity Grant program</a:t>
            </a:r>
          </a:p>
          <a:p>
            <a:endParaRPr lang="en-US" dirty="0"/>
          </a:p>
          <a:p>
            <a:endParaRPr lang="en-US" dirty="0"/>
          </a:p>
        </p:txBody>
      </p:sp>
      <p:sp>
        <p:nvSpPr>
          <p:cNvPr id="5" name="Text Placeholder 4">
            <a:extLst>
              <a:ext uri="{FF2B5EF4-FFF2-40B4-BE49-F238E27FC236}">
                <a16:creationId xmlns:a16="http://schemas.microsoft.com/office/drawing/2014/main" id="{70CC0BDA-F6C2-52A9-9E66-3D719CE11F40}"/>
              </a:ext>
            </a:extLst>
          </p:cNvPr>
          <p:cNvSpPr>
            <a:spLocks noGrp="1"/>
          </p:cNvSpPr>
          <p:nvPr>
            <p:ph type="body" sz="quarter" idx="28"/>
          </p:nvPr>
        </p:nvSpPr>
        <p:spPr>
          <a:xfrm>
            <a:off x="1326657" y="3612096"/>
            <a:ext cx="11553322" cy="545790"/>
          </a:xfrm>
        </p:spPr>
        <p:txBody>
          <a:bodyPr/>
          <a:lstStyle/>
          <a:p>
            <a:r>
              <a:rPr lang="en-US" dirty="0"/>
              <a:t>Programs Status</a:t>
            </a:r>
          </a:p>
        </p:txBody>
      </p:sp>
      <p:sp>
        <p:nvSpPr>
          <p:cNvPr id="6" name="Text Placeholder 5">
            <a:extLst>
              <a:ext uri="{FF2B5EF4-FFF2-40B4-BE49-F238E27FC236}">
                <a16:creationId xmlns:a16="http://schemas.microsoft.com/office/drawing/2014/main" id="{CC65C09D-2DF4-F3B9-A35B-4787E3BC6B13}"/>
              </a:ext>
            </a:extLst>
          </p:cNvPr>
          <p:cNvSpPr>
            <a:spLocks noGrp="1"/>
          </p:cNvSpPr>
          <p:nvPr>
            <p:ph type="body" sz="quarter" idx="22"/>
          </p:nvPr>
        </p:nvSpPr>
        <p:spPr>
          <a:xfrm>
            <a:off x="4287053" y="12456272"/>
            <a:ext cx="17536114" cy="434991"/>
          </a:xfrm>
        </p:spPr>
        <p:txBody>
          <a:bodyPr/>
          <a:lstStyle/>
          <a:p>
            <a:r>
              <a:rPr lang="en-US" dirty="0"/>
              <a:t>																	April 4, 2024 |  </a:t>
            </a:r>
            <a:fld id="{B50B12B3-D302-D742-AEA8-F03DE9ADCA1C}" type="slidenum">
              <a:rPr lang="en-US" smtClean="0"/>
              <a:pPr/>
              <a:t>22</a:t>
            </a:fld>
            <a:endParaRPr lang="en-US" dirty="0"/>
          </a:p>
        </p:txBody>
      </p:sp>
      <p:pic>
        <p:nvPicPr>
          <p:cNvPr id="9" name="Picture Placeholder 8">
            <a:extLst>
              <a:ext uri="{FF2B5EF4-FFF2-40B4-BE49-F238E27FC236}">
                <a16:creationId xmlns:a16="http://schemas.microsoft.com/office/drawing/2014/main" id="{10B45913-3455-5490-5A0E-E43CAF232EE4}"/>
              </a:ext>
            </a:extLst>
          </p:cNvPr>
          <p:cNvPicPr>
            <a:picLocks noGrp="1" noChangeAspect="1"/>
          </p:cNvPicPr>
          <p:nvPr>
            <p:ph type="pic" idx="25"/>
          </p:nvPr>
        </p:nvPicPr>
        <p:blipFill>
          <a:blip r:embed="rId2"/>
          <a:srcRect t="8488" b="8488"/>
          <a:stretch>
            <a:fillRect/>
          </a:stretch>
        </p:blipFill>
        <p:spPr>
          <a:xfrm>
            <a:off x="13055110" y="-63335"/>
            <a:ext cx="11275706" cy="11987857"/>
          </a:xfrm>
          <a:prstGeom prst="rect">
            <a:avLst/>
          </a:prstGeom>
        </p:spPr>
      </p:pic>
    </p:spTree>
    <p:extLst>
      <p:ext uri="{BB962C8B-B14F-4D97-AF65-F5344CB8AC3E}">
        <p14:creationId xmlns:p14="http://schemas.microsoft.com/office/powerpoint/2010/main" val="220623695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family sitting on a couch&#10;&#10;Description automatically generated with medium confidence">
            <a:extLst>
              <a:ext uri="{FF2B5EF4-FFF2-40B4-BE49-F238E27FC236}">
                <a16:creationId xmlns:a16="http://schemas.microsoft.com/office/drawing/2014/main" id="{30D3239C-0387-8E67-08DD-59481F2ED98F}"/>
              </a:ext>
            </a:extLst>
          </p:cNvPr>
          <p:cNvPicPr>
            <a:picLocks noGrp="1" noChangeAspect="1"/>
          </p:cNvPicPr>
          <p:nvPr>
            <p:ph type="pic" idx="25"/>
          </p:nvPr>
        </p:nvPicPr>
        <p:blipFill>
          <a:blip r:embed="rId2">
            <a:extLst>
              <a:ext uri="{28A0092B-C50C-407E-A947-70E740481C1C}">
                <a14:useLocalDpi xmlns:a14="http://schemas.microsoft.com/office/drawing/2010/main" val="0"/>
              </a:ext>
            </a:extLst>
          </a:blip>
          <a:srcRect l="23539" r="23539"/>
          <a:stretch>
            <a:fillRect/>
          </a:stretch>
        </p:blipFill>
        <p:spPr/>
      </p:pic>
      <p:sp>
        <p:nvSpPr>
          <p:cNvPr id="3" name="Text Placeholder 2">
            <a:extLst>
              <a:ext uri="{FF2B5EF4-FFF2-40B4-BE49-F238E27FC236}">
                <a16:creationId xmlns:a16="http://schemas.microsoft.com/office/drawing/2014/main" id="{544699FE-CA34-68CC-8D1E-966D131BE092}"/>
              </a:ext>
            </a:extLst>
          </p:cNvPr>
          <p:cNvSpPr>
            <a:spLocks noGrp="1"/>
          </p:cNvSpPr>
          <p:nvPr>
            <p:ph type="body" sz="quarter" idx="26"/>
          </p:nvPr>
        </p:nvSpPr>
        <p:spPr/>
        <p:txBody>
          <a:bodyPr/>
          <a:lstStyle/>
          <a:p>
            <a:r>
              <a:rPr lang="en-US" dirty="0"/>
              <a:t>What’s Next?</a:t>
            </a:r>
          </a:p>
        </p:txBody>
      </p:sp>
      <p:sp>
        <p:nvSpPr>
          <p:cNvPr id="4" name="Text Placeholder 3">
            <a:extLst>
              <a:ext uri="{FF2B5EF4-FFF2-40B4-BE49-F238E27FC236}">
                <a16:creationId xmlns:a16="http://schemas.microsoft.com/office/drawing/2014/main" id="{11A7EB90-ACA9-4D91-E481-C574251EA389}"/>
              </a:ext>
            </a:extLst>
          </p:cNvPr>
          <p:cNvSpPr>
            <a:spLocks noGrp="1"/>
          </p:cNvSpPr>
          <p:nvPr>
            <p:ph type="body" sz="half" idx="27"/>
          </p:nvPr>
        </p:nvSpPr>
        <p:spPr>
          <a:xfrm>
            <a:off x="1326657" y="3440578"/>
            <a:ext cx="11553322" cy="8539928"/>
          </a:xfrm>
        </p:spPr>
        <p:txBody>
          <a:bodyPr/>
          <a:lstStyle/>
          <a:p>
            <a:r>
              <a:rPr lang="en-US" dirty="0"/>
              <a:t>BEAD Initial Proposal Volume 1 Approval</a:t>
            </a:r>
          </a:p>
          <a:p>
            <a:pPr marL="457200" indent="-457200">
              <a:buFont typeface="Arial" panose="020B0604020202020204" pitchFamily="34" charset="0"/>
              <a:buChar char="•"/>
            </a:pPr>
            <a:r>
              <a:rPr lang="en-US" dirty="0"/>
              <a:t>We have received approval for our IPV1</a:t>
            </a:r>
          </a:p>
          <a:p>
            <a:pPr marL="457200" indent="-457200">
              <a:buFont typeface="Arial" panose="020B0604020202020204" pitchFamily="34" charset="0"/>
              <a:buChar char="•"/>
            </a:pPr>
            <a:r>
              <a:rPr lang="en-US" dirty="0"/>
              <a:t>This is the proposal that spells out our challenge process</a:t>
            </a:r>
          </a:p>
          <a:p>
            <a:pPr marL="457200" indent="-457200">
              <a:buFont typeface="Arial" panose="020B0604020202020204" pitchFamily="34" charset="0"/>
              <a:buChar char="•"/>
            </a:pPr>
            <a:r>
              <a:rPr lang="en-US" dirty="0"/>
              <a:t>The approved version is available on our website</a:t>
            </a:r>
          </a:p>
          <a:p>
            <a:pPr marL="457200" indent="-457200">
              <a:buFont typeface="Arial" panose="020B0604020202020204" pitchFamily="34" charset="0"/>
              <a:buChar char="•"/>
            </a:pPr>
            <a:r>
              <a:rPr lang="en-US" dirty="0"/>
              <a:t>Once NTIA issues guidance on how we are to fund the challenge process, we will move forward</a:t>
            </a:r>
          </a:p>
          <a:p>
            <a:r>
              <a:rPr lang="en-US" dirty="0"/>
              <a:t>BEAD Initial Proposal Funding Request</a:t>
            </a:r>
          </a:p>
          <a:p>
            <a:pPr marL="457200" indent="-457200">
              <a:buFont typeface="Arial" panose="020B0604020202020204" pitchFamily="34" charset="0"/>
              <a:buChar char="•"/>
            </a:pPr>
            <a:r>
              <a:rPr lang="en-US" dirty="0"/>
              <a:t>The funding request is still in the curing phase</a:t>
            </a:r>
          </a:p>
          <a:p>
            <a:pPr marL="457200" indent="-457200">
              <a:buFont typeface="Arial" panose="020B0604020202020204" pitchFamily="34" charset="0"/>
              <a:buChar char="•"/>
            </a:pPr>
            <a:r>
              <a:rPr lang="en-US" dirty="0"/>
              <a:t>We have responded to NTIA’s questions and now are awaiting guidance on some of our questions in order to move forward</a:t>
            </a:r>
          </a:p>
          <a:p>
            <a:r>
              <a:rPr lang="en-US" dirty="0"/>
              <a:t>BEAD Initial Proposal Volume 2</a:t>
            </a:r>
          </a:p>
          <a:p>
            <a:pPr marL="457200" indent="-457200">
              <a:buFont typeface="Arial" panose="020B0604020202020204" pitchFamily="34" charset="0"/>
              <a:buChar char="•"/>
            </a:pPr>
            <a:r>
              <a:rPr lang="en-US" dirty="0"/>
              <a:t>The grantee selection process is still in curing phase</a:t>
            </a:r>
          </a:p>
          <a:p>
            <a:pPr marL="457200" indent="-457200">
              <a:buFont typeface="Arial" panose="020B0604020202020204" pitchFamily="34" charset="0"/>
              <a:buChar char="•"/>
            </a:pPr>
            <a:r>
              <a:rPr lang="en-US" dirty="0"/>
              <a:t>Low-cost option</a:t>
            </a:r>
          </a:p>
          <a:p>
            <a:endParaRPr lang="en-US" dirty="0"/>
          </a:p>
          <a:p>
            <a:endParaRPr lang="en-US" dirty="0"/>
          </a:p>
        </p:txBody>
      </p:sp>
      <p:sp>
        <p:nvSpPr>
          <p:cNvPr id="5" name="Text Placeholder 4">
            <a:extLst>
              <a:ext uri="{FF2B5EF4-FFF2-40B4-BE49-F238E27FC236}">
                <a16:creationId xmlns:a16="http://schemas.microsoft.com/office/drawing/2014/main" id="{70CC0BDA-F6C2-52A9-9E66-3D719CE11F40}"/>
              </a:ext>
            </a:extLst>
          </p:cNvPr>
          <p:cNvSpPr>
            <a:spLocks noGrp="1"/>
          </p:cNvSpPr>
          <p:nvPr>
            <p:ph type="body" sz="quarter" idx="28"/>
          </p:nvPr>
        </p:nvSpPr>
        <p:spPr>
          <a:xfrm>
            <a:off x="1326657" y="2865822"/>
            <a:ext cx="11553322" cy="545790"/>
          </a:xfrm>
        </p:spPr>
        <p:txBody>
          <a:bodyPr/>
          <a:lstStyle/>
          <a:p>
            <a:r>
              <a:rPr lang="en-US" dirty="0"/>
              <a:t>Program Status</a:t>
            </a:r>
          </a:p>
        </p:txBody>
      </p:sp>
      <p:sp>
        <p:nvSpPr>
          <p:cNvPr id="6" name="Text Placeholder 5">
            <a:extLst>
              <a:ext uri="{FF2B5EF4-FFF2-40B4-BE49-F238E27FC236}">
                <a16:creationId xmlns:a16="http://schemas.microsoft.com/office/drawing/2014/main" id="{CC65C09D-2DF4-F3B9-A35B-4787E3BC6B13}"/>
              </a:ext>
            </a:extLst>
          </p:cNvPr>
          <p:cNvSpPr>
            <a:spLocks noGrp="1"/>
          </p:cNvSpPr>
          <p:nvPr>
            <p:ph type="body" sz="quarter" idx="22"/>
          </p:nvPr>
        </p:nvSpPr>
        <p:spPr>
          <a:xfrm>
            <a:off x="4111922" y="12456272"/>
            <a:ext cx="17536114" cy="424732"/>
          </a:xfrm>
        </p:spPr>
        <p:txBody>
          <a:bodyPr/>
          <a:lstStyle/>
          <a:p>
            <a:r>
              <a:rPr lang="en-US" dirty="0"/>
              <a:t>																	April 4, 2024 |  </a:t>
            </a:r>
            <a:fld id="{B50B12B3-D302-D742-AEA8-F03DE9ADCA1C}" type="slidenum">
              <a:rPr lang="en-US" smtClean="0"/>
              <a:pPr/>
              <a:t>23</a:t>
            </a:fld>
            <a:endParaRPr lang="en-US" dirty="0"/>
          </a:p>
        </p:txBody>
      </p:sp>
    </p:spTree>
    <p:extLst>
      <p:ext uri="{BB962C8B-B14F-4D97-AF65-F5344CB8AC3E}">
        <p14:creationId xmlns:p14="http://schemas.microsoft.com/office/powerpoint/2010/main" val="4828090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772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8BF919-680A-4BCF-49D0-6AF0AE581535}"/>
              </a:ext>
            </a:extLst>
          </p:cNvPr>
          <p:cNvSpPr>
            <a:spLocks noGrp="1"/>
          </p:cNvSpPr>
          <p:nvPr>
            <p:ph type="body" sz="quarter" idx="22"/>
          </p:nvPr>
        </p:nvSpPr>
        <p:spPr>
          <a:xfrm>
            <a:off x="1301257" y="12303621"/>
            <a:ext cx="17536114" cy="434991"/>
          </a:xfrm>
        </p:spPr>
        <p:txBody>
          <a:bodyPr/>
          <a:lstStyle/>
          <a:p>
            <a:r>
              <a:rPr lang="en-US" dirty="0"/>
              <a:t>April 4, 2024 |  </a:t>
            </a:r>
            <a:fld id="{B50B12B3-D302-D742-AEA8-F03DE9ADCA1C}" type="slidenum">
              <a:rPr lang="en-US" smtClean="0"/>
              <a:pPr/>
              <a:t>3</a:t>
            </a:fld>
            <a:endParaRPr lang="en-US" dirty="0"/>
          </a:p>
        </p:txBody>
      </p:sp>
      <p:pic>
        <p:nvPicPr>
          <p:cNvPr id="6" name="Picture Placeholder 7">
            <a:extLst>
              <a:ext uri="{FF2B5EF4-FFF2-40B4-BE49-F238E27FC236}">
                <a16:creationId xmlns:a16="http://schemas.microsoft.com/office/drawing/2014/main" id="{1CFA73DB-B937-50C3-066B-5AB5CE33F797}"/>
              </a:ext>
            </a:extLst>
          </p:cNvPr>
          <p:cNvPicPr>
            <a:picLocks noGrp="1" noChangeAspect="1"/>
          </p:cNvPicPr>
          <p:nvPr>
            <p:ph type="pic" idx="26"/>
          </p:nvPr>
        </p:nvPicPr>
        <p:blipFill>
          <a:blip r:embed="rId2">
            <a:extLst>
              <a:ext uri="{28A0092B-C50C-407E-A947-70E740481C1C}">
                <a14:useLocalDpi xmlns:a14="http://schemas.microsoft.com/office/drawing/2010/main" val="0"/>
              </a:ext>
            </a:extLst>
          </a:blip>
          <a:srcRect l="16010" r="16010"/>
          <a:stretch>
            <a:fillRect/>
          </a:stretch>
        </p:blipFill>
        <p:spPr>
          <a:xfrm>
            <a:off x="12563062" y="1050592"/>
            <a:ext cx="10519682" cy="10319773"/>
          </a:xfrm>
        </p:spPr>
      </p:pic>
      <p:sp>
        <p:nvSpPr>
          <p:cNvPr id="8" name="TextBox 7">
            <a:extLst>
              <a:ext uri="{FF2B5EF4-FFF2-40B4-BE49-F238E27FC236}">
                <a16:creationId xmlns:a16="http://schemas.microsoft.com/office/drawing/2014/main" id="{E79EE2D2-C9BF-15EE-87B6-F47B87895160}"/>
              </a:ext>
            </a:extLst>
          </p:cNvPr>
          <p:cNvSpPr txBox="1"/>
          <p:nvPr/>
        </p:nvSpPr>
        <p:spPr>
          <a:xfrm>
            <a:off x="1013791" y="1705879"/>
            <a:ext cx="10038521" cy="9701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a:solidFill>
                  <a:schemeClr val="bg1"/>
                </a:solidFill>
              </a:rPr>
              <a:t>Because the availability of high-speed broadband services in unserved rural Alabama is essential for economic development, education, health care, and emergency services, on March 28, 2018, Governor Kay Ivey signed the Alabama Broadband Accessibility Act establishing the Alabama Broadband Accessibility Fund (ABAF). On May 30, 2019, Governor Ivey signed Act #2019-327, which provided numerous amendments to the original Act. On May 17, 2021, Governor Ivey signed the Connect Alabama Act, which created the Alabama Digital Expansion Authority, the Alabama Digital Expansion Division within ADECA, and the Alabama Digital Expansion Finance Corporation.</a:t>
            </a:r>
          </a:p>
        </p:txBody>
      </p:sp>
    </p:spTree>
    <p:extLst>
      <p:ext uri="{BB962C8B-B14F-4D97-AF65-F5344CB8AC3E}">
        <p14:creationId xmlns:p14="http://schemas.microsoft.com/office/powerpoint/2010/main" val="203298062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949315"/>
            <a:ext cx="11553322" cy="3208571"/>
          </a:xfrm>
        </p:spPr>
        <p:txBody>
          <a:bodyPr/>
          <a:lstStyle/>
          <a:p>
            <a:r>
              <a:rPr lang="en-US"/>
              <a:t>Alabama Broadband Accessibility Fund Basics</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5584007"/>
            <a:ext cx="11553322" cy="7103309"/>
          </a:xfrm>
        </p:spPr>
        <p:txBody>
          <a:bodyPr/>
          <a:lstStyle/>
          <a:p>
            <a:r>
              <a:rPr lang="en-US" sz="3600"/>
              <a:t>Fiscal Year 2019 - $7.4 million</a:t>
            </a:r>
          </a:p>
          <a:p>
            <a:r>
              <a:rPr lang="en-US" sz="3600"/>
              <a:t>Fiscal Year 2020 - $20 million</a:t>
            </a:r>
          </a:p>
          <a:p>
            <a:r>
              <a:rPr lang="en-US" sz="3600"/>
              <a:t>Fiscal Year 2021 - $20 million</a:t>
            </a:r>
          </a:p>
          <a:p>
            <a:r>
              <a:rPr lang="en-US" sz="3600"/>
              <a:t>Fiscal Year 2022 - $20 million</a:t>
            </a:r>
          </a:p>
          <a:p>
            <a:r>
              <a:rPr lang="en-US" sz="3600"/>
              <a:t>Fiscal Year 2023 - $25 million</a:t>
            </a:r>
          </a:p>
          <a:p>
            <a:r>
              <a:rPr lang="en-US" sz="3600"/>
              <a:t>Fiscal Year 2024 - Not Funded</a:t>
            </a:r>
          </a:p>
        </p:txBody>
      </p:sp>
      <p:sp>
        <p:nvSpPr>
          <p:cNvPr id="5" name="Text Placeholder 4">
            <a:extLst>
              <a:ext uri="{FF2B5EF4-FFF2-40B4-BE49-F238E27FC236}">
                <a16:creationId xmlns:a16="http://schemas.microsoft.com/office/drawing/2014/main" id="{BEBB5378-0267-597F-1E6F-A3DC1B929BD3}"/>
              </a:ext>
            </a:extLst>
          </p:cNvPr>
          <p:cNvSpPr>
            <a:spLocks noGrp="1"/>
          </p:cNvSpPr>
          <p:nvPr>
            <p:ph type="body" sz="quarter" idx="28"/>
          </p:nvPr>
        </p:nvSpPr>
        <p:spPr>
          <a:xfrm>
            <a:off x="11461257" y="4409532"/>
            <a:ext cx="11553322" cy="545790"/>
          </a:xfrm>
        </p:spPr>
        <p:txBody>
          <a:bodyPr/>
          <a:lstStyle/>
          <a:p>
            <a:r>
              <a:rPr lang="en-US"/>
              <a:t>Funding</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301257" y="12303621"/>
            <a:ext cx="17536114" cy="767390"/>
          </a:xfrm>
        </p:spPr>
        <p:txBody>
          <a:bodyPr/>
          <a:lstStyle/>
          <a:p>
            <a:r>
              <a:rPr lang="en-US" dirty="0"/>
              <a:t>April 4, 2024 |  </a:t>
            </a:r>
            <a:fld id="{B50B12B3-D302-D742-AEA8-F03DE9ADCA1C}" type="slidenum">
              <a:rPr lang="en-US" smtClean="0"/>
              <a:pPr/>
              <a:t>4</a:t>
            </a:fld>
            <a:endParaRPr lang="en-US" dirty="0"/>
          </a:p>
          <a:p>
            <a:endParaRPr lang="en-US" dirty="0"/>
          </a:p>
        </p:txBody>
      </p:sp>
      <p:pic>
        <p:nvPicPr>
          <p:cNvPr id="8" name="Picture Placeholder 7">
            <a:extLst>
              <a:ext uri="{FF2B5EF4-FFF2-40B4-BE49-F238E27FC236}">
                <a16:creationId xmlns:a16="http://schemas.microsoft.com/office/drawing/2014/main" id="{719897FE-F58C-D94C-F58C-431D85A69F4F}"/>
              </a:ext>
            </a:extLst>
          </p:cNvPr>
          <p:cNvPicPr>
            <a:picLocks noGrp="1" noChangeAspect="1"/>
          </p:cNvPicPr>
          <p:nvPr>
            <p:ph type="pic" idx="25"/>
          </p:nvPr>
        </p:nvPicPr>
        <p:blipFill>
          <a:blip r:embed="rId2"/>
          <a:srcRect l="27723" r="27723"/>
          <a:stretch>
            <a:fillRect/>
          </a:stretch>
        </p:blipFill>
        <p:spPr>
          <a:xfrm>
            <a:off x="-151153" y="0"/>
            <a:ext cx="10825779" cy="11509514"/>
          </a:xfrm>
          <a:prstGeom prst="rect">
            <a:avLst/>
          </a:prstGeom>
        </p:spPr>
      </p:pic>
    </p:spTree>
    <p:extLst>
      <p:ext uri="{BB962C8B-B14F-4D97-AF65-F5344CB8AC3E}">
        <p14:creationId xmlns:p14="http://schemas.microsoft.com/office/powerpoint/2010/main" val="24299088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family sitting on a couch&#10;&#10;Description automatically generated with medium confidence">
            <a:extLst>
              <a:ext uri="{FF2B5EF4-FFF2-40B4-BE49-F238E27FC236}">
                <a16:creationId xmlns:a16="http://schemas.microsoft.com/office/drawing/2014/main" id="{30D3239C-0387-8E67-08DD-59481F2ED98F}"/>
              </a:ext>
            </a:extLst>
          </p:cNvPr>
          <p:cNvPicPr>
            <a:picLocks noGrp="1" noChangeAspect="1"/>
          </p:cNvPicPr>
          <p:nvPr>
            <p:ph type="pic" idx="25"/>
          </p:nvPr>
        </p:nvPicPr>
        <p:blipFill>
          <a:blip r:embed="rId2">
            <a:extLst>
              <a:ext uri="{28A0092B-C50C-407E-A947-70E740481C1C}">
                <a14:useLocalDpi xmlns:a14="http://schemas.microsoft.com/office/drawing/2010/main" val="0"/>
              </a:ext>
            </a:extLst>
          </a:blip>
          <a:srcRect l="23539" r="23539"/>
          <a:stretch>
            <a:fillRect/>
          </a:stretch>
        </p:blipFill>
        <p:spPr/>
      </p:pic>
      <p:sp>
        <p:nvSpPr>
          <p:cNvPr id="3" name="Text Placeholder 2">
            <a:extLst>
              <a:ext uri="{FF2B5EF4-FFF2-40B4-BE49-F238E27FC236}">
                <a16:creationId xmlns:a16="http://schemas.microsoft.com/office/drawing/2014/main" id="{544699FE-CA34-68CC-8D1E-966D131BE092}"/>
              </a:ext>
            </a:extLst>
          </p:cNvPr>
          <p:cNvSpPr>
            <a:spLocks noGrp="1"/>
          </p:cNvSpPr>
          <p:nvPr>
            <p:ph type="body" sz="quarter" idx="26"/>
          </p:nvPr>
        </p:nvSpPr>
        <p:spPr>
          <a:xfrm>
            <a:off x="1326657" y="1524000"/>
            <a:ext cx="11553322" cy="3208571"/>
          </a:xfrm>
        </p:spPr>
        <p:txBody>
          <a:bodyPr/>
          <a:lstStyle/>
          <a:p>
            <a:r>
              <a:rPr lang="en-US"/>
              <a:t>Alabama Broadband Accessibility Fund Basics</a:t>
            </a:r>
          </a:p>
        </p:txBody>
      </p:sp>
      <p:sp>
        <p:nvSpPr>
          <p:cNvPr id="4" name="Text Placeholder 3">
            <a:extLst>
              <a:ext uri="{FF2B5EF4-FFF2-40B4-BE49-F238E27FC236}">
                <a16:creationId xmlns:a16="http://schemas.microsoft.com/office/drawing/2014/main" id="{11A7EB90-ACA9-4D91-E481-C574251EA389}"/>
              </a:ext>
            </a:extLst>
          </p:cNvPr>
          <p:cNvSpPr>
            <a:spLocks noGrp="1"/>
          </p:cNvSpPr>
          <p:nvPr>
            <p:ph type="body" sz="half" idx="27"/>
          </p:nvPr>
        </p:nvSpPr>
        <p:spPr>
          <a:xfrm>
            <a:off x="1326657" y="6240230"/>
            <a:ext cx="11553322" cy="5428310"/>
          </a:xfrm>
        </p:spPr>
        <p:txBody>
          <a:bodyPr/>
          <a:lstStyle/>
          <a:p>
            <a:pPr marL="342900" marR="0" lvl="0" indent="-342900">
              <a:spcBef>
                <a:spcPts val="0"/>
              </a:spcBef>
              <a:spcAft>
                <a:spcPts val="0"/>
              </a:spcAft>
              <a:buFont typeface="Arial" panose="020B0604020202020204" pitchFamily="34" charset="0"/>
              <a:buChar char="•"/>
            </a:pPr>
            <a:r>
              <a:rPr lang="en-US" sz="2800">
                <a:effectLst/>
                <a:latin typeface="Calibri" panose="020F0502020204030204" pitchFamily="34" charset="0"/>
                <a:ea typeface="Calibri" panose="020F0502020204030204" pitchFamily="34" charset="0"/>
                <a:cs typeface="Times New Roman" panose="02020603050405020304" pitchFamily="18" charset="0"/>
              </a:rPr>
              <a:t>Progressive completion: </a:t>
            </a:r>
            <a:r>
              <a:rPr lang="en-US">
                <a:latin typeface="Calibri" panose="020F0502020204030204" pitchFamily="34" charset="0"/>
                <a:ea typeface="Calibri" panose="020F0502020204030204" pitchFamily="34" charset="0"/>
                <a:cs typeface="Times New Roman" panose="02020603050405020304" pitchFamily="18" charset="0"/>
              </a:rPr>
              <a:t>M</a:t>
            </a:r>
            <a:r>
              <a:rPr lang="en-US" sz="2800">
                <a:effectLst/>
                <a:latin typeface="Calibri" panose="020F0502020204030204" pitchFamily="34" charset="0"/>
                <a:ea typeface="Calibri" panose="020F0502020204030204" pitchFamily="34" charset="0"/>
                <a:cs typeface="Times New Roman" panose="02020603050405020304" pitchFamily="18" charset="0"/>
              </a:rPr>
              <a:t>easured on not more than a quarterly basis of the approved project. Grants for projects not showing progress may be rescinded by ADECA.</a:t>
            </a:r>
          </a:p>
          <a:p>
            <a:pPr marR="0" lvl="0">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800">
                <a:effectLst/>
                <a:latin typeface="Calibri" panose="020F0502020204030204" pitchFamily="34" charset="0"/>
                <a:ea typeface="Calibri" panose="020F0502020204030204" pitchFamily="34" charset="0"/>
                <a:cs typeface="Times New Roman" panose="02020603050405020304" pitchFamily="18" charset="0"/>
              </a:rPr>
              <a:t>Reimbursement Program: ADECA awards funds to the successful applicants before the project commencement; however, ADECA only disburses funds after the project is completed and proposed service is verified.</a:t>
            </a:r>
          </a:p>
          <a:p>
            <a:pPr marR="0" lvl="0">
              <a:spcBef>
                <a:spcPts val="0"/>
              </a:spcBef>
              <a:spcAft>
                <a:spcPts val="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800">
                <a:effectLst/>
                <a:latin typeface="Calibri" panose="020F0502020204030204" pitchFamily="34" charset="0"/>
                <a:ea typeface="Calibri" panose="020F0502020204030204" pitchFamily="34" charset="0"/>
                <a:cs typeface="Times New Roman" panose="02020603050405020304" pitchFamily="18" charset="0"/>
              </a:rPr>
              <a:t>Time Requirement: Recipients normally must complete projects within two years of award. Recipients who demonstrate that the project is progressing may request an extension for up to one year for project delays beyond their control. </a:t>
            </a:r>
          </a:p>
          <a:p>
            <a:endParaRPr lang="en-US"/>
          </a:p>
        </p:txBody>
      </p:sp>
      <p:sp>
        <p:nvSpPr>
          <p:cNvPr id="5" name="Text Placeholder 4">
            <a:extLst>
              <a:ext uri="{FF2B5EF4-FFF2-40B4-BE49-F238E27FC236}">
                <a16:creationId xmlns:a16="http://schemas.microsoft.com/office/drawing/2014/main" id="{70CC0BDA-F6C2-52A9-9E66-3D719CE11F40}"/>
              </a:ext>
            </a:extLst>
          </p:cNvPr>
          <p:cNvSpPr>
            <a:spLocks noGrp="1"/>
          </p:cNvSpPr>
          <p:nvPr>
            <p:ph type="body" sz="quarter" idx="28"/>
          </p:nvPr>
        </p:nvSpPr>
        <p:spPr>
          <a:xfrm>
            <a:off x="1326657" y="5213505"/>
            <a:ext cx="11553322" cy="545790"/>
          </a:xfrm>
        </p:spPr>
        <p:txBody>
          <a:bodyPr/>
          <a:lstStyle/>
          <a:p>
            <a:r>
              <a:rPr lang="en-US"/>
              <a:t>Accountability Measures</a:t>
            </a:r>
          </a:p>
        </p:txBody>
      </p:sp>
      <p:sp>
        <p:nvSpPr>
          <p:cNvPr id="6" name="Text Placeholder 5">
            <a:extLst>
              <a:ext uri="{FF2B5EF4-FFF2-40B4-BE49-F238E27FC236}">
                <a16:creationId xmlns:a16="http://schemas.microsoft.com/office/drawing/2014/main" id="{CC65C09D-2DF4-F3B9-A35B-4787E3BC6B13}"/>
              </a:ext>
            </a:extLst>
          </p:cNvPr>
          <p:cNvSpPr>
            <a:spLocks noGrp="1"/>
          </p:cNvSpPr>
          <p:nvPr>
            <p:ph type="body" sz="quarter" idx="22"/>
          </p:nvPr>
        </p:nvSpPr>
        <p:spPr/>
        <p:txBody>
          <a:bodyPr/>
          <a:lstStyle/>
          <a:p>
            <a:r>
              <a:rPr lang="en-US" dirty="0"/>
              <a:t>April 4, 2024 |  </a:t>
            </a:r>
            <a:fld id="{B50B12B3-D302-D742-AEA8-F03DE9ADCA1C}" type="slidenum">
              <a:rPr lang="en-US" smtClean="0"/>
              <a:pPr/>
              <a:t>5</a:t>
            </a:fld>
            <a:endParaRPr lang="en-US" dirty="0"/>
          </a:p>
        </p:txBody>
      </p:sp>
    </p:spTree>
    <p:extLst>
      <p:ext uri="{BB962C8B-B14F-4D97-AF65-F5344CB8AC3E}">
        <p14:creationId xmlns:p14="http://schemas.microsoft.com/office/powerpoint/2010/main" val="13692528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6646C-4FF2-AEAF-2DE2-7187ED66F56C}"/>
              </a:ext>
            </a:extLst>
          </p:cNvPr>
          <p:cNvSpPr>
            <a:spLocks noGrp="1"/>
          </p:cNvSpPr>
          <p:nvPr>
            <p:ph type="body" sz="quarter" idx="22"/>
          </p:nvPr>
        </p:nvSpPr>
        <p:spPr>
          <a:xfrm>
            <a:off x="4349257" y="10023097"/>
            <a:ext cx="18738447" cy="1200329"/>
          </a:xfrm>
        </p:spPr>
        <p:txBody>
          <a:bodyPr/>
          <a:lstStyle/>
          <a:p>
            <a:r>
              <a:rPr lang="en-US" sz="8000"/>
              <a:t>Funded Projects</a:t>
            </a:r>
          </a:p>
        </p:txBody>
      </p:sp>
      <p:sp>
        <p:nvSpPr>
          <p:cNvPr id="3" name="Text Placeholder 2">
            <a:extLst>
              <a:ext uri="{FF2B5EF4-FFF2-40B4-BE49-F238E27FC236}">
                <a16:creationId xmlns:a16="http://schemas.microsoft.com/office/drawing/2014/main" id="{118160EF-8918-E61E-55E5-C36CEDA77B57}"/>
              </a:ext>
            </a:extLst>
          </p:cNvPr>
          <p:cNvSpPr>
            <a:spLocks noGrp="1"/>
          </p:cNvSpPr>
          <p:nvPr>
            <p:ph type="body" sz="quarter" idx="21"/>
          </p:nvPr>
        </p:nvSpPr>
        <p:spPr/>
        <p:txBody>
          <a:bodyPr/>
          <a:lstStyle/>
          <a:p>
            <a:r>
              <a:rPr lang="en-US" dirty="0"/>
              <a:t>02</a:t>
            </a:r>
          </a:p>
        </p:txBody>
      </p:sp>
    </p:spTree>
    <p:extLst>
      <p:ext uri="{BB962C8B-B14F-4D97-AF65-F5344CB8AC3E}">
        <p14:creationId xmlns:p14="http://schemas.microsoft.com/office/powerpoint/2010/main" val="40678670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949315"/>
            <a:ext cx="11553322" cy="3083921"/>
          </a:xfrm>
        </p:spPr>
        <p:txBody>
          <a:bodyPr/>
          <a:lstStyle/>
          <a:p>
            <a:r>
              <a:rPr lang="en-US" sz="7200" dirty="0"/>
              <a:t>Alabama Broadband Accessibility Fund (ABAF)</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5331617"/>
            <a:ext cx="9888920" cy="6619377"/>
          </a:xfrm>
        </p:spPr>
        <p:txBody>
          <a:bodyPr/>
          <a:lstStyle/>
          <a:p>
            <a:r>
              <a:rPr lang="en-US" sz="3600" dirty="0"/>
              <a:t>In addition to the middle-mile projects already discussed, ADECA has administered the Alabama Broadband Accessibility Fund awarding 107 projects</a:t>
            </a:r>
          </a:p>
          <a:p>
            <a:pPr>
              <a:spcBef>
                <a:spcPts val="4200"/>
              </a:spcBef>
            </a:pPr>
            <a:r>
              <a:rPr lang="en-US" sz="3600" dirty="0"/>
              <a:t>Grant Amount: </a:t>
            </a:r>
            <a:r>
              <a:rPr lang="en-US" sz="3600" b="1" dirty="0"/>
              <a:t>$82,069,667</a:t>
            </a:r>
          </a:p>
          <a:p>
            <a:pPr>
              <a:spcBef>
                <a:spcPts val="1800"/>
              </a:spcBef>
            </a:pPr>
            <a:r>
              <a:rPr lang="en-US" sz="3600" dirty="0"/>
              <a:t>Match Amount: </a:t>
            </a:r>
            <a:r>
              <a:rPr lang="en-US" sz="3600" b="1" dirty="0"/>
              <a:t>$193,000,000</a:t>
            </a:r>
          </a:p>
          <a:p>
            <a:pPr>
              <a:spcBef>
                <a:spcPts val="1800"/>
              </a:spcBef>
            </a:pPr>
            <a:r>
              <a:rPr lang="en-US" sz="3600" dirty="0"/>
              <a:t>Estimated Number of Currently Unserved Households, Businesses, and Community Institutions With New Access to Highspeed Internet: </a:t>
            </a:r>
            <a:r>
              <a:rPr lang="en-US" sz="3600" b="1" dirty="0"/>
              <a:t>72,108</a:t>
            </a:r>
          </a:p>
        </p:txBody>
      </p:sp>
      <p:sp>
        <p:nvSpPr>
          <p:cNvPr id="5" name="Text Placeholder 4">
            <a:extLst>
              <a:ext uri="{FF2B5EF4-FFF2-40B4-BE49-F238E27FC236}">
                <a16:creationId xmlns:a16="http://schemas.microsoft.com/office/drawing/2014/main" id="{BEBB5378-0267-597F-1E6F-A3DC1B929BD3}"/>
              </a:ext>
            </a:extLst>
          </p:cNvPr>
          <p:cNvSpPr>
            <a:spLocks noGrp="1"/>
          </p:cNvSpPr>
          <p:nvPr>
            <p:ph type="body" sz="quarter" idx="28"/>
          </p:nvPr>
        </p:nvSpPr>
        <p:spPr>
          <a:xfrm>
            <a:off x="11461257" y="4409532"/>
            <a:ext cx="11553322" cy="545790"/>
          </a:xfrm>
        </p:spPr>
        <p:txBody>
          <a:bodyPr/>
          <a:lstStyle/>
          <a:p>
            <a:r>
              <a:rPr lang="en-US"/>
              <a:t>Funding</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8330530" y="12303621"/>
            <a:ext cx="3572539" cy="757130"/>
          </a:xfrm>
        </p:spPr>
        <p:txBody>
          <a:bodyPr/>
          <a:lstStyle/>
          <a:p>
            <a:r>
              <a:rPr lang="en-US" dirty="0"/>
              <a:t>April 4, 2024 |  </a:t>
            </a:r>
            <a:fld id="{B50B12B3-D302-D742-AEA8-F03DE9ADCA1C}" type="slidenum">
              <a:rPr lang="en-US" smtClean="0"/>
              <a:pPr/>
              <a:t>7</a:t>
            </a:fld>
            <a:endParaRPr lang="en-US" dirty="0"/>
          </a:p>
          <a:p>
            <a:endParaRPr lang="en-US" dirty="0"/>
          </a:p>
        </p:txBody>
      </p:sp>
      <p:pic>
        <p:nvPicPr>
          <p:cNvPr id="2" name="Picture 1">
            <a:extLst>
              <a:ext uri="{FF2B5EF4-FFF2-40B4-BE49-F238E27FC236}">
                <a16:creationId xmlns:a16="http://schemas.microsoft.com/office/drawing/2014/main" id="{1CD50D50-F9FF-9B3C-03B1-A0BB6A6B2615}"/>
              </a:ext>
            </a:extLst>
          </p:cNvPr>
          <p:cNvPicPr>
            <a:picLocks noChangeAspect="1"/>
          </p:cNvPicPr>
          <p:nvPr/>
        </p:nvPicPr>
        <p:blipFill>
          <a:blip r:embed="rId2"/>
          <a:stretch>
            <a:fillRect/>
          </a:stretch>
        </p:blipFill>
        <p:spPr>
          <a:xfrm>
            <a:off x="1424" y="-3770"/>
            <a:ext cx="10549466" cy="13727289"/>
          </a:xfrm>
          <a:prstGeom prst="rect">
            <a:avLst/>
          </a:prstGeom>
        </p:spPr>
      </p:pic>
    </p:spTree>
    <p:extLst>
      <p:ext uri="{BB962C8B-B14F-4D97-AF65-F5344CB8AC3E}">
        <p14:creationId xmlns:p14="http://schemas.microsoft.com/office/powerpoint/2010/main" val="21398925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949315"/>
            <a:ext cx="12376938" cy="4081117"/>
          </a:xfrm>
        </p:spPr>
        <p:txBody>
          <a:bodyPr/>
          <a:lstStyle/>
          <a:p>
            <a:r>
              <a:rPr lang="en-US" sz="7200" dirty="0"/>
              <a:t>Alabama Statewide Middle-Mile Network (ASMMN) Grant Program</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5496606"/>
            <a:ext cx="10137096" cy="5245171"/>
          </a:xfrm>
        </p:spPr>
        <p:txBody>
          <a:bodyPr/>
          <a:lstStyle/>
          <a:p>
            <a:r>
              <a:rPr lang="en-US" sz="3600" dirty="0"/>
              <a:t>One project to serve 64 counties</a:t>
            </a:r>
          </a:p>
          <a:p>
            <a:pPr>
              <a:spcBef>
                <a:spcPts val="4200"/>
              </a:spcBef>
            </a:pPr>
            <a:r>
              <a:rPr lang="en-US" sz="3600" dirty="0"/>
              <a:t>Grant Amount:  </a:t>
            </a:r>
            <a:r>
              <a:rPr lang="en-US" sz="3600" b="1" dirty="0"/>
              <a:t>$82,450,000</a:t>
            </a:r>
          </a:p>
          <a:p>
            <a:pPr>
              <a:spcBef>
                <a:spcPts val="1800"/>
              </a:spcBef>
            </a:pPr>
            <a:r>
              <a:rPr lang="en-US" sz="3600" dirty="0"/>
              <a:t>Match Amount:  </a:t>
            </a:r>
            <a:r>
              <a:rPr lang="en-US" sz="3600" b="1" dirty="0"/>
              <a:t>$36,673,744</a:t>
            </a:r>
          </a:p>
          <a:p>
            <a:pPr>
              <a:spcBef>
                <a:spcPts val="1800"/>
              </a:spcBef>
            </a:pPr>
            <a:r>
              <a:rPr lang="en-US" sz="3600" dirty="0"/>
              <a:t>Estimated Route Miles:  </a:t>
            </a:r>
            <a:r>
              <a:rPr lang="en-US" sz="3600" b="1" dirty="0"/>
              <a:t>3,000</a:t>
            </a:r>
            <a:r>
              <a:rPr lang="en-US" sz="3600" dirty="0"/>
              <a:t> </a:t>
            </a:r>
          </a:p>
        </p:txBody>
      </p:sp>
      <p:sp>
        <p:nvSpPr>
          <p:cNvPr id="5" name="Text Placeholder 4">
            <a:extLst>
              <a:ext uri="{FF2B5EF4-FFF2-40B4-BE49-F238E27FC236}">
                <a16:creationId xmlns:a16="http://schemas.microsoft.com/office/drawing/2014/main" id="{BEBB5378-0267-597F-1E6F-A3DC1B929BD3}"/>
              </a:ext>
            </a:extLst>
          </p:cNvPr>
          <p:cNvSpPr>
            <a:spLocks noGrp="1"/>
          </p:cNvSpPr>
          <p:nvPr>
            <p:ph type="body" sz="quarter" idx="28"/>
          </p:nvPr>
        </p:nvSpPr>
        <p:spPr>
          <a:xfrm>
            <a:off x="11461257" y="4484642"/>
            <a:ext cx="11553322" cy="545790"/>
          </a:xfrm>
        </p:spPr>
        <p:txBody>
          <a:bodyPr/>
          <a:lstStyle/>
          <a:p>
            <a:r>
              <a:rPr lang="en-US" dirty="0"/>
              <a:t>Funding</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1404550" y="11549103"/>
            <a:ext cx="10441812" cy="1514484"/>
          </a:xfrm>
        </p:spPr>
        <p:txBody>
          <a:bodyPr/>
          <a:lstStyle/>
          <a:p>
            <a:r>
              <a:rPr lang="en-US" sz="1800" dirty="0">
                <a:effectLst/>
                <a:latin typeface="Calibri" panose="020F0502020204030204" pitchFamily="34" charset="0"/>
                <a:ea typeface="Calibri" panose="020F0502020204030204" pitchFamily="34" charset="0"/>
              </a:rPr>
              <a:t>This project is being supported, in whole or in part, by federal award number SLFRP2635 awarded to the State of Alabama by the U.S. Department of the Treasury.</a:t>
            </a:r>
          </a:p>
          <a:p>
            <a:endParaRPr lang="en-US" sz="1800" dirty="0">
              <a:latin typeface="Calibri" panose="020F0502020204030204" pitchFamily="34" charset="0"/>
              <a:ea typeface="Calibri" panose="020F0502020204030204" pitchFamily="34" charset="0"/>
            </a:endParaRPr>
          </a:p>
          <a:p>
            <a:r>
              <a:rPr lang="en-US" dirty="0"/>
              <a:t>								April 4, 2024 |  </a:t>
            </a:r>
            <a:fld id="{B50B12B3-D302-D742-AEA8-F03DE9ADCA1C}" type="slidenum">
              <a:rPr lang="en-US" smtClean="0"/>
              <a:pPr/>
              <a:t>8</a:t>
            </a:fld>
            <a:endParaRPr lang="en-US" dirty="0"/>
          </a:p>
          <a:p>
            <a:endParaRPr lang="en-US" dirty="0"/>
          </a:p>
        </p:txBody>
      </p:sp>
      <p:pic>
        <p:nvPicPr>
          <p:cNvPr id="2" name="Picture 1">
            <a:extLst>
              <a:ext uri="{FF2B5EF4-FFF2-40B4-BE49-F238E27FC236}">
                <a16:creationId xmlns:a16="http://schemas.microsoft.com/office/drawing/2014/main" id="{4C592A25-41C3-3052-4C29-1412D0C001A0}"/>
              </a:ext>
            </a:extLst>
          </p:cNvPr>
          <p:cNvPicPr>
            <a:picLocks noChangeAspect="1"/>
          </p:cNvPicPr>
          <p:nvPr/>
        </p:nvPicPr>
        <p:blipFill>
          <a:blip r:embed="rId2"/>
          <a:stretch>
            <a:fillRect/>
          </a:stretch>
        </p:blipFill>
        <p:spPr>
          <a:xfrm>
            <a:off x="1424" y="-766"/>
            <a:ext cx="10583333" cy="13721282"/>
          </a:xfrm>
          <a:prstGeom prst="rect">
            <a:avLst/>
          </a:prstGeom>
        </p:spPr>
      </p:pic>
    </p:spTree>
    <p:extLst>
      <p:ext uri="{BB962C8B-B14F-4D97-AF65-F5344CB8AC3E}">
        <p14:creationId xmlns:p14="http://schemas.microsoft.com/office/powerpoint/2010/main" val="16136869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44D7E4-0BB9-8CE8-2A60-49BD388A53B6}"/>
              </a:ext>
            </a:extLst>
          </p:cNvPr>
          <p:cNvSpPr>
            <a:spLocks noGrp="1"/>
          </p:cNvSpPr>
          <p:nvPr>
            <p:ph type="body" sz="quarter" idx="26"/>
          </p:nvPr>
        </p:nvSpPr>
        <p:spPr>
          <a:xfrm>
            <a:off x="11461257" y="949315"/>
            <a:ext cx="11553322" cy="3083921"/>
          </a:xfrm>
        </p:spPr>
        <p:txBody>
          <a:bodyPr/>
          <a:lstStyle/>
          <a:p>
            <a:r>
              <a:rPr lang="en-US" sz="7200" dirty="0"/>
              <a:t>Alabama Anchor Institution/Middle-Mile (AIMM) Grant Program</a:t>
            </a:r>
          </a:p>
        </p:txBody>
      </p:sp>
      <p:sp>
        <p:nvSpPr>
          <p:cNvPr id="4" name="Text Placeholder 3">
            <a:extLst>
              <a:ext uri="{FF2B5EF4-FFF2-40B4-BE49-F238E27FC236}">
                <a16:creationId xmlns:a16="http://schemas.microsoft.com/office/drawing/2014/main" id="{0303DEBC-74C3-0E9C-3045-4488D564E72D}"/>
              </a:ext>
            </a:extLst>
          </p:cNvPr>
          <p:cNvSpPr>
            <a:spLocks noGrp="1"/>
          </p:cNvSpPr>
          <p:nvPr>
            <p:ph type="body" sz="half" idx="27"/>
          </p:nvPr>
        </p:nvSpPr>
        <p:spPr>
          <a:xfrm>
            <a:off x="11461257" y="5331618"/>
            <a:ext cx="9187171" cy="4750840"/>
          </a:xfrm>
        </p:spPr>
        <p:txBody>
          <a:bodyPr/>
          <a:lstStyle/>
          <a:p>
            <a:r>
              <a:rPr lang="en-US" sz="3600" dirty="0"/>
              <a:t>21 projects awarded to 12 grantees</a:t>
            </a:r>
          </a:p>
          <a:p>
            <a:pPr>
              <a:spcBef>
                <a:spcPts val="4200"/>
              </a:spcBef>
            </a:pPr>
            <a:r>
              <a:rPr lang="en-US" sz="3600" dirty="0"/>
              <a:t>Grant Amount:  </a:t>
            </a:r>
            <a:r>
              <a:rPr lang="en-US" sz="3600" b="1" dirty="0"/>
              <a:t>$188,453,905</a:t>
            </a:r>
          </a:p>
          <a:p>
            <a:pPr>
              <a:spcBef>
                <a:spcPts val="1800"/>
              </a:spcBef>
            </a:pPr>
            <a:r>
              <a:rPr lang="en-US" sz="3600" dirty="0"/>
              <a:t>Match Amount:  </a:t>
            </a:r>
            <a:r>
              <a:rPr lang="en-US" sz="3600" b="1" dirty="0"/>
              <a:t>$58,109,315</a:t>
            </a:r>
          </a:p>
          <a:p>
            <a:pPr>
              <a:spcBef>
                <a:spcPts val="1800"/>
              </a:spcBef>
            </a:pPr>
            <a:r>
              <a:rPr lang="en-US" sz="3600" dirty="0"/>
              <a:t>Estimated Route Miles:  </a:t>
            </a:r>
            <a:r>
              <a:rPr lang="en-US" sz="3600" b="1" dirty="0"/>
              <a:t>4,287.06</a:t>
            </a:r>
            <a:r>
              <a:rPr lang="en-US" sz="3600" dirty="0"/>
              <a:t> </a:t>
            </a:r>
          </a:p>
          <a:p>
            <a:pPr>
              <a:spcBef>
                <a:spcPts val="1800"/>
              </a:spcBef>
            </a:pPr>
            <a:r>
              <a:rPr lang="en-US" sz="3600" dirty="0"/>
              <a:t>Estimated Anchor Institutions:  </a:t>
            </a:r>
            <a:r>
              <a:rPr lang="en-US" sz="3600" b="1" dirty="0"/>
              <a:t>793</a:t>
            </a:r>
          </a:p>
        </p:txBody>
      </p:sp>
      <p:sp>
        <p:nvSpPr>
          <p:cNvPr id="5" name="Text Placeholder 4">
            <a:extLst>
              <a:ext uri="{FF2B5EF4-FFF2-40B4-BE49-F238E27FC236}">
                <a16:creationId xmlns:a16="http://schemas.microsoft.com/office/drawing/2014/main" id="{BEBB5378-0267-597F-1E6F-A3DC1B929BD3}"/>
              </a:ext>
            </a:extLst>
          </p:cNvPr>
          <p:cNvSpPr>
            <a:spLocks noGrp="1"/>
          </p:cNvSpPr>
          <p:nvPr>
            <p:ph type="body" sz="quarter" idx="28"/>
          </p:nvPr>
        </p:nvSpPr>
        <p:spPr>
          <a:xfrm>
            <a:off x="11461257" y="4409532"/>
            <a:ext cx="11553322" cy="545790"/>
          </a:xfrm>
        </p:spPr>
        <p:txBody>
          <a:bodyPr/>
          <a:lstStyle/>
          <a:p>
            <a:r>
              <a:rPr lang="en-US"/>
              <a:t>Funding</a:t>
            </a:r>
          </a:p>
        </p:txBody>
      </p:sp>
      <p:sp>
        <p:nvSpPr>
          <p:cNvPr id="6" name="Text Placeholder 5">
            <a:extLst>
              <a:ext uri="{FF2B5EF4-FFF2-40B4-BE49-F238E27FC236}">
                <a16:creationId xmlns:a16="http://schemas.microsoft.com/office/drawing/2014/main" id="{EC9A997C-6102-57D5-2263-DB23B2698B46}"/>
              </a:ext>
            </a:extLst>
          </p:cNvPr>
          <p:cNvSpPr>
            <a:spLocks noGrp="1"/>
          </p:cNvSpPr>
          <p:nvPr>
            <p:ph type="body" sz="quarter" idx="23"/>
          </p:nvPr>
        </p:nvSpPr>
        <p:spPr>
          <a:xfrm>
            <a:off x="11461257" y="11598673"/>
            <a:ext cx="10219069" cy="1505027"/>
          </a:xfrm>
        </p:spPr>
        <p:txBody>
          <a:bodyPr/>
          <a:lstStyle/>
          <a:p>
            <a:r>
              <a:rPr lang="en-US" sz="1800" dirty="0">
                <a:effectLst/>
                <a:latin typeface="Calibri" panose="020F0502020204030204" pitchFamily="34" charset="0"/>
                <a:ea typeface="Calibri" panose="020F0502020204030204" pitchFamily="34" charset="0"/>
              </a:rPr>
              <a:t>This project is being supported, in whole or in part, by federal award number SLFRP2635 awarded to the State of Alabama by the U.S. Department of the Treasury.</a:t>
            </a:r>
          </a:p>
          <a:p>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								</a:t>
            </a:r>
            <a:r>
              <a:rPr lang="en-US" dirty="0"/>
              <a:t>April 4, 2024 |  </a:t>
            </a:r>
            <a:fld id="{B50B12B3-D302-D742-AEA8-F03DE9ADCA1C}" type="slidenum">
              <a:rPr lang="en-US" smtClean="0"/>
              <a:pPr/>
              <a:t>9</a:t>
            </a:fld>
            <a:endParaRPr lang="en-US" dirty="0"/>
          </a:p>
          <a:p>
            <a:endParaRPr lang="en-US" dirty="0"/>
          </a:p>
        </p:txBody>
      </p:sp>
      <p:pic>
        <p:nvPicPr>
          <p:cNvPr id="2" name="Picture 1">
            <a:extLst>
              <a:ext uri="{FF2B5EF4-FFF2-40B4-BE49-F238E27FC236}">
                <a16:creationId xmlns:a16="http://schemas.microsoft.com/office/drawing/2014/main" id="{740B7A55-50EB-922A-9566-224A20D957C6}"/>
              </a:ext>
            </a:extLst>
          </p:cNvPr>
          <p:cNvPicPr>
            <a:picLocks noChangeAspect="1"/>
          </p:cNvPicPr>
          <p:nvPr/>
        </p:nvPicPr>
        <p:blipFill>
          <a:blip r:embed="rId2"/>
          <a:stretch>
            <a:fillRect/>
          </a:stretch>
        </p:blipFill>
        <p:spPr>
          <a:xfrm>
            <a:off x="1424" y="553"/>
            <a:ext cx="10566400" cy="13718644"/>
          </a:xfrm>
          <a:prstGeom prst="rect">
            <a:avLst/>
          </a:prstGeom>
        </p:spPr>
      </p:pic>
    </p:spTree>
    <p:extLst>
      <p:ext uri="{BB962C8B-B14F-4D97-AF65-F5344CB8AC3E}">
        <p14:creationId xmlns:p14="http://schemas.microsoft.com/office/powerpoint/2010/main" val="138567971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761791-33a0-47b7-8145-9d3c2515a3a0" xsi:nil="true"/>
    <lcf76f155ced4ddcb4097134ff3c332f xmlns="ead14a2b-0901-4851-9135-e440dd1a60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F50E3F8B8C44D9EA5BD2549956CF2" ma:contentTypeVersion="14" ma:contentTypeDescription="Create a new document." ma:contentTypeScope="" ma:versionID="9ab502d2ef48a0fa6606d91c30b32af9">
  <xsd:schema xmlns:xsd="http://www.w3.org/2001/XMLSchema" xmlns:xs="http://www.w3.org/2001/XMLSchema" xmlns:p="http://schemas.microsoft.com/office/2006/metadata/properties" xmlns:ns2="ead14a2b-0901-4851-9135-e440dd1a60d2" xmlns:ns3="bc761791-33a0-47b7-8145-9d3c2515a3a0" targetNamespace="http://schemas.microsoft.com/office/2006/metadata/properties" ma:root="true" ma:fieldsID="bb740f5bfe4c4def29498592f95f8cc2" ns2:_="" ns3:_="">
    <xsd:import namespace="ead14a2b-0901-4851-9135-e440dd1a60d2"/>
    <xsd:import namespace="bc761791-33a0-47b7-8145-9d3c2515a3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14a2b-0901-4851-9135-e440dd1a6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5dbdce9-60e9-41e5-8608-85a453d288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761791-33a0-47b7-8145-9d3c2515a3a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985699-f427-45a7-93a3-105b7de166ff}" ma:internalName="TaxCatchAll" ma:showField="CatchAllData" ma:web="bc761791-33a0-47b7-8145-9d3c2515a3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DE3118-2CC2-4963-B605-5D50BB48B9B7}">
  <ds:schemaRefs>
    <ds:schemaRef ds:uri="http://schemas.microsoft.com/sharepoint/v3/contenttype/forms"/>
  </ds:schemaRefs>
</ds:datastoreItem>
</file>

<file path=customXml/itemProps2.xml><?xml version="1.0" encoding="utf-8"?>
<ds:datastoreItem xmlns:ds="http://schemas.openxmlformats.org/officeDocument/2006/customXml" ds:itemID="{1D937BE0-2F4B-473E-9B55-C1BAF284B6CA}">
  <ds:schemaRefs>
    <ds:schemaRef ds:uri="http://schemas.microsoft.com/sharepoint/v3"/>
    <ds:schemaRef ds:uri="5d87095d-ff1e-4808-9408-91d24e4452db"/>
    <ds:schemaRef ds:uri="e5ab66c7-856c-4cc8-ad3c-55c7e68619f9"/>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2A893CE4-6BA6-41B2-9F33-5773FA71F0D7}"/>
</file>

<file path=docMetadata/LabelInfo.xml><?xml version="1.0" encoding="utf-8"?>
<clbl:labelList xmlns:clbl="http://schemas.microsoft.com/office/2020/mipLabelMetadata">
  <clbl:label id="{bedd5d6f-bcfc-46d4-918d-7fb210e57897}" enabled="0" method="" siteId="{bedd5d6f-bcfc-46d4-918d-7fb210e57897}" removed="1"/>
</clbl:labelList>
</file>

<file path=docProps/app.xml><?xml version="1.0" encoding="utf-8"?>
<Properties xmlns="http://schemas.openxmlformats.org/officeDocument/2006/extended-properties" xmlns:vt="http://schemas.openxmlformats.org/officeDocument/2006/docPropsVTypes">
  <TotalTime>401</TotalTime>
  <Words>1579</Words>
  <Application>Microsoft Office PowerPoint</Application>
  <PresentationFormat>Custom</PresentationFormat>
  <Paragraphs>148</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Cambria</vt:lpstr>
      <vt:lpstr>Georgia</vt:lpstr>
      <vt:lpstr>Gill Sans</vt:lpstr>
      <vt:lpstr>Gill Sans Nova</vt:lpstr>
      <vt:lpstr>Helvetica Neue</vt:lpstr>
      <vt:lpstr>Helvetica Neue Medium</vt:lpstr>
      <vt:lpstr>inherit</vt:lpstr>
      <vt:lpstr>Newsreader Bold</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Neighbors, Maureen</dc:creator>
  <cp:lastModifiedBy>Neighbors, Maureen</cp:lastModifiedBy>
  <cp:revision>4</cp:revision>
  <dcterms:modified xsi:type="dcterms:W3CDTF">2024-04-03T22:18:16Z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0x010100685714D625ED474797DB2F14F95CF86E</vt:lpwstr>
  </property>
  <property fmtid="{D5CDD505-2E9C-101B-9397-08002B2CF9AE}" pid="3" name="MediaServiceImageTags">
    <vt:lpwstr/>
  </property>
</Properties>
</file>