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8" r:id="rId5"/>
    <p:sldId id="290" r:id="rId6"/>
    <p:sldId id="3415" r:id="rId7"/>
    <p:sldId id="3422" r:id="rId8"/>
    <p:sldId id="3416" r:id="rId9"/>
    <p:sldId id="265" r:id="rId10"/>
    <p:sldId id="3423" r:id="rId11"/>
    <p:sldId id="3424"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793316-30F3-5FDA-A0A4-3602200F84B0}" name="Jordan Shapiro" initials="JS" userId="S::jshapiro@ctcnet.us::342f1420-7b89-49d0-90eb-5b076e31f700" providerId="AD"/>
  <p188:author id="{C8117947-9197-AB0E-C03E-10AD86850B84}" name="Julie Elias" initials="JE" userId="S::jelias@ctcnet.us::4a10118b-6e38-47ad-8fef-925e287108dd" providerId="AD"/>
  <p188:author id="{773A1C5E-3941-D1DF-C57B-5272338ABDE9}" name="Gillian Chisholm" initials="GC" userId="S::gchisholm@ctcnet.us::3e00ee1b-91c0-4b99-9c02-e425565742fb" providerId="AD"/>
  <p188:author id="{E6C8479E-768D-8683-A205-119627573D52}" name="Andy Spurgeon" initials="AS" userId="S::aspurgeon@ctcnet.us::2083aaf2-f715-4b0d-8d1f-e8021948cfa6" providerId="AD"/>
  <p188:author id="{42AD7BEC-2EAB-B40E-767F-FF5DB83ABAA4}" name="Mala Goodrich" initials="MG" userId="S::mgoodrich@ctcnet.us::27919c37-1a0b-47a4-8fb7-6ff0e1c7533f" providerId="AD"/>
  <p188:author id="{378AFAF7-D84E-50C6-807C-7EECC762A403}" name="Ziggy Rivkin-Fish" initials="ZRF" userId="S::zrivkinfish@ctcnet.us::be2c664b-ef01-4462-bf07-a64d355209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451"/>
    <a:srgbClr val="F5C445"/>
    <a:srgbClr val="0FB5A2"/>
    <a:srgbClr val="BFBFBF"/>
    <a:srgbClr val="32CC99"/>
    <a:srgbClr val="EDF5FF"/>
    <a:srgbClr val="2E82B3"/>
    <a:srgbClr val="F9DB91"/>
    <a:srgbClr val="33CC99"/>
    <a:srgbClr val="7091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C1B8EB-C29A-4E60-8619-D6C85AD44F14}" v="4" dt="2024-03-28T12:37:48.46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8" autoAdjust="0"/>
    <p:restoredTop sz="94660"/>
  </p:normalViewPr>
  <p:slideViewPr>
    <p:cSldViewPr snapToGrid="0">
      <p:cViewPr varScale="1">
        <p:scale>
          <a:sx n="52" d="100"/>
          <a:sy n="52" d="100"/>
        </p:scale>
        <p:origin x="13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 Dorothy" userId="5a3db42d-28ad-483f-8d2f-b08969fab6b3" providerId="ADAL" clId="{3DD48A91-11F8-4023-BF4C-81F9A2BCD41F}"/>
    <pc:docChg chg="modSld">
      <pc:chgData name="May, Dorothy" userId="5a3db42d-28ad-483f-8d2f-b08969fab6b3" providerId="ADAL" clId="{3DD48A91-11F8-4023-BF4C-81F9A2BCD41F}" dt="2023-07-31T13:57:33.731" v="10" actId="6549"/>
      <pc:docMkLst>
        <pc:docMk/>
      </pc:docMkLst>
      <pc:sldChg chg="modSp mod">
        <pc:chgData name="May, Dorothy" userId="5a3db42d-28ad-483f-8d2f-b08969fab6b3" providerId="ADAL" clId="{3DD48A91-11F8-4023-BF4C-81F9A2BCD41F}" dt="2023-07-31T13:57:02.436" v="9" actId="20577"/>
        <pc:sldMkLst>
          <pc:docMk/>
          <pc:sldMk cId="4113150798" sldId="3274"/>
        </pc:sldMkLst>
        <pc:spChg chg="mod">
          <ac:chgData name="May, Dorothy" userId="5a3db42d-28ad-483f-8d2f-b08969fab6b3" providerId="ADAL" clId="{3DD48A91-11F8-4023-BF4C-81F9A2BCD41F}" dt="2023-07-31T13:57:02.436" v="9" actId="20577"/>
          <ac:spMkLst>
            <pc:docMk/>
            <pc:sldMk cId="4113150798" sldId="3274"/>
            <ac:spMk id="6" creationId="{11FF4C76-1C8B-E03F-ECEE-440A7A2AEEA2}"/>
          </ac:spMkLst>
        </pc:spChg>
      </pc:sldChg>
      <pc:sldChg chg="modSp mod">
        <pc:chgData name="May, Dorothy" userId="5a3db42d-28ad-483f-8d2f-b08969fab6b3" providerId="ADAL" clId="{3DD48A91-11F8-4023-BF4C-81F9A2BCD41F}" dt="2023-07-31T13:57:33.731" v="10" actId="6549"/>
        <pc:sldMkLst>
          <pc:docMk/>
          <pc:sldMk cId="2661684780" sldId="3276"/>
        </pc:sldMkLst>
        <pc:spChg chg="mod">
          <ac:chgData name="May, Dorothy" userId="5a3db42d-28ad-483f-8d2f-b08969fab6b3" providerId="ADAL" clId="{3DD48A91-11F8-4023-BF4C-81F9A2BCD41F}" dt="2023-07-31T13:57:33.731" v="10" actId="6549"/>
          <ac:spMkLst>
            <pc:docMk/>
            <pc:sldMk cId="2661684780" sldId="3276"/>
            <ac:spMk id="11" creationId="{B96CC7B6-C055-D135-3979-F3EDF93D42AB}"/>
          </ac:spMkLst>
        </pc:spChg>
      </pc:sldChg>
      <pc:sldChg chg="modSp mod">
        <pc:chgData name="May, Dorothy" userId="5a3db42d-28ad-483f-8d2f-b08969fab6b3" providerId="ADAL" clId="{3DD48A91-11F8-4023-BF4C-81F9A2BCD41F}" dt="2023-07-31T13:55:58.328" v="2" actId="20577"/>
        <pc:sldMkLst>
          <pc:docMk/>
          <pc:sldMk cId="2381360896" sldId="3283"/>
        </pc:sldMkLst>
        <pc:spChg chg="mod">
          <ac:chgData name="May, Dorothy" userId="5a3db42d-28ad-483f-8d2f-b08969fab6b3" providerId="ADAL" clId="{3DD48A91-11F8-4023-BF4C-81F9A2BCD41F}" dt="2023-07-31T13:55:58.328" v="2" actId="20577"/>
          <ac:spMkLst>
            <pc:docMk/>
            <pc:sldMk cId="2381360896" sldId="3283"/>
            <ac:spMk id="17" creationId="{B1CECFFA-613A-3855-5BF6-66C5E4D8F8EB}"/>
          </ac:spMkLst>
        </pc:spChg>
      </pc:sldChg>
      <pc:sldChg chg="modSp mod">
        <pc:chgData name="May, Dorothy" userId="5a3db42d-28ad-483f-8d2f-b08969fab6b3" providerId="ADAL" clId="{3DD48A91-11F8-4023-BF4C-81F9A2BCD41F}" dt="2023-07-31T13:56:06.509" v="6" actId="6549"/>
        <pc:sldMkLst>
          <pc:docMk/>
          <pc:sldMk cId="2323966772" sldId="3420"/>
        </pc:sldMkLst>
        <pc:spChg chg="mod">
          <ac:chgData name="May, Dorothy" userId="5a3db42d-28ad-483f-8d2f-b08969fab6b3" providerId="ADAL" clId="{3DD48A91-11F8-4023-BF4C-81F9A2BCD41F}" dt="2023-07-31T13:56:06.509" v="6" actId="6549"/>
          <ac:spMkLst>
            <pc:docMk/>
            <pc:sldMk cId="2323966772" sldId="3420"/>
            <ac:spMk id="14" creationId="{6C6CF522-C747-B610-85C8-2F20C0D98ECB}"/>
          </ac:spMkLst>
        </pc:spChg>
      </pc:sldChg>
      <pc:sldChg chg="modSp mod">
        <pc:chgData name="May, Dorothy" userId="5a3db42d-28ad-483f-8d2f-b08969fab6b3" providerId="ADAL" clId="{3DD48A91-11F8-4023-BF4C-81F9A2BCD41F}" dt="2023-07-31T13:56:30.503" v="8" actId="20577"/>
        <pc:sldMkLst>
          <pc:docMk/>
          <pc:sldMk cId="1569543752" sldId="3421"/>
        </pc:sldMkLst>
        <pc:spChg chg="mod">
          <ac:chgData name="May, Dorothy" userId="5a3db42d-28ad-483f-8d2f-b08969fab6b3" providerId="ADAL" clId="{3DD48A91-11F8-4023-BF4C-81F9A2BCD41F}" dt="2023-07-31T13:56:30.503" v="8" actId="20577"/>
          <ac:spMkLst>
            <pc:docMk/>
            <pc:sldMk cId="1569543752" sldId="3421"/>
            <ac:spMk id="12" creationId="{48620B59-A6EF-D46A-BF41-CC147C223CDD}"/>
          </ac:spMkLst>
        </pc:spChg>
      </pc:sldChg>
    </pc:docChg>
  </pc:docChgLst>
  <pc:docChgLst>
    <pc:chgData name="Neighbors, Maureen" userId="6b4c143f-acf1-48df-9363-aa587d3acc05" providerId="ADAL" clId="{28C1B8EB-C29A-4E60-8619-D6C85AD44F14}"/>
    <pc:docChg chg="undo redo custSel addSld delSld modSld">
      <pc:chgData name="Neighbors, Maureen" userId="6b4c143f-acf1-48df-9363-aa587d3acc05" providerId="ADAL" clId="{28C1B8EB-C29A-4E60-8619-D6C85AD44F14}" dt="2024-03-28T12:47:29.695" v="595" actId="20577"/>
      <pc:docMkLst>
        <pc:docMk/>
      </pc:docMkLst>
      <pc:sldChg chg="addSp delSp modSp mod">
        <pc:chgData name="Neighbors, Maureen" userId="6b4c143f-acf1-48df-9363-aa587d3acc05" providerId="ADAL" clId="{28C1B8EB-C29A-4E60-8619-D6C85AD44F14}" dt="2024-03-27T19:35:40.517" v="304" actId="1076"/>
        <pc:sldMkLst>
          <pc:docMk/>
          <pc:sldMk cId="2295866774" sldId="258"/>
        </pc:sldMkLst>
        <pc:spChg chg="mod">
          <ac:chgData name="Neighbors, Maureen" userId="6b4c143f-acf1-48df-9363-aa587d3acc05" providerId="ADAL" clId="{28C1B8EB-C29A-4E60-8619-D6C85AD44F14}" dt="2024-03-27T19:35:40.517" v="304" actId="1076"/>
          <ac:spMkLst>
            <pc:docMk/>
            <pc:sldMk cId="2295866774" sldId="258"/>
            <ac:spMk id="2" creationId="{339A6D00-EE0B-4BCC-60D9-CA964019D08D}"/>
          </ac:spMkLst>
        </pc:spChg>
        <pc:spChg chg="mod">
          <ac:chgData name="Neighbors, Maureen" userId="6b4c143f-acf1-48df-9363-aa587d3acc05" providerId="ADAL" clId="{28C1B8EB-C29A-4E60-8619-D6C85AD44F14}" dt="2024-03-27T19:35:16.440" v="300" actId="1076"/>
          <ac:spMkLst>
            <pc:docMk/>
            <pc:sldMk cId="2295866774" sldId="258"/>
            <ac:spMk id="3" creationId="{DFCBF6EC-41B2-F8F4-640C-F9012FB29645}"/>
          </ac:spMkLst>
        </pc:spChg>
        <pc:picChg chg="add del mod">
          <ac:chgData name="Neighbors, Maureen" userId="6b4c143f-acf1-48df-9363-aa587d3acc05" providerId="ADAL" clId="{28C1B8EB-C29A-4E60-8619-D6C85AD44F14}" dt="2024-03-27T19:33:50.379" v="285" actId="478"/>
          <ac:picMkLst>
            <pc:docMk/>
            <pc:sldMk cId="2295866774" sldId="258"/>
            <ac:picMk id="5" creationId="{31E866EF-6836-1983-A479-9E9405204A68}"/>
          </ac:picMkLst>
        </pc:picChg>
        <pc:picChg chg="add mod">
          <ac:chgData name="Neighbors, Maureen" userId="6b4c143f-acf1-48df-9363-aa587d3acc05" providerId="ADAL" clId="{28C1B8EB-C29A-4E60-8619-D6C85AD44F14}" dt="2024-03-27T19:35:34.140" v="303" actId="1076"/>
          <ac:picMkLst>
            <pc:docMk/>
            <pc:sldMk cId="2295866774" sldId="258"/>
            <ac:picMk id="7" creationId="{20B670B6-8DA6-D800-C2E9-ED2F9E3899F4}"/>
          </ac:picMkLst>
        </pc:picChg>
        <pc:picChg chg="del">
          <ac:chgData name="Neighbors, Maureen" userId="6b4c143f-acf1-48df-9363-aa587d3acc05" providerId="ADAL" clId="{28C1B8EB-C29A-4E60-8619-D6C85AD44F14}" dt="2024-03-27T19:34:20.457" v="292" actId="478"/>
          <ac:picMkLst>
            <pc:docMk/>
            <pc:sldMk cId="2295866774" sldId="258"/>
            <ac:picMk id="8" creationId="{9B58FE86-E95B-E97C-ED6F-3EF360AF9369}"/>
          </ac:picMkLst>
        </pc:picChg>
      </pc:sldChg>
      <pc:sldChg chg="modSp mod">
        <pc:chgData name="Neighbors, Maureen" userId="6b4c143f-acf1-48df-9363-aa587d3acc05" providerId="ADAL" clId="{28C1B8EB-C29A-4E60-8619-D6C85AD44F14}" dt="2024-03-28T12:35:35.653" v="474" actId="20577"/>
        <pc:sldMkLst>
          <pc:docMk/>
          <pc:sldMk cId="2193815647" sldId="265"/>
        </pc:sldMkLst>
        <pc:spChg chg="mod">
          <ac:chgData name="Neighbors, Maureen" userId="6b4c143f-acf1-48df-9363-aa587d3acc05" providerId="ADAL" clId="{28C1B8EB-C29A-4E60-8619-D6C85AD44F14}" dt="2024-03-28T12:35:35.653" v="474" actId="20577"/>
          <ac:spMkLst>
            <pc:docMk/>
            <pc:sldMk cId="2193815647" sldId="265"/>
            <ac:spMk id="9" creationId="{779F625F-9673-A05E-A3E6-9DC743823407}"/>
          </ac:spMkLst>
        </pc:spChg>
        <pc:spChg chg="mod">
          <ac:chgData name="Neighbors, Maureen" userId="6b4c143f-acf1-48df-9363-aa587d3acc05" providerId="ADAL" clId="{28C1B8EB-C29A-4E60-8619-D6C85AD44F14}" dt="2024-03-27T19:24:38.929" v="82" actId="20577"/>
          <ac:spMkLst>
            <pc:docMk/>
            <pc:sldMk cId="2193815647" sldId="265"/>
            <ac:spMk id="11" creationId="{632F5713-7D58-56B2-136E-7D4E33BB9C22}"/>
          </ac:spMkLst>
        </pc:spChg>
      </pc:sldChg>
      <pc:sldChg chg="modSp mod">
        <pc:chgData name="Neighbors, Maureen" userId="6b4c143f-acf1-48df-9363-aa587d3acc05" providerId="ADAL" clId="{28C1B8EB-C29A-4E60-8619-D6C85AD44F14}" dt="2024-03-27T19:44:46.899" v="463" actId="6549"/>
        <pc:sldMkLst>
          <pc:docMk/>
          <pc:sldMk cId="4205896957" sldId="290"/>
        </pc:sldMkLst>
        <pc:spChg chg="mod">
          <ac:chgData name="Neighbors, Maureen" userId="6b4c143f-acf1-48df-9363-aa587d3acc05" providerId="ADAL" clId="{28C1B8EB-C29A-4E60-8619-D6C85AD44F14}" dt="2024-03-27T19:44:46.899" v="463" actId="6549"/>
          <ac:spMkLst>
            <pc:docMk/>
            <pc:sldMk cId="4205896957" sldId="290"/>
            <ac:spMk id="4" creationId="{11A7EB90-ACA9-4D91-E481-C574251EA389}"/>
          </ac:spMkLst>
        </pc:spChg>
        <pc:spChg chg="mod">
          <ac:chgData name="Neighbors, Maureen" userId="6b4c143f-acf1-48df-9363-aa587d3acc05" providerId="ADAL" clId="{28C1B8EB-C29A-4E60-8619-D6C85AD44F14}" dt="2024-03-27T19:23:20.850" v="44" actId="20577"/>
          <ac:spMkLst>
            <pc:docMk/>
            <pc:sldMk cId="4205896957" sldId="290"/>
            <ac:spMk id="6" creationId="{2E792711-F08D-1EBA-5577-F69A8B0C37F0}"/>
          </ac:spMkLst>
        </pc:spChg>
      </pc:sldChg>
      <pc:sldChg chg="modSp add del mod">
        <pc:chgData name="Neighbors, Maureen" userId="6b4c143f-acf1-48df-9363-aa587d3acc05" providerId="ADAL" clId="{28C1B8EB-C29A-4E60-8619-D6C85AD44F14}" dt="2024-03-28T12:45:11.921" v="585" actId="47"/>
        <pc:sldMkLst>
          <pc:docMk/>
          <pc:sldMk cId="1273865406" sldId="3223"/>
        </pc:sldMkLst>
        <pc:spChg chg="mod">
          <ac:chgData name="Neighbors, Maureen" userId="6b4c143f-acf1-48df-9363-aa587d3acc05" providerId="ADAL" clId="{28C1B8EB-C29A-4E60-8619-D6C85AD44F14}" dt="2024-03-27T19:28:25.176" v="255" actId="20577"/>
          <ac:spMkLst>
            <pc:docMk/>
            <pc:sldMk cId="1273865406" sldId="3223"/>
            <ac:spMk id="10" creationId="{35280A59-42E4-A480-4925-ACBE3FD5B4BE}"/>
          </ac:spMkLst>
        </pc:spChg>
      </pc:sldChg>
      <pc:sldChg chg="modSp add del mod">
        <pc:chgData name="Neighbors, Maureen" userId="6b4c143f-acf1-48df-9363-aa587d3acc05" providerId="ADAL" clId="{28C1B8EB-C29A-4E60-8619-D6C85AD44F14}" dt="2024-03-28T12:45:09.365" v="582" actId="47"/>
        <pc:sldMkLst>
          <pc:docMk/>
          <pc:sldMk cId="1330264604" sldId="3236"/>
        </pc:sldMkLst>
        <pc:spChg chg="mod">
          <ac:chgData name="Neighbors, Maureen" userId="6b4c143f-acf1-48df-9363-aa587d3acc05" providerId="ADAL" clId="{28C1B8EB-C29A-4E60-8619-D6C85AD44F14}" dt="2024-03-27T19:28:48.602" v="263" actId="20577"/>
          <ac:spMkLst>
            <pc:docMk/>
            <pc:sldMk cId="1330264604" sldId="3236"/>
            <ac:spMk id="16" creationId="{E37BE731-1481-97B5-4707-5997C8FE1005}"/>
          </ac:spMkLst>
        </pc:spChg>
      </pc:sldChg>
      <pc:sldChg chg="modSp add del mod">
        <pc:chgData name="Neighbors, Maureen" userId="6b4c143f-acf1-48df-9363-aa587d3acc05" providerId="ADAL" clId="{28C1B8EB-C29A-4E60-8619-D6C85AD44F14}" dt="2024-03-28T12:44:59.189" v="572" actId="47"/>
        <pc:sldMkLst>
          <pc:docMk/>
          <pc:sldMk cId="4113150798" sldId="3274"/>
        </pc:sldMkLst>
        <pc:spChg chg="mod">
          <ac:chgData name="Neighbors, Maureen" userId="6b4c143f-acf1-48df-9363-aa587d3acc05" providerId="ADAL" clId="{28C1B8EB-C29A-4E60-8619-D6C85AD44F14}" dt="2024-03-27T19:25:03.186" v="98" actId="6549"/>
          <ac:spMkLst>
            <pc:docMk/>
            <pc:sldMk cId="4113150798" sldId="3274"/>
            <ac:spMk id="11" creationId="{C5DCE401-BC6F-C8E1-959D-A5B54C061DAB}"/>
          </ac:spMkLst>
        </pc:spChg>
      </pc:sldChg>
      <pc:sldChg chg="modSp add del mod">
        <pc:chgData name="Neighbors, Maureen" userId="6b4c143f-acf1-48df-9363-aa587d3acc05" providerId="ADAL" clId="{28C1B8EB-C29A-4E60-8619-D6C85AD44F14}" dt="2024-03-28T12:45:03.447" v="575" actId="47"/>
        <pc:sldMkLst>
          <pc:docMk/>
          <pc:sldMk cId="2661684780" sldId="3276"/>
        </pc:sldMkLst>
        <pc:spChg chg="mod">
          <ac:chgData name="Neighbors, Maureen" userId="6b4c143f-acf1-48df-9363-aa587d3acc05" providerId="ADAL" clId="{28C1B8EB-C29A-4E60-8619-D6C85AD44F14}" dt="2024-03-27T19:25:43.270" v="135" actId="6549"/>
          <ac:spMkLst>
            <pc:docMk/>
            <pc:sldMk cId="2661684780" sldId="3276"/>
            <ac:spMk id="12" creationId="{1AB650E3-A62F-0074-E386-EFDDDD80AEB4}"/>
          </ac:spMkLst>
        </pc:spChg>
      </pc:sldChg>
      <pc:sldChg chg="modSp add del mod">
        <pc:chgData name="Neighbors, Maureen" userId="6b4c143f-acf1-48df-9363-aa587d3acc05" providerId="ADAL" clId="{28C1B8EB-C29A-4E60-8619-D6C85AD44F14}" dt="2024-03-28T12:45:06.233" v="578" actId="47"/>
        <pc:sldMkLst>
          <pc:docMk/>
          <pc:sldMk cId="4211009027" sldId="3278"/>
        </pc:sldMkLst>
        <pc:spChg chg="mod">
          <ac:chgData name="Neighbors, Maureen" userId="6b4c143f-acf1-48df-9363-aa587d3acc05" providerId="ADAL" clId="{28C1B8EB-C29A-4E60-8619-D6C85AD44F14}" dt="2024-03-27T19:26:36.358" v="175" actId="20577"/>
          <ac:spMkLst>
            <pc:docMk/>
            <pc:sldMk cId="4211009027" sldId="3278"/>
            <ac:spMk id="20" creationId="{4A4EA9F2-BA6B-70CD-BA8B-8B2B21DD9C8B}"/>
          </ac:spMkLst>
        </pc:spChg>
      </pc:sldChg>
      <pc:sldChg chg="modSp add del mod">
        <pc:chgData name="Neighbors, Maureen" userId="6b4c143f-acf1-48df-9363-aa587d3acc05" providerId="ADAL" clId="{28C1B8EB-C29A-4E60-8619-D6C85AD44F14}" dt="2024-03-28T12:45:07.009" v="579" actId="47"/>
        <pc:sldMkLst>
          <pc:docMk/>
          <pc:sldMk cId="2381360896" sldId="3283"/>
        </pc:sldMkLst>
        <pc:spChg chg="mod">
          <ac:chgData name="Neighbors, Maureen" userId="6b4c143f-acf1-48df-9363-aa587d3acc05" providerId="ADAL" clId="{28C1B8EB-C29A-4E60-8619-D6C85AD44F14}" dt="2024-03-27T19:29:04.012" v="269" actId="20577"/>
          <ac:spMkLst>
            <pc:docMk/>
            <pc:sldMk cId="2381360896" sldId="3283"/>
            <ac:spMk id="19" creationId="{A22EAACF-2C98-47A4-9675-3F64FE719651}"/>
          </ac:spMkLst>
        </pc:spChg>
      </pc:sldChg>
      <pc:sldChg chg="modSp add del mod">
        <pc:chgData name="Neighbors, Maureen" userId="6b4c143f-acf1-48df-9363-aa587d3acc05" providerId="ADAL" clId="{28C1B8EB-C29A-4E60-8619-D6C85AD44F14}" dt="2024-03-28T12:45:17.735" v="588" actId="47"/>
        <pc:sldMkLst>
          <pc:docMk/>
          <pc:sldMk cId="2946240425" sldId="3382"/>
        </pc:sldMkLst>
        <pc:spChg chg="mod">
          <ac:chgData name="Neighbors, Maureen" userId="6b4c143f-acf1-48df-9363-aa587d3acc05" providerId="ADAL" clId="{28C1B8EB-C29A-4E60-8619-D6C85AD44F14}" dt="2024-03-27T19:29:23.558" v="280" actId="20577"/>
          <ac:spMkLst>
            <pc:docMk/>
            <pc:sldMk cId="2946240425" sldId="3382"/>
            <ac:spMk id="6" creationId="{E9B41A15-F088-B000-6F92-4E38F9C34C5F}"/>
          </ac:spMkLst>
        </pc:spChg>
      </pc:sldChg>
      <pc:sldChg chg="modSp add del mod">
        <pc:chgData name="Neighbors, Maureen" userId="6b4c143f-acf1-48df-9363-aa587d3acc05" providerId="ADAL" clId="{28C1B8EB-C29A-4E60-8619-D6C85AD44F14}" dt="2024-03-28T12:45:16.316" v="587" actId="47"/>
        <pc:sldMkLst>
          <pc:docMk/>
          <pc:sldMk cId="1686968051" sldId="3388"/>
        </pc:sldMkLst>
        <pc:spChg chg="mod">
          <ac:chgData name="Neighbors, Maureen" userId="6b4c143f-acf1-48df-9363-aa587d3acc05" providerId="ADAL" clId="{28C1B8EB-C29A-4E60-8619-D6C85AD44F14}" dt="2024-03-27T19:28:16.039" v="251" actId="20577"/>
          <ac:spMkLst>
            <pc:docMk/>
            <pc:sldMk cId="1686968051" sldId="3388"/>
            <ac:spMk id="6" creationId="{E9B41A15-F088-B000-6F92-4E38F9C34C5F}"/>
          </ac:spMkLst>
        </pc:spChg>
      </pc:sldChg>
      <pc:sldChg chg="modSp add del mod">
        <pc:chgData name="Neighbors, Maureen" userId="6b4c143f-acf1-48df-9363-aa587d3acc05" providerId="ADAL" clId="{28C1B8EB-C29A-4E60-8619-D6C85AD44F14}" dt="2024-03-28T12:45:15.195" v="586" actId="47"/>
        <pc:sldMkLst>
          <pc:docMk/>
          <pc:sldMk cId="410088052" sldId="3389"/>
        </pc:sldMkLst>
        <pc:spChg chg="mod">
          <ac:chgData name="Neighbors, Maureen" userId="6b4c143f-acf1-48df-9363-aa587d3acc05" providerId="ADAL" clId="{28C1B8EB-C29A-4E60-8619-D6C85AD44F14}" dt="2024-03-27T19:28:20.110" v="253" actId="20577"/>
          <ac:spMkLst>
            <pc:docMk/>
            <pc:sldMk cId="410088052" sldId="3389"/>
            <ac:spMk id="6" creationId="{E9B41A15-F088-B000-6F92-4E38F9C34C5F}"/>
          </ac:spMkLst>
        </pc:spChg>
      </pc:sldChg>
      <pc:sldChg chg="modSp add del mod">
        <pc:chgData name="Neighbors, Maureen" userId="6b4c143f-acf1-48df-9363-aa587d3acc05" providerId="ADAL" clId="{28C1B8EB-C29A-4E60-8619-D6C85AD44F14}" dt="2024-03-28T12:45:11.131" v="584" actId="47"/>
        <pc:sldMkLst>
          <pc:docMk/>
          <pc:sldMk cId="2312272754" sldId="3390"/>
        </pc:sldMkLst>
        <pc:spChg chg="mod">
          <ac:chgData name="Neighbors, Maureen" userId="6b4c143f-acf1-48df-9363-aa587d3acc05" providerId="ADAL" clId="{28C1B8EB-C29A-4E60-8619-D6C85AD44F14}" dt="2024-03-27T19:28:36.156" v="259" actId="20577"/>
          <ac:spMkLst>
            <pc:docMk/>
            <pc:sldMk cId="2312272754" sldId="3390"/>
            <ac:spMk id="6" creationId="{E9B41A15-F088-B000-6F92-4E38F9C34C5F}"/>
          </ac:spMkLst>
        </pc:spChg>
      </pc:sldChg>
      <pc:sldChg chg="modSp add del mod">
        <pc:chgData name="Neighbors, Maureen" userId="6b4c143f-acf1-48df-9363-aa587d3acc05" providerId="ADAL" clId="{28C1B8EB-C29A-4E60-8619-D6C85AD44F14}" dt="2024-03-28T12:45:08.624" v="581" actId="47"/>
        <pc:sldMkLst>
          <pc:docMk/>
          <pc:sldMk cId="4341286" sldId="3391"/>
        </pc:sldMkLst>
        <pc:spChg chg="mod">
          <ac:chgData name="Neighbors, Maureen" userId="6b4c143f-acf1-48df-9363-aa587d3acc05" providerId="ADAL" clId="{28C1B8EB-C29A-4E60-8619-D6C85AD44F14}" dt="2024-03-27T19:28:52.502" v="265" actId="20577"/>
          <ac:spMkLst>
            <pc:docMk/>
            <pc:sldMk cId="4341286" sldId="3391"/>
            <ac:spMk id="6" creationId="{E9B41A15-F088-B000-6F92-4E38F9C34C5F}"/>
          </ac:spMkLst>
        </pc:spChg>
      </pc:sldChg>
      <pc:sldChg chg="modSp add del mod">
        <pc:chgData name="Neighbors, Maureen" userId="6b4c143f-acf1-48df-9363-aa587d3acc05" providerId="ADAL" clId="{28C1B8EB-C29A-4E60-8619-D6C85AD44F14}" dt="2024-03-28T12:45:02.411" v="574" actId="47"/>
        <pc:sldMkLst>
          <pc:docMk/>
          <pc:sldMk cId="4281063392" sldId="3393"/>
        </pc:sldMkLst>
        <pc:spChg chg="mod">
          <ac:chgData name="Neighbors, Maureen" userId="6b4c143f-acf1-48df-9363-aa587d3acc05" providerId="ADAL" clId="{28C1B8EB-C29A-4E60-8619-D6C85AD44F14}" dt="2024-03-27T19:25:28.809" v="123" actId="20577"/>
          <ac:spMkLst>
            <pc:docMk/>
            <pc:sldMk cId="4281063392" sldId="3393"/>
            <ac:spMk id="6" creationId="{E9B41A15-F088-B000-6F92-4E38F9C34C5F}"/>
          </ac:spMkLst>
        </pc:spChg>
      </pc:sldChg>
      <pc:sldChg chg="modSp add del mod">
        <pc:chgData name="Neighbors, Maureen" userId="6b4c143f-acf1-48df-9363-aa587d3acc05" providerId="ADAL" clId="{28C1B8EB-C29A-4E60-8619-D6C85AD44F14}" dt="2024-03-28T12:44:55.939" v="571" actId="47"/>
        <pc:sldMkLst>
          <pc:docMk/>
          <pc:sldMk cId="1575727496" sldId="3394"/>
        </pc:sldMkLst>
        <pc:spChg chg="mod">
          <ac:chgData name="Neighbors, Maureen" userId="6b4c143f-acf1-48df-9363-aa587d3acc05" providerId="ADAL" clId="{28C1B8EB-C29A-4E60-8619-D6C85AD44F14}" dt="2024-03-27T19:24:50.116" v="86" actId="6549"/>
          <ac:spMkLst>
            <pc:docMk/>
            <pc:sldMk cId="1575727496" sldId="3394"/>
            <ac:spMk id="6" creationId="{E9B41A15-F088-B000-6F92-4E38F9C34C5F}"/>
          </ac:spMkLst>
        </pc:spChg>
      </pc:sldChg>
      <pc:sldChg chg="modSp mod">
        <pc:chgData name="Neighbors, Maureen" userId="6b4c143f-acf1-48df-9363-aa587d3acc05" providerId="ADAL" clId="{28C1B8EB-C29A-4E60-8619-D6C85AD44F14}" dt="2024-03-27T19:46:45.439" v="465" actId="6549"/>
        <pc:sldMkLst>
          <pc:docMk/>
          <pc:sldMk cId="2316087364" sldId="3415"/>
        </pc:sldMkLst>
        <pc:spChg chg="mod">
          <ac:chgData name="Neighbors, Maureen" userId="6b4c143f-acf1-48df-9363-aa587d3acc05" providerId="ADAL" clId="{28C1B8EB-C29A-4E60-8619-D6C85AD44F14}" dt="2024-03-27T19:42:50.505" v="328" actId="1076"/>
          <ac:spMkLst>
            <pc:docMk/>
            <pc:sldMk cId="2316087364" sldId="3415"/>
            <ac:spMk id="3" creationId="{544699FE-CA34-68CC-8D1E-966D131BE092}"/>
          </ac:spMkLst>
        </pc:spChg>
        <pc:spChg chg="mod">
          <ac:chgData name="Neighbors, Maureen" userId="6b4c143f-acf1-48df-9363-aa587d3acc05" providerId="ADAL" clId="{28C1B8EB-C29A-4E60-8619-D6C85AD44F14}" dt="2024-03-27T19:46:45.439" v="465" actId="6549"/>
          <ac:spMkLst>
            <pc:docMk/>
            <pc:sldMk cId="2316087364" sldId="3415"/>
            <ac:spMk id="4" creationId="{11A7EB90-ACA9-4D91-E481-C574251EA389}"/>
          </ac:spMkLst>
        </pc:spChg>
        <pc:spChg chg="mod">
          <ac:chgData name="Neighbors, Maureen" userId="6b4c143f-acf1-48df-9363-aa587d3acc05" providerId="ADAL" clId="{28C1B8EB-C29A-4E60-8619-D6C85AD44F14}" dt="2024-03-27T19:23:16.051" v="42" actId="20577"/>
          <ac:spMkLst>
            <pc:docMk/>
            <pc:sldMk cId="2316087364" sldId="3415"/>
            <ac:spMk id="6" creationId="{DC3C280F-42E0-CB92-FD9A-0442751E7B47}"/>
          </ac:spMkLst>
        </pc:spChg>
      </pc:sldChg>
      <pc:sldChg chg="modSp mod">
        <pc:chgData name="Neighbors, Maureen" userId="6b4c143f-acf1-48df-9363-aa587d3acc05" providerId="ADAL" clId="{28C1B8EB-C29A-4E60-8619-D6C85AD44F14}" dt="2024-03-27T19:58:57.357" v="469" actId="207"/>
        <pc:sldMkLst>
          <pc:docMk/>
          <pc:sldMk cId="1472120607" sldId="3416"/>
        </pc:sldMkLst>
        <pc:spChg chg="mod">
          <ac:chgData name="Neighbors, Maureen" userId="6b4c143f-acf1-48df-9363-aa587d3acc05" providerId="ADAL" clId="{28C1B8EB-C29A-4E60-8619-D6C85AD44F14}" dt="2024-03-27T19:58:57.357" v="469" actId="207"/>
          <ac:spMkLst>
            <pc:docMk/>
            <pc:sldMk cId="1472120607" sldId="3416"/>
            <ac:spMk id="4" creationId="{11A7EB90-ACA9-4D91-E481-C574251EA389}"/>
          </ac:spMkLst>
        </pc:spChg>
        <pc:spChg chg="mod">
          <ac:chgData name="Neighbors, Maureen" userId="6b4c143f-acf1-48df-9363-aa587d3acc05" providerId="ADAL" clId="{28C1B8EB-C29A-4E60-8619-D6C85AD44F14}" dt="2024-03-27T19:23:38.019" v="57" actId="20577"/>
          <ac:spMkLst>
            <pc:docMk/>
            <pc:sldMk cId="1472120607" sldId="3416"/>
            <ac:spMk id="6" creationId="{291F1734-9136-EBB7-09FD-72E35CF4658D}"/>
          </ac:spMkLst>
        </pc:spChg>
      </pc:sldChg>
      <pc:sldChg chg="modSp add del mod">
        <pc:chgData name="Neighbors, Maureen" userId="6b4c143f-acf1-48df-9363-aa587d3acc05" providerId="ADAL" clId="{28C1B8EB-C29A-4E60-8619-D6C85AD44F14}" dt="2024-03-28T12:45:04.375" v="576" actId="47"/>
        <pc:sldMkLst>
          <pc:docMk/>
          <pc:sldMk cId="194593805" sldId="3417"/>
        </pc:sldMkLst>
        <pc:spChg chg="mod">
          <ac:chgData name="Neighbors, Maureen" userId="6b4c143f-acf1-48df-9363-aa587d3acc05" providerId="ADAL" clId="{28C1B8EB-C29A-4E60-8619-D6C85AD44F14}" dt="2024-03-27T19:25:56.581" v="147" actId="6549"/>
          <ac:spMkLst>
            <pc:docMk/>
            <pc:sldMk cId="194593805" sldId="3417"/>
            <ac:spMk id="12" creationId="{1AB650E3-A62F-0074-E386-EFDDDD80AEB4}"/>
          </ac:spMkLst>
        </pc:spChg>
      </pc:sldChg>
      <pc:sldChg chg="modSp add del mod">
        <pc:chgData name="Neighbors, Maureen" userId="6b4c143f-acf1-48df-9363-aa587d3acc05" providerId="ADAL" clId="{28C1B8EB-C29A-4E60-8619-D6C85AD44F14}" dt="2024-03-28T12:45:05.241" v="577" actId="47"/>
        <pc:sldMkLst>
          <pc:docMk/>
          <pc:sldMk cId="2190582388" sldId="3418"/>
        </pc:sldMkLst>
        <pc:spChg chg="mod">
          <ac:chgData name="Neighbors, Maureen" userId="6b4c143f-acf1-48df-9363-aa587d3acc05" providerId="ADAL" clId="{28C1B8EB-C29A-4E60-8619-D6C85AD44F14}" dt="2024-03-27T19:26:11.594" v="159" actId="6549"/>
          <ac:spMkLst>
            <pc:docMk/>
            <pc:sldMk cId="2190582388" sldId="3418"/>
            <ac:spMk id="12" creationId="{1AB650E3-A62F-0074-E386-EFDDDD80AEB4}"/>
          </ac:spMkLst>
        </pc:spChg>
      </pc:sldChg>
      <pc:sldChg chg="modSp add del mod">
        <pc:chgData name="Neighbors, Maureen" userId="6b4c143f-acf1-48df-9363-aa587d3acc05" providerId="ADAL" clId="{28C1B8EB-C29A-4E60-8619-D6C85AD44F14}" dt="2024-03-28T12:45:00.993" v="573" actId="47"/>
        <pc:sldMkLst>
          <pc:docMk/>
          <pc:sldMk cId="3682562317" sldId="3419"/>
        </pc:sldMkLst>
        <pc:spChg chg="mod">
          <ac:chgData name="Neighbors, Maureen" userId="6b4c143f-acf1-48df-9363-aa587d3acc05" providerId="ADAL" clId="{28C1B8EB-C29A-4E60-8619-D6C85AD44F14}" dt="2024-03-27T19:25:16.079" v="110" actId="6549"/>
          <ac:spMkLst>
            <pc:docMk/>
            <pc:sldMk cId="3682562317" sldId="3419"/>
            <ac:spMk id="11" creationId="{C5DCE401-BC6F-C8E1-959D-A5B54C061DAB}"/>
          </ac:spMkLst>
        </pc:spChg>
      </pc:sldChg>
      <pc:sldChg chg="modSp add del mod">
        <pc:chgData name="Neighbors, Maureen" userId="6b4c143f-acf1-48df-9363-aa587d3acc05" providerId="ADAL" clId="{28C1B8EB-C29A-4E60-8619-D6C85AD44F14}" dt="2024-03-28T12:45:07.788" v="580" actId="47"/>
        <pc:sldMkLst>
          <pc:docMk/>
          <pc:sldMk cId="2323966772" sldId="3420"/>
        </pc:sldMkLst>
        <pc:spChg chg="mod">
          <ac:chgData name="Neighbors, Maureen" userId="6b4c143f-acf1-48df-9363-aa587d3acc05" providerId="ADAL" clId="{28C1B8EB-C29A-4E60-8619-D6C85AD44F14}" dt="2024-03-27T19:28:58.616" v="267" actId="20577"/>
          <ac:spMkLst>
            <pc:docMk/>
            <pc:sldMk cId="2323966772" sldId="3420"/>
            <ac:spMk id="20" creationId="{4A4EA9F2-BA6B-70CD-BA8B-8B2B21DD9C8B}"/>
          </ac:spMkLst>
        </pc:spChg>
      </pc:sldChg>
      <pc:sldChg chg="modSp add del mod">
        <pc:chgData name="Neighbors, Maureen" userId="6b4c143f-acf1-48df-9363-aa587d3acc05" providerId="ADAL" clId="{28C1B8EB-C29A-4E60-8619-D6C85AD44F14}" dt="2024-03-28T12:45:10.365" v="583" actId="47"/>
        <pc:sldMkLst>
          <pc:docMk/>
          <pc:sldMk cId="1569543752" sldId="3421"/>
        </pc:sldMkLst>
        <pc:spChg chg="mod">
          <ac:chgData name="Neighbors, Maureen" userId="6b4c143f-acf1-48df-9363-aa587d3acc05" providerId="ADAL" clId="{28C1B8EB-C29A-4E60-8619-D6C85AD44F14}" dt="2024-03-27T19:28:41.618" v="261" actId="20577"/>
          <ac:spMkLst>
            <pc:docMk/>
            <pc:sldMk cId="1569543752" sldId="3421"/>
            <ac:spMk id="19" creationId="{A22EAACF-2C98-47A4-9675-3F64FE719651}"/>
          </ac:spMkLst>
        </pc:spChg>
      </pc:sldChg>
      <pc:sldChg chg="modSp add mod">
        <pc:chgData name="Neighbors, Maureen" userId="6b4c143f-acf1-48df-9363-aa587d3acc05" providerId="ADAL" clId="{28C1B8EB-C29A-4E60-8619-D6C85AD44F14}" dt="2024-03-27T19:47:07.812" v="467"/>
        <pc:sldMkLst>
          <pc:docMk/>
          <pc:sldMk cId="3725674710" sldId="3422"/>
        </pc:sldMkLst>
        <pc:spChg chg="mod">
          <ac:chgData name="Neighbors, Maureen" userId="6b4c143f-acf1-48df-9363-aa587d3acc05" providerId="ADAL" clId="{28C1B8EB-C29A-4E60-8619-D6C85AD44F14}" dt="2024-03-27T19:47:07.812" v="467"/>
          <ac:spMkLst>
            <pc:docMk/>
            <pc:sldMk cId="3725674710" sldId="3422"/>
            <ac:spMk id="4" creationId="{11A7EB90-ACA9-4D91-E481-C574251EA389}"/>
          </ac:spMkLst>
        </pc:spChg>
      </pc:sldChg>
      <pc:sldChg chg="modSp add mod">
        <pc:chgData name="Neighbors, Maureen" userId="6b4c143f-acf1-48df-9363-aa587d3acc05" providerId="ADAL" clId="{28C1B8EB-C29A-4E60-8619-D6C85AD44F14}" dt="2024-03-28T12:47:29.695" v="595" actId="20577"/>
        <pc:sldMkLst>
          <pc:docMk/>
          <pc:sldMk cId="3114057309" sldId="3423"/>
        </pc:sldMkLst>
        <pc:spChg chg="mod">
          <ac:chgData name="Neighbors, Maureen" userId="6b4c143f-acf1-48df-9363-aa587d3acc05" providerId="ADAL" clId="{28C1B8EB-C29A-4E60-8619-D6C85AD44F14}" dt="2024-03-28T12:47:29.695" v="595" actId="20577"/>
          <ac:spMkLst>
            <pc:docMk/>
            <pc:sldMk cId="3114057309" sldId="3423"/>
            <ac:spMk id="9" creationId="{779F625F-9673-A05E-A3E6-9DC743823407}"/>
          </ac:spMkLst>
        </pc:spChg>
      </pc:sldChg>
      <pc:sldChg chg="modSp add del mod">
        <pc:chgData name="Neighbors, Maureen" userId="6b4c143f-acf1-48df-9363-aa587d3acc05" providerId="ADAL" clId="{28C1B8EB-C29A-4E60-8619-D6C85AD44F14}" dt="2024-03-28T12:47:21.291" v="593" actId="20577"/>
        <pc:sldMkLst>
          <pc:docMk/>
          <pc:sldMk cId="1947453279" sldId="3424"/>
        </pc:sldMkLst>
        <pc:spChg chg="mod">
          <ac:chgData name="Neighbors, Maureen" userId="6b4c143f-acf1-48df-9363-aa587d3acc05" providerId="ADAL" clId="{28C1B8EB-C29A-4E60-8619-D6C85AD44F14}" dt="2024-03-28T12:47:21.291" v="593" actId="20577"/>
          <ac:spMkLst>
            <pc:docMk/>
            <pc:sldMk cId="1947453279" sldId="3424"/>
            <ac:spMk id="9" creationId="{779F625F-9673-A05E-A3E6-9DC743823407}"/>
          </ac:spMkLst>
        </pc:spChg>
      </pc:sldChg>
      <pc:sldMasterChg chg="addSldLayout delSldLayout">
        <pc:chgData name="Neighbors, Maureen" userId="6b4c143f-acf1-48df-9363-aa587d3acc05" providerId="ADAL" clId="{28C1B8EB-C29A-4E60-8619-D6C85AD44F14}" dt="2024-03-28T12:45:17.735" v="588" actId="47"/>
        <pc:sldMasterMkLst>
          <pc:docMk/>
          <pc:sldMasterMk cId="0" sldId="2147483648"/>
        </pc:sldMasterMkLst>
        <pc:sldLayoutChg chg="add del">
          <pc:chgData name="Neighbors, Maureen" userId="6b4c143f-acf1-48df-9363-aa587d3acc05" providerId="ADAL" clId="{28C1B8EB-C29A-4E60-8619-D6C85AD44F14}" dt="2024-03-28T12:45:10.365" v="583" actId="47"/>
          <pc:sldLayoutMkLst>
            <pc:docMk/>
            <pc:sldMasterMk cId="0" sldId="2147483648"/>
            <pc:sldLayoutMk cId="0" sldId="2147483656"/>
          </pc:sldLayoutMkLst>
        </pc:sldLayoutChg>
        <pc:sldLayoutChg chg="add del">
          <pc:chgData name="Neighbors, Maureen" userId="6b4c143f-acf1-48df-9363-aa587d3acc05" providerId="ADAL" clId="{28C1B8EB-C29A-4E60-8619-D6C85AD44F14}" dt="2024-03-28T12:45:11.921" v="585" actId="47"/>
          <pc:sldLayoutMkLst>
            <pc:docMk/>
            <pc:sldMasterMk cId="0" sldId="2147483648"/>
            <pc:sldLayoutMk cId="0" sldId="2147483658"/>
          </pc:sldLayoutMkLst>
        </pc:sldLayoutChg>
        <pc:sldLayoutChg chg="add del">
          <pc:chgData name="Neighbors, Maureen" userId="6b4c143f-acf1-48df-9363-aa587d3acc05" providerId="ADAL" clId="{28C1B8EB-C29A-4E60-8619-D6C85AD44F14}" dt="2024-03-28T12:45:17.735" v="588" actId="47"/>
          <pc:sldLayoutMkLst>
            <pc:docMk/>
            <pc:sldMasterMk cId="0" sldId="2147483648"/>
            <pc:sldLayoutMk cId="0"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7" name="Shape 39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398" name="Shape 3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Gill Sans" panose="020B0502020104020203"/>
        <a:cs typeface="Gill Sans" panose="020B0502020104020203"/>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urple">
    <p:bg>
      <p:bgPr>
        <a:solidFill>
          <a:srgbClr val="242451"/>
        </a:solidFill>
        <a:effectLst/>
      </p:bgPr>
    </p:bg>
    <p:spTree>
      <p:nvGrpSpPr>
        <p:cNvPr id="1" name=""/>
        <p:cNvGrpSpPr/>
        <p:nvPr/>
      </p:nvGrpSpPr>
      <p:grpSpPr>
        <a:xfrm>
          <a:off x="0" y="0"/>
          <a:ext cx="0" cy="0"/>
          <a:chOff x="0" y="0"/>
          <a:chExt cx="0" cy="0"/>
        </a:xfrm>
      </p:grpSpPr>
      <p:sp>
        <p:nvSpPr>
          <p:cNvPr id="12" name="Title of the Presentation"/>
          <p:cNvSpPr txBox="1">
            <a:spLocks noGrp="1"/>
          </p:cNvSpPr>
          <p:nvPr>
            <p:ph type="body" sz="quarter" idx="21"/>
          </p:nvPr>
        </p:nvSpPr>
        <p:spPr>
          <a:xfrm>
            <a:off x="1707657" y="2159000"/>
            <a:ext cx="10915445" cy="2872581"/>
          </a:xfrm>
          <a:prstGeom prst="rect">
            <a:avLst/>
          </a:prstGeom>
        </p:spPr>
        <p:txBody>
          <a:bodyPr anchor="t">
            <a:spAutoFit/>
          </a:bodyPr>
          <a:lstStyle>
            <a:lvl1pPr marL="0" indent="0">
              <a:lnSpc>
                <a:spcPct val="90000"/>
              </a:lnSpc>
              <a:spcBef>
                <a:spcPts val="0"/>
              </a:spcBef>
              <a:buSzTx/>
              <a:buNone/>
              <a:defRPr sz="10000" b="1">
                <a:solidFill>
                  <a:srgbClr val="EDF5FF"/>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Presentation</a:t>
            </a:r>
          </a:p>
        </p:txBody>
      </p:sp>
      <p:sp>
        <p:nvSpPr>
          <p:cNvPr id="13" name="Subhead of Presentation"/>
          <p:cNvSpPr txBox="1">
            <a:spLocks noGrp="1"/>
          </p:cNvSpPr>
          <p:nvPr>
            <p:ph type="body" sz="quarter" idx="22"/>
          </p:nvPr>
        </p:nvSpPr>
        <p:spPr>
          <a:xfrm>
            <a:off x="1707657" y="5359400"/>
            <a:ext cx="10915445" cy="587340"/>
          </a:xfrm>
          <a:prstGeom prst="rect">
            <a:avLst/>
          </a:prstGeom>
        </p:spPr>
        <p:txBody>
          <a:bodyPr anchor="t">
            <a:spAutoFit/>
          </a:bodyPr>
          <a:lstStyle>
            <a:lvl1pPr marL="0" indent="0">
              <a:lnSpc>
                <a:spcPct val="90000"/>
              </a:lnSpc>
              <a:spcBef>
                <a:spcPts val="0"/>
              </a:spcBef>
              <a:buSzTx/>
              <a:buNone/>
              <a:defRPr sz="35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14" name="Date of Presentation"/>
          <p:cNvSpPr txBox="1">
            <a:spLocks noGrp="1"/>
          </p:cNvSpPr>
          <p:nvPr>
            <p:ph type="body" sz="quarter" idx="23"/>
          </p:nvPr>
        </p:nvSpPr>
        <p:spPr>
          <a:xfrm>
            <a:off x="1707657" y="9194800"/>
            <a:ext cx="10915445" cy="545790"/>
          </a:xfrm>
          <a:prstGeom prst="rect">
            <a:avLst/>
          </a:prstGeom>
        </p:spPr>
        <p:txBody>
          <a:bodyPr anchor="t">
            <a:spAutoFit/>
          </a:bodyPr>
          <a:lstStyle>
            <a:lvl1pPr marL="0" indent="0">
              <a:lnSpc>
                <a:spcPct val="90000"/>
              </a:lnSpc>
              <a:spcBef>
                <a:spcPts val="0"/>
              </a:spcBef>
              <a:buSzTx/>
              <a:buNone/>
              <a:defRPr sz="3200" b="0" i="0">
                <a:solidFill>
                  <a:srgbClr val="EDF5FF"/>
                </a:solidFill>
                <a:latin typeface="Gill Sans" panose="020B0502020104020203" pitchFamily="34" charset="-79"/>
                <a:ea typeface="Gill Sans" panose="020B0502020104020203" pitchFamily="34" charset="-79"/>
                <a:cs typeface="Gill Sans" panose="020B0502020104020203" pitchFamily="34" charset="-79"/>
                <a:sym typeface="Nunito Sans Regular"/>
              </a:defRPr>
            </a:lvl1pPr>
          </a:lstStyle>
          <a:p>
            <a:r>
              <a:t>Date of Presentation</a:t>
            </a:r>
          </a:p>
        </p:txBody>
      </p:sp>
      <p:sp>
        <p:nvSpPr>
          <p:cNvPr id="4" name="Image">
            <a:extLst>
              <a:ext uri="{FF2B5EF4-FFF2-40B4-BE49-F238E27FC236}">
                <a16:creationId xmlns:a16="http://schemas.microsoft.com/office/drawing/2014/main" id="{027BF6E4-7324-B77F-449E-34EAEE2C02BD}"/>
              </a:ext>
            </a:extLst>
          </p:cNvPr>
          <p:cNvSpPr>
            <a:spLocks noGrp="1"/>
          </p:cNvSpPr>
          <p:nvPr>
            <p:ph type="pic" idx="24"/>
          </p:nvPr>
        </p:nvSpPr>
        <p:spPr>
          <a:xfrm>
            <a:off x="13676244" y="-1"/>
            <a:ext cx="10707756" cy="13716001"/>
          </a:xfrm>
          <a:prstGeom prst="rect">
            <a:avLst/>
          </a:prstGeom>
        </p:spPr>
        <p:txBody>
          <a:bodyPr lIns="91439" tIns="45719" rIns="91439" bIns="45719" anchor="t">
            <a:noAutofit/>
          </a:bodyPr>
          <a:lstStyle>
            <a:lvl1pPr>
              <a:defRPr>
                <a:cs typeface="Gill Sans" panose="020B0502020104020203"/>
              </a:defRPr>
            </a:lvl1pPr>
          </a:lstStyle>
          <a:p>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One-Column Text Purple">
    <p:bg>
      <p:bgPr>
        <a:solidFill>
          <a:srgbClr val="242451"/>
        </a:solidFill>
        <a:effectLst/>
      </p:bgPr>
    </p:bg>
    <p:spTree>
      <p:nvGrpSpPr>
        <p:cNvPr id="1" name=""/>
        <p:cNvGrpSpPr/>
        <p:nvPr/>
      </p:nvGrpSpPr>
      <p:grpSpPr>
        <a:xfrm>
          <a:off x="0" y="0"/>
          <a:ext cx="0" cy="0"/>
          <a:chOff x="0" y="0"/>
          <a:chExt cx="0" cy="0"/>
        </a:xfrm>
      </p:grpSpPr>
      <p:sp>
        <p:nvSpPr>
          <p:cNvPr id="102" name="Circle"/>
          <p:cNvSpPr/>
          <p:nvPr/>
        </p:nvSpPr>
        <p:spPr>
          <a:xfrm>
            <a:off x="22126078" y="12084050"/>
            <a:ext cx="959844" cy="959843"/>
          </a:xfrm>
          <a:prstGeom prst="ellipse">
            <a:avLst/>
          </a:prstGeom>
          <a:solidFill>
            <a:srgbClr val="EDF5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103" name="Image"/>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
        <p:nvSpPr>
          <p:cNvPr id="104" name="Title of the Slide"/>
          <p:cNvSpPr txBox="1">
            <a:spLocks noGrp="1"/>
          </p:cNvSpPr>
          <p:nvPr>
            <p:ph type="body" sz="quarter" idx="21"/>
          </p:nvPr>
        </p:nvSpPr>
        <p:spPr>
          <a:xfrm>
            <a:off x="1326657" y="1524000"/>
            <a:ext cx="21730686" cy="1159933"/>
          </a:xfrm>
          <a:prstGeom prst="rect">
            <a:avLst/>
          </a:prstGeom>
        </p:spPr>
        <p:txBody>
          <a:bodyPr anchor="t">
            <a:spAutoFit/>
          </a:bodyPr>
          <a:lstStyle>
            <a:lvl1pPr marL="0" indent="0">
              <a:lnSpc>
                <a:spcPct val="90000"/>
              </a:lnSpc>
              <a:spcBef>
                <a:spcPts val="0"/>
              </a:spcBef>
              <a:buSzTx/>
              <a:buNone/>
              <a:defRPr sz="7500">
                <a:solidFill>
                  <a:srgbClr val="33CC99"/>
                </a:solidFill>
                <a:latin typeface="Newsreader Bold"/>
                <a:ea typeface="Newsreader Bold"/>
                <a:cs typeface="Newsreader Bold"/>
                <a:sym typeface="Newsreader Bold"/>
              </a:defRPr>
            </a:lvl1pPr>
          </a:lstStyle>
          <a:p>
            <a:r>
              <a:t>Title of the Slide</a:t>
            </a:r>
          </a:p>
        </p:txBody>
      </p:sp>
      <p:sp>
        <p:nvSpPr>
          <p:cNvPr id="105" name="Subhead of Presentation"/>
          <p:cNvSpPr txBox="1">
            <a:spLocks noGrp="1"/>
          </p:cNvSpPr>
          <p:nvPr>
            <p:ph type="body" sz="quarter" idx="22"/>
          </p:nvPr>
        </p:nvSpPr>
        <p:spPr>
          <a:xfrm>
            <a:off x="1326657" y="3618805"/>
            <a:ext cx="21730686" cy="545790"/>
          </a:xfrm>
          <a:prstGeom prst="rect">
            <a:avLst/>
          </a:prstGeom>
        </p:spPr>
        <p:txBody>
          <a:bodyPr anchor="t">
            <a:spAutoFit/>
          </a:bodyPr>
          <a:lstStyle>
            <a:lvl1pPr marL="0" indent="0">
              <a:lnSpc>
                <a:spcPct val="90000"/>
              </a:lnSpc>
              <a:spcBef>
                <a:spcPts val="0"/>
              </a:spcBef>
              <a:buSzTx/>
              <a:buNone/>
              <a:defRPr sz="32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3" name="Text Placeholder 2">
            <a:extLst>
              <a:ext uri="{FF2B5EF4-FFF2-40B4-BE49-F238E27FC236}">
                <a16:creationId xmlns:a16="http://schemas.microsoft.com/office/drawing/2014/main" id="{82A6FED0-9953-8737-A84A-516EBAF26E36}"/>
              </a:ext>
            </a:extLst>
          </p:cNvPr>
          <p:cNvSpPr>
            <a:spLocks noGrp="1"/>
          </p:cNvSpPr>
          <p:nvPr>
            <p:ph type="body" sz="quarter" idx="25" hasCustomPrompt="1"/>
          </p:nvPr>
        </p:nvSpPr>
        <p:spPr>
          <a:xfrm>
            <a:off x="1301258" y="4406900"/>
            <a:ext cx="21784168" cy="6684963"/>
          </a:xfrm>
          <a:prstGeom prst="rect">
            <a:avLst/>
          </a:prstGeom>
        </p:spPr>
        <p:txBody>
          <a:bodyPr anchor="t">
            <a:normAutofit/>
          </a:bodyPr>
          <a:lstStyle>
            <a:lvl1pPr marL="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1pPr>
            <a:lvl2pPr marL="63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2pPr>
            <a:lvl3pPr marL="127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3pPr>
            <a:lvl4pPr marL="190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4pPr>
            <a:lvl5pPr marL="254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5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4" name="Title of Presentation  |  Page Number">
            <a:extLst>
              <a:ext uri="{FF2B5EF4-FFF2-40B4-BE49-F238E27FC236}">
                <a16:creationId xmlns:a16="http://schemas.microsoft.com/office/drawing/2014/main" id="{64871EEF-1323-9ED3-B9B0-9BD60BEC0330}"/>
              </a:ext>
            </a:extLst>
          </p:cNvPr>
          <p:cNvSpPr txBox="1">
            <a:spLocks noGrp="1"/>
          </p:cNvSpPr>
          <p:nvPr>
            <p:ph type="body" sz="quarter" idx="26"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Text with Photo Right Purple">
    <p:bg>
      <p:bgPr>
        <a:solidFill>
          <a:srgbClr val="242451"/>
        </a:solidFill>
        <a:effectLst/>
      </p:bgPr>
    </p:bg>
    <p:spTree>
      <p:nvGrpSpPr>
        <p:cNvPr id="1" name=""/>
        <p:cNvGrpSpPr/>
        <p:nvPr/>
      </p:nvGrpSpPr>
      <p:grpSpPr>
        <a:xfrm>
          <a:off x="0" y="0"/>
          <a:ext cx="0" cy="0"/>
          <a:chOff x="0" y="0"/>
          <a:chExt cx="0" cy="0"/>
        </a:xfrm>
      </p:grpSpPr>
      <p:sp>
        <p:nvSpPr>
          <p:cNvPr id="2" name="Image">
            <a:extLst>
              <a:ext uri="{FF2B5EF4-FFF2-40B4-BE49-F238E27FC236}">
                <a16:creationId xmlns:a16="http://schemas.microsoft.com/office/drawing/2014/main" id="{06001B47-7D5E-249A-C347-69A023FA4F2A}"/>
              </a:ext>
            </a:extLst>
          </p:cNvPr>
          <p:cNvSpPr>
            <a:spLocks noGrp="1"/>
          </p:cNvSpPr>
          <p:nvPr>
            <p:ph type="pic" idx="25"/>
          </p:nvPr>
        </p:nvSpPr>
        <p:spPr>
          <a:xfrm>
            <a:off x="13676244" y="-536713"/>
            <a:ext cx="11330608" cy="12046227"/>
          </a:xfrm>
          <a:prstGeom prst="roundRect">
            <a:avLst>
              <a:gd name="adj" fmla="val 3115"/>
            </a:avLst>
          </a:prstGeom>
        </p:spPr>
        <p:txBody>
          <a:bodyPr lIns="91439" tIns="45719" rIns="91439" bIns="45719" anchor="t">
            <a:noAutofit/>
          </a:bodyPr>
          <a:lstStyle>
            <a:lvl1pPr>
              <a:defRPr>
                <a:cs typeface="Gill Sans" panose="020B0502020104020203"/>
              </a:defRPr>
            </a:lvl1pPr>
          </a:lstStyle>
          <a:p>
            <a:endParaRPr dirty="0"/>
          </a:p>
        </p:txBody>
      </p:sp>
      <p:sp>
        <p:nvSpPr>
          <p:cNvPr id="3" name="Title of the Slide">
            <a:extLst>
              <a:ext uri="{FF2B5EF4-FFF2-40B4-BE49-F238E27FC236}">
                <a16:creationId xmlns:a16="http://schemas.microsoft.com/office/drawing/2014/main" id="{2F8143A4-3FA1-93CF-43AC-12262EFFFB57}"/>
              </a:ext>
            </a:extLst>
          </p:cNvPr>
          <p:cNvSpPr txBox="1">
            <a:spLocks noGrp="1"/>
          </p:cNvSpPr>
          <p:nvPr>
            <p:ph type="body" sz="quarter" idx="26"/>
          </p:nvPr>
        </p:nvSpPr>
        <p:spPr>
          <a:xfrm>
            <a:off x="1326657" y="1524000"/>
            <a:ext cx="11553322" cy="1141338"/>
          </a:xfrm>
          <a:prstGeom prst="rect">
            <a:avLst/>
          </a:prstGeom>
        </p:spPr>
        <p:txBody>
          <a:bodyPr wrap="square" anchor="t">
            <a:spAutoFit/>
          </a:bodyPr>
          <a:lstStyle>
            <a:lvl1pPr marL="0" indent="0">
              <a:lnSpc>
                <a:spcPct val="90000"/>
              </a:lnSpc>
              <a:spcBef>
                <a:spcPts val="0"/>
              </a:spcBef>
              <a:buSzTx/>
              <a:buNone/>
              <a:defRPr sz="7500" b="1">
                <a:solidFill>
                  <a:srgbClr val="33CC99"/>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Slide</a:t>
            </a:r>
          </a:p>
        </p:txBody>
      </p:sp>
      <p:sp>
        <p:nvSpPr>
          <p:cNvPr id="4" name="Aborepel et ut quatem quis volore pliquunt incius am veliqui ditio. Erumqui illupis magnim que modi qui conseque nem rescia pe dolene sinumquia nullabo. Itas explis doluptus aut qui dolor aut facest as nos doluptation pellaboribus si di occus dolorro qui">
            <a:extLst>
              <a:ext uri="{FF2B5EF4-FFF2-40B4-BE49-F238E27FC236}">
                <a16:creationId xmlns:a16="http://schemas.microsoft.com/office/drawing/2014/main" id="{AEEF7F9B-F3D6-5603-0378-DA70386D2B97}"/>
              </a:ext>
            </a:extLst>
          </p:cNvPr>
          <p:cNvSpPr txBox="1">
            <a:spLocks noGrp="1"/>
          </p:cNvSpPr>
          <p:nvPr>
            <p:ph type="body" sz="half" idx="27" hasCustomPrompt="1"/>
          </p:nvPr>
        </p:nvSpPr>
        <p:spPr>
          <a:xfrm>
            <a:off x="1326657" y="4406204"/>
            <a:ext cx="11553322" cy="7103309"/>
          </a:xfrm>
          <a:prstGeom prst="rect">
            <a:avLst/>
          </a:prstGeom>
        </p:spPr>
        <p:txBody>
          <a:bodyPr anchor="t">
            <a:noAutofit/>
          </a:bodyPr>
          <a:lstStyle>
            <a:lvl1pPr marL="0" indent="0">
              <a:spcBef>
                <a:spcPts val="2000"/>
              </a:spcBef>
              <a:buFontTx/>
              <a:buNone/>
              <a:defRPr sz="2800" b="0" i="0">
                <a:solidFill>
                  <a:srgbClr val="EDF6FF"/>
                </a:solidFill>
                <a:latin typeface="Gill Sans" panose="020B0502020104020203" pitchFamily="34" charset="-79"/>
                <a:cs typeface="Gill Sans" panose="020B0502020104020203" pitchFamily="34" charset="-79"/>
              </a:defRPr>
            </a:lvl1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5" name="Subhead of Presentation">
            <a:extLst>
              <a:ext uri="{FF2B5EF4-FFF2-40B4-BE49-F238E27FC236}">
                <a16:creationId xmlns:a16="http://schemas.microsoft.com/office/drawing/2014/main" id="{ABAD4E51-8AC6-47D4-35F9-F6CB474125D4}"/>
              </a:ext>
            </a:extLst>
          </p:cNvPr>
          <p:cNvSpPr txBox="1">
            <a:spLocks noGrp="1"/>
          </p:cNvSpPr>
          <p:nvPr>
            <p:ph type="body" sz="quarter" idx="28" hasCustomPrompt="1"/>
          </p:nvPr>
        </p:nvSpPr>
        <p:spPr>
          <a:xfrm>
            <a:off x="1326657" y="3612096"/>
            <a:ext cx="11553322" cy="545790"/>
          </a:xfrm>
          <a:prstGeom prst="rect">
            <a:avLst/>
          </a:prstGeom>
        </p:spPr>
        <p:txBody>
          <a:bodyPr wrap="square" anchor="t">
            <a:spAutoFit/>
          </a:bodyPr>
          <a:lstStyle>
            <a:lvl1pPr marL="0" indent="0">
              <a:lnSpc>
                <a:spcPct val="90000"/>
              </a:lnSpc>
              <a:spcBef>
                <a:spcPts val="0"/>
              </a:spcBef>
              <a:buSzTx/>
              <a:buNone/>
              <a:defRPr sz="32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6" name="Title of Presentation  |  Page Number">
            <a:extLst>
              <a:ext uri="{FF2B5EF4-FFF2-40B4-BE49-F238E27FC236}">
                <a16:creationId xmlns:a16="http://schemas.microsoft.com/office/drawing/2014/main" id="{42D8FCE4-0116-2CF1-C856-5A250A793B9B}"/>
              </a:ext>
            </a:extLst>
          </p:cNvPr>
          <p:cNvSpPr txBox="1">
            <a:spLocks noGrp="1"/>
          </p:cNvSpPr>
          <p:nvPr>
            <p:ph type="body" sz="quarter" idx="22"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
        <p:nvSpPr>
          <p:cNvPr id="7" name="Circle">
            <a:extLst>
              <a:ext uri="{FF2B5EF4-FFF2-40B4-BE49-F238E27FC236}">
                <a16:creationId xmlns:a16="http://schemas.microsoft.com/office/drawing/2014/main" id="{E956E7FD-BA3C-DBC9-FBA0-5C92375AAF28}"/>
              </a:ext>
            </a:extLst>
          </p:cNvPr>
          <p:cNvSpPr/>
          <p:nvPr userDrawn="1"/>
        </p:nvSpPr>
        <p:spPr>
          <a:xfrm>
            <a:off x="22126078" y="12084050"/>
            <a:ext cx="959844" cy="959843"/>
          </a:xfrm>
          <a:prstGeom prst="ellipse">
            <a:avLst/>
          </a:prstGeom>
          <a:solidFill>
            <a:srgbClr val="EDF5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8" name="Image">
            <a:extLst>
              <a:ext uri="{FF2B5EF4-FFF2-40B4-BE49-F238E27FC236}">
                <a16:creationId xmlns:a16="http://schemas.microsoft.com/office/drawing/2014/main" id="{F823408F-2C49-3809-CEF1-0B7A927364E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1219200" y="3664696"/>
            <a:ext cx="6858000" cy="8702676"/>
          </a:xfrm>
        </p:spPr>
        <p:txBody>
          <a:bodyPr/>
          <a:lstStyle>
            <a:lvl1pPr marL="466726" indent="-466726">
              <a:tabLst/>
              <a:defRPr sz="4400"/>
            </a:lvl1pPr>
            <a:lvl2pPr marL="1028700" indent="-454026">
              <a:tabLst/>
              <a:defRPr sz="4000"/>
            </a:lvl2pPr>
            <a:lvl3pPr marL="1495426" indent="-346076">
              <a:tabLst/>
              <a:defRPr sz="3600"/>
            </a:lvl3pPr>
            <a:lvl4pPr marL="2057400" indent="-307976">
              <a:tabLst/>
              <a:defRPr sz="3200"/>
            </a:lvl4pPr>
            <a:lvl5pPr marL="2403476" indent="-333376">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8763000" y="3651250"/>
            <a:ext cx="6858000" cy="8702676"/>
          </a:xfrm>
        </p:spPr>
        <p:txBody>
          <a:bodyPr/>
          <a:lstStyle>
            <a:lvl1pPr>
              <a:defRPr sz="4400"/>
            </a:lvl1pPr>
            <a:lvl2pPr marL="1149350" indent="-457200">
              <a:tabLst/>
              <a:defRPr sz="4000"/>
            </a:lvl2pPr>
            <a:lvl3pPr marL="1603376" indent="-349250">
              <a:tabLst/>
              <a:defRPr sz="3600"/>
            </a:lvl3pPr>
            <a:lvl4pPr marL="2057400" indent="-307976">
              <a:tabLst/>
              <a:defRPr sz="3200"/>
            </a:lvl4pPr>
            <a:lvl5pPr marL="2524126" indent="-292100">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a:xfrm>
            <a:off x="1143001" y="12799787"/>
            <a:ext cx="8215402" cy="730250"/>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dirty="0"/>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16306800" y="3646766"/>
            <a:ext cx="6858000" cy="8702676"/>
          </a:xfrm>
        </p:spPr>
        <p:txBody>
          <a:bodyPr/>
          <a:lstStyle>
            <a:lvl1pPr marL="466726" indent="-466726">
              <a:tabLst/>
              <a:defRPr sz="4400"/>
            </a:lvl1pPr>
            <a:lvl2pPr marL="1028700" indent="-454026">
              <a:tabLst/>
              <a:defRPr sz="4000"/>
            </a:lvl2pPr>
            <a:lvl3pPr marL="1495426" indent="-346076">
              <a:tabLst/>
              <a:defRPr sz="3600"/>
            </a:lvl3pPr>
            <a:lvl4pPr marL="2057400" indent="-307976">
              <a:tabLst/>
              <a:defRPr sz="3200"/>
            </a:lvl4pPr>
            <a:lvl5pPr marL="2403476" indent="-333376">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3894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42451"/>
        </a:solidFill>
        <a:effectLst/>
      </p:bgPr>
    </p:bg>
    <p:spTree>
      <p:nvGrpSpPr>
        <p:cNvPr id="1" name=""/>
        <p:cNvGrpSpPr/>
        <p:nvPr/>
      </p:nvGrpSpPr>
      <p:grpSpPr>
        <a:xfrm>
          <a:off x="0" y="0"/>
          <a:ext cx="0" cy="0"/>
          <a:chOff x="0" y="0"/>
          <a:chExt cx="0" cy="0"/>
        </a:xfrm>
      </p:grpSpPr>
      <p:pic>
        <p:nvPicPr>
          <p:cNvPr id="2" name="Image"/>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796422" y="10940794"/>
            <a:ext cx="4421004" cy="12714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7" r:id="rId2"/>
    <p:sldLayoutId id="2147483663" r:id="rId3"/>
    <p:sldLayoutId id="2147483682" r:id="rId4"/>
  </p:sldLayoutIdLst>
  <p:transition spd="med"/>
  <p:hf sldNum="0" hdr="0" ftr="0" dt="0"/>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broadband.fund@adeca.alabama.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broadband.fund2adeca.alabama.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9A6D00-EE0B-4BCC-60D9-CA964019D08D}"/>
              </a:ext>
            </a:extLst>
          </p:cNvPr>
          <p:cNvSpPr>
            <a:spLocks noGrp="1"/>
          </p:cNvSpPr>
          <p:nvPr>
            <p:ph type="body" sz="quarter" idx="21"/>
          </p:nvPr>
        </p:nvSpPr>
        <p:spPr>
          <a:xfrm>
            <a:off x="1172702" y="1009819"/>
            <a:ext cx="21819018" cy="1089529"/>
          </a:xfrm>
        </p:spPr>
        <p:txBody>
          <a:bodyPr/>
          <a:lstStyle/>
          <a:p>
            <a:pPr algn="ctr"/>
            <a:r>
              <a:rPr lang="en-US" sz="7200" dirty="0"/>
              <a:t>Capital Projects Fund – Phase 2</a:t>
            </a:r>
          </a:p>
        </p:txBody>
      </p:sp>
      <p:sp>
        <p:nvSpPr>
          <p:cNvPr id="3" name="Text Placeholder 2">
            <a:extLst>
              <a:ext uri="{FF2B5EF4-FFF2-40B4-BE49-F238E27FC236}">
                <a16:creationId xmlns:a16="http://schemas.microsoft.com/office/drawing/2014/main" id="{DFCBF6EC-41B2-F8F4-640C-F9012FB29645}"/>
              </a:ext>
            </a:extLst>
          </p:cNvPr>
          <p:cNvSpPr>
            <a:spLocks noGrp="1"/>
          </p:cNvSpPr>
          <p:nvPr>
            <p:ph type="body" sz="quarter" idx="22"/>
          </p:nvPr>
        </p:nvSpPr>
        <p:spPr>
          <a:xfrm>
            <a:off x="16235265" y="10961087"/>
            <a:ext cx="6756455" cy="1200329"/>
          </a:xfrm>
        </p:spPr>
        <p:txBody>
          <a:bodyPr/>
          <a:lstStyle/>
          <a:p>
            <a:r>
              <a:rPr lang="en-US" sz="4000" dirty="0"/>
              <a:t>Application Workshop</a:t>
            </a:r>
          </a:p>
          <a:p>
            <a:r>
              <a:rPr lang="en-US" sz="4000" dirty="0"/>
              <a:t>March 28, 2024</a:t>
            </a:r>
          </a:p>
        </p:txBody>
      </p:sp>
      <p:pic>
        <p:nvPicPr>
          <p:cNvPr id="7" name="Picture 6">
            <a:extLst>
              <a:ext uri="{FF2B5EF4-FFF2-40B4-BE49-F238E27FC236}">
                <a16:creationId xmlns:a16="http://schemas.microsoft.com/office/drawing/2014/main" id="{20B670B6-8DA6-D800-C2E9-ED2F9E3899F4}"/>
              </a:ext>
            </a:extLst>
          </p:cNvPr>
          <p:cNvPicPr>
            <a:picLocks noChangeAspect="1"/>
          </p:cNvPicPr>
          <p:nvPr/>
        </p:nvPicPr>
        <p:blipFill>
          <a:blip r:embed="rId2"/>
          <a:stretch>
            <a:fillRect/>
          </a:stretch>
        </p:blipFill>
        <p:spPr>
          <a:xfrm>
            <a:off x="5435772" y="3043865"/>
            <a:ext cx="12793781" cy="7352523"/>
          </a:xfrm>
          <a:prstGeom prst="rect">
            <a:avLst/>
          </a:prstGeom>
        </p:spPr>
      </p:pic>
    </p:spTree>
    <p:extLst>
      <p:ext uri="{BB962C8B-B14F-4D97-AF65-F5344CB8AC3E}">
        <p14:creationId xmlns:p14="http://schemas.microsoft.com/office/powerpoint/2010/main" val="229586677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436913" y="1524000"/>
            <a:ext cx="11443065" cy="1141338"/>
          </a:xfrm>
        </p:spPr>
        <p:txBody>
          <a:bodyPr/>
          <a:lstStyle/>
          <a:p>
            <a:r>
              <a:rPr lang="en-US" dirty="0"/>
              <a:t>General Information</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84351" y="3165231"/>
            <a:ext cx="21139222" cy="7756101"/>
          </a:xfrm>
        </p:spPr>
        <p:txBody>
          <a:bodyPr/>
          <a:lstStyle/>
          <a:p>
            <a:pPr>
              <a:spcBef>
                <a:spcPts val="0"/>
              </a:spcBef>
            </a:pPr>
            <a:r>
              <a:rPr lang="en-US" sz="3600" dirty="0"/>
              <a:t>Applicants </a:t>
            </a:r>
            <a:r>
              <a:rPr lang="en-US" sz="3600" b="1" u="sng" dirty="0"/>
              <a:t>must use the Alabama Capital Projects Fund – Phase 2 Application form</a:t>
            </a:r>
            <a:r>
              <a:rPr lang="en-US" sz="3600" dirty="0"/>
              <a:t>, complete it in its entirety, and label attachments as instructed. The application must include all supporting documentation at the time of submission. Failure to comply with these requirements may result in a loss of points or the rejection of the application. </a:t>
            </a:r>
          </a:p>
          <a:p>
            <a:pPr>
              <a:spcBef>
                <a:spcPts val="0"/>
              </a:spcBef>
            </a:pPr>
            <a:endParaRPr lang="en-US" sz="3600" dirty="0"/>
          </a:p>
          <a:p>
            <a:pPr>
              <a:spcBef>
                <a:spcPts val="0"/>
              </a:spcBef>
            </a:pPr>
            <a:r>
              <a:rPr lang="en-US" sz="3600" dirty="0"/>
              <a:t>Applicants </a:t>
            </a:r>
            <a:r>
              <a:rPr lang="en-US" sz="3600" b="1" u="sng" dirty="0"/>
              <a:t>should not</a:t>
            </a:r>
            <a:r>
              <a:rPr lang="en-US" sz="3600" dirty="0"/>
              <a:t> include confidential information in their applications. Applications are subject to public records requests in accordance with the Alabama Open Records Law and other applicable laws.</a:t>
            </a:r>
          </a:p>
          <a:p>
            <a:pPr>
              <a:spcBef>
                <a:spcPts val="0"/>
              </a:spcBef>
            </a:pPr>
            <a:endParaRPr lang="en-US" sz="3600" dirty="0"/>
          </a:p>
          <a:p>
            <a:pPr>
              <a:spcBef>
                <a:spcPts val="0"/>
              </a:spcBef>
            </a:pPr>
            <a:r>
              <a:rPr lang="en-US" sz="3600" dirty="0"/>
              <a:t>Applicants should review the Alabama Capital Projects Fund – Phase 2 Application Guide, Alabama Capital Projects Fund – Phase 2 Program Guide, Alabama Capital Projects Fund – Phase 2 Frequently Asked Questions, Alabama Capital Projects Fund – Phase 2 Rating Criteria, and Treasury’s federal Capital Projects Fund guidance for more information and relevant definitions for completing this application. </a:t>
            </a:r>
          </a:p>
        </p:txBody>
      </p:sp>
      <p:sp>
        <p:nvSpPr>
          <p:cNvPr id="6" name="Text Placeholder 10">
            <a:extLst>
              <a:ext uri="{FF2B5EF4-FFF2-40B4-BE49-F238E27FC236}">
                <a16:creationId xmlns:a16="http://schemas.microsoft.com/office/drawing/2014/main" id="{2E792711-F08D-1EBA-5577-F69A8B0C37F0}"/>
              </a:ext>
            </a:extLst>
          </p:cNvPr>
          <p:cNvSpPr txBox="1">
            <a:spLocks/>
          </p:cNvSpPr>
          <p:nvPr/>
        </p:nvSpPr>
        <p:spPr>
          <a:xfrm>
            <a:off x="1301257" y="12322671"/>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rPr>
              <a:t>Capital Projects Fund - Phase 2 | </a:t>
            </a:r>
            <a:fld id="{FBC51768-DE7D-43D6-8939-E56B31ACDC85}" type="slidenum">
              <a:rPr lang="en-US" sz="2400" smtClean="0">
                <a:solidFill>
                  <a:srgbClr val="F5C445"/>
                </a:solidFill>
                <a:latin typeface="+mn-lt"/>
              </a:rPr>
              <a:pPr hangingPunct="1"/>
              <a:t>2</a:t>
            </a:fld>
            <a:endParaRPr lang="en-US" sz="2400" dirty="0">
              <a:solidFill>
                <a:srgbClr val="F5C445"/>
              </a:solidFill>
              <a:latin typeface="+mn-lt"/>
            </a:endParaRPr>
          </a:p>
        </p:txBody>
      </p:sp>
    </p:spTree>
    <p:extLst>
      <p:ext uri="{BB962C8B-B14F-4D97-AF65-F5344CB8AC3E}">
        <p14:creationId xmlns:p14="http://schemas.microsoft.com/office/powerpoint/2010/main" val="420589695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369086" y="968597"/>
            <a:ext cx="11553322" cy="1141338"/>
          </a:xfrm>
        </p:spPr>
        <p:txBody>
          <a:bodyPr/>
          <a:lstStyle/>
          <a:p>
            <a:r>
              <a:rPr lang="en-US" dirty="0"/>
              <a:t>Letter of Intent</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69086" y="2530750"/>
            <a:ext cx="21139222" cy="7756101"/>
          </a:xfrm>
        </p:spPr>
        <p:txBody>
          <a:bodyPr/>
          <a:lstStyle/>
          <a:p>
            <a:pPr>
              <a:spcBef>
                <a:spcPts val="0"/>
              </a:spcBef>
            </a:pPr>
            <a:r>
              <a:rPr lang="en-US" sz="3600" dirty="0"/>
              <a:t>Before applying, CPF 2 applicants must submit a letter of intent to submit an application no later than 5:00 p.m. (Central) on April 11, 2024. The letter of intent will include the applicant’s contact information and the proposed project area in a shapefile format. </a:t>
            </a:r>
            <a:r>
              <a:rPr lang="en-US" sz="3600" b="1" dirty="0"/>
              <a:t>The applicant’s shapefile must use a polygon format to represent the proposed project area.</a:t>
            </a:r>
            <a:r>
              <a:rPr lang="en-US" sz="3600" dirty="0"/>
              <a:t> Other formats such as lines or points will not be accepted. The applicant must also ensure that the polygon format covers the rooftop locations of all locations in the proposed project area. Letters of intent must be submitted to ADECA by email to </a:t>
            </a:r>
            <a:r>
              <a:rPr lang="en-US" sz="36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broadband.fund@adeca.alabama.gov</a:t>
            </a:r>
            <a:r>
              <a:rPr lang="en-US" sz="3600" dirty="0"/>
              <a:t>. </a:t>
            </a:r>
          </a:p>
          <a:p>
            <a:pPr>
              <a:spcBef>
                <a:spcPts val="0"/>
              </a:spcBef>
            </a:pPr>
            <a:endParaRPr lang="en-US" sz="3600" dirty="0"/>
          </a:p>
          <a:p>
            <a:pPr>
              <a:spcBef>
                <a:spcPts val="0"/>
              </a:spcBef>
            </a:pPr>
            <a:r>
              <a:rPr lang="en-US" sz="3600" dirty="0"/>
              <a:t>Letters of intent will be posted on ADECA’s website and publicly available to promote coordination between CPF 2 applicants and with existing internet service providers regarding potentially overlapping service areas. A sample letter of intent as well as an internet service provider contact and communication form template can be found in Appendix A of the Alabama Capital Projects Fund – Phase 2 Application Guide.</a:t>
            </a:r>
          </a:p>
          <a:p>
            <a:pPr>
              <a:spcBef>
                <a:spcPts val="0"/>
              </a:spcBef>
            </a:pPr>
            <a:endParaRPr lang="en-US" sz="3600" dirty="0"/>
          </a:p>
        </p:txBody>
      </p:sp>
      <p:sp>
        <p:nvSpPr>
          <p:cNvPr id="6" name="Text Placeholder 10">
            <a:extLst>
              <a:ext uri="{FF2B5EF4-FFF2-40B4-BE49-F238E27FC236}">
                <a16:creationId xmlns:a16="http://schemas.microsoft.com/office/drawing/2014/main" id="{DC3C280F-42E0-CB92-FD9A-0442751E7B47}"/>
              </a:ext>
            </a:extLst>
          </p:cNvPr>
          <p:cNvSpPr txBox="1">
            <a:spLocks/>
          </p:cNvSpPr>
          <p:nvPr/>
        </p:nvSpPr>
        <p:spPr>
          <a:xfrm>
            <a:off x="1301257" y="12322671"/>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rPr>
              <a:t>Capital Projects Fund – Phase 2 | </a:t>
            </a:r>
            <a:fld id="{FBC51768-DE7D-43D6-8939-E56B31ACDC85}" type="slidenum">
              <a:rPr lang="en-US" sz="2400" smtClean="0">
                <a:solidFill>
                  <a:srgbClr val="F5C445"/>
                </a:solidFill>
                <a:latin typeface="+mn-lt"/>
              </a:rPr>
              <a:pPr hangingPunct="1"/>
              <a:t>3</a:t>
            </a:fld>
            <a:endParaRPr lang="en-US" sz="2400" dirty="0">
              <a:solidFill>
                <a:srgbClr val="F5C445"/>
              </a:solidFill>
              <a:latin typeface="+mn-lt"/>
            </a:endParaRPr>
          </a:p>
        </p:txBody>
      </p:sp>
    </p:spTree>
    <p:extLst>
      <p:ext uri="{BB962C8B-B14F-4D97-AF65-F5344CB8AC3E}">
        <p14:creationId xmlns:p14="http://schemas.microsoft.com/office/powerpoint/2010/main" val="23160873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369086" y="968597"/>
            <a:ext cx="11553322" cy="1141338"/>
          </a:xfrm>
        </p:spPr>
        <p:txBody>
          <a:bodyPr/>
          <a:lstStyle/>
          <a:p>
            <a:r>
              <a:rPr lang="en-US" dirty="0"/>
              <a:t>Letter of Intent</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69086" y="2530750"/>
            <a:ext cx="21139222" cy="7756101"/>
          </a:xfrm>
        </p:spPr>
        <p:txBody>
          <a:bodyPr/>
          <a:lstStyle/>
          <a:p>
            <a:pPr>
              <a:spcBef>
                <a:spcPts val="0"/>
              </a:spcBef>
            </a:pPr>
            <a:endParaRPr lang="en-US" sz="3600" dirty="0"/>
          </a:p>
          <a:p>
            <a:pPr>
              <a:spcBef>
                <a:spcPts val="0"/>
              </a:spcBef>
            </a:pPr>
            <a:r>
              <a:rPr lang="en-US" sz="3600" dirty="0"/>
              <a:t>Service providers are strongly encouraged to contact CPF 2 applicants regarding their letters of intent within 10 days of the posting of the letters on the ADECA website to ensure compliance with the grant program deadline. Minor changes to the project area between the time the letter of intent is submitted and the final application is submitted are allowed; however, applicants are instructed to clearly identify any changes in the final application map and narrative. An applicant may reduce the project area that was referenced in the letter of intent but may not increase the size. However, ADECA may request that the applicant revise the proposed project service area to include additional unserved locations reflected in the Alabama Broadband Map. </a:t>
            </a:r>
          </a:p>
        </p:txBody>
      </p:sp>
      <p:sp>
        <p:nvSpPr>
          <p:cNvPr id="6" name="Text Placeholder 10">
            <a:extLst>
              <a:ext uri="{FF2B5EF4-FFF2-40B4-BE49-F238E27FC236}">
                <a16:creationId xmlns:a16="http://schemas.microsoft.com/office/drawing/2014/main" id="{DC3C280F-42E0-CB92-FD9A-0442751E7B47}"/>
              </a:ext>
            </a:extLst>
          </p:cNvPr>
          <p:cNvSpPr txBox="1">
            <a:spLocks/>
          </p:cNvSpPr>
          <p:nvPr/>
        </p:nvSpPr>
        <p:spPr>
          <a:xfrm>
            <a:off x="1301257" y="12322671"/>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rPr>
              <a:t>Capital Projects Fund – Phase 2 | </a:t>
            </a:r>
            <a:fld id="{FBC51768-DE7D-43D6-8939-E56B31ACDC85}" type="slidenum">
              <a:rPr lang="en-US" sz="2400" smtClean="0">
                <a:solidFill>
                  <a:srgbClr val="F5C445"/>
                </a:solidFill>
                <a:latin typeface="+mn-lt"/>
              </a:rPr>
              <a:pPr hangingPunct="1"/>
              <a:t>4</a:t>
            </a:fld>
            <a:endParaRPr lang="en-US" sz="2400" dirty="0">
              <a:solidFill>
                <a:srgbClr val="F5C445"/>
              </a:solidFill>
              <a:latin typeface="+mn-lt"/>
            </a:endParaRPr>
          </a:p>
        </p:txBody>
      </p:sp>
    </p:spTree>
    <p:extLst>
      <p:ext uri="{BB962C8B-B14F-4D97-AF65-F5344CB8AC3E}">
        <p14:creationId xmlns:p14="http://schemas.microsoft.com/office/powerpoint/2010/main" val="372567471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326656" y="1524000"/>
            <a:ext cx="12426665" cy="2169825"/>
          </a:xfrm>
        </p:spPr>
        <p:txBody>
          <a:bodyPr/>
          <a:lstStyle/>
          <a:p>
            <a:r>
              <a:rPr lang="en-US" dirty="0"/>
              <a:t>Application Submission</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69086" y="3750906"/>
            <a:ext cx="21139222" cy="7170426"/>
          </a:xfrm>
        </p:spPr>
        <p:txBody>
          <a:bodyPr/>
          <a:lstStyle/>
          <a:p>
            <a:pPr>
              <a:spcBef>
                <a:spcPts val="0"/>
              </a:spcBef>
            </a:pPr>
            <a:r>
              <a:rPr lang="en-US" sz="3600" dirty="0"/>
              <a:t>ADECA will accept CPF 2 applications beginning on April 11, 2024, and applications must be submitted no later than 5:00 p.m. (Central) on May 2, 2024. Any application received by ADECA after the deadline will not be considered. Applications and all supporting documentation must be submitted in PDF format to ADECA by email to </a:t>
            </a:r>
            <a:r>
              <a:rPr lang="en-US" sz="36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broadband.fund@adeca.alabama.gov</a:t>
            </a:r>
            <a:r>
              <a:rPr lang="en-US" sz="3600" dirty="0"/>
              <a:t>.</a:t>
            </a:r>
          </a:p>
        </p:txBody>
      </p:sp>
      <p:sp>
        <p:nvSpPr>
          <p:cNvPr id="6" name="Text Placeholder 10">
            <a:extLst>
              <a:ext uri="{FF2B5EF4-FFF2-40B4-BE49-F238E27FC236}">
                <a16:creationId xmlns:a16="http://schemas.microsoft.com/office/drawing/2014/main" id="{291F1734-9136-EBB7-09FD-72E35CF4658D}"/>
              </a:ext>
            </a:extLst>
          </p:cNvPr>
          <p:cNvSpPr txBox="1">
            <a:spLocks/>
          </p:cNvSpPr>
          <p:nvPr/>
        </p:nvSpPr>
        <p:spPr>
          <a:xfrm>
            <a:off x="965355" y="11974504"/>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cs typeface="Gill Sans" panose="020B0502020104020203"/>
              </a:rPr>
              <a:t>Capital Projects Fund – Phase 2 | </a:t>
            </a:r>
            <a:fld id="{FBC51768-DE7D-43D6-8939-E56B31ACDC85}" type="slidenum">
              <a:rPr lang="en-US" sz="2400" smtClean="0">
                <a:solidFill>
                  <a:srgbClr val="F5C445"/>
                </a:solidFill>
                <a:latin typeface="+mn-lt"/>
                <a:cs typeface="Gill Sans" panose="020B0502020104020203"/>
              </a:rPr>
              <a:pPr hangingPunct="1"/>
              <a:t>5</a:t>
            </a:fld>
            <a:endParaRPr lang="en-US" sz="2400" dirty="0">
              <a:solidFill>
                <a:srgbClr val="F5C445"/>
              </a:solidFill>
              <a:latin typeface="+mn-lt"/>
              <a:cs typeface="Gill Sans" panose="020B0502020104020203"/>
            </a:endParaRPr>
          </a:p>
        </p:txBody>
      </p:sp>
    </p:spTree>
    <p:extLst>
      <p:ext uri="{BB962C8B-B14F-4D97-AF65-F5344CB8AC3E}">
        <p14:creationId xmlns:p14="http://schemas.microsoft.com/office/powerpoint/2010/main" val="14721206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A7771B-CBB6-9B41-5BC1-C9DCA08534D9}"/>
              </a:ext>
            </a:extLst>
          </p:cNvPr>
          <p:cNvSpPr>
            <a:spLocks noGrp="1"/>
          </p:cNvSpPr>
          <p:nvPr>
            <p:ph type="body" sz="quarter" idx="21"/>
          </p:nvPr>
        </p:nvSpPr>
        <p:spPr>
          <a:xfrm>
            <a:off x="1301257" y="1181833"/>
            <a:ext cx="21730686" cy="1159933"/>
          </a:xfrm>
        </p:spPr>
        <p:txBody>
          <a:bodyPr/>
          <a:lstStyle/>
          <a:p>
            <a:r>
              <a:rPr lang="en-US" b="1" dirty="0">
                <a:latin typeface="Georgia" panose="02040502050405020303" pitchFamily="18" charset="0"/>
              </a:rPr>
              <a:t>Application</a:t>
            </a:r>
          </a:p>
        </p:txBody>
      </p:sp>
      <p:sp>
        <p:nvSpPr>
          <p:cNvPr id="9" name="Content Placeholder 11">
            <a:extLst>
              <a:ext uri="{FF2B5EF4-FFF2-40B4-BE49-F238E27FC236}">
                <a16:creationId xmlns:a16="http://schemas.microsoft.com/office/drawing/2014/main" id="{779F625F-9673-A05E-A3E6-9DC743823407}"/>
              </a:ext>
            </a:extLst>
          </p:cNvPr>
          <p:cNvSpPr>
            <a:spLocks noGrp="1"/>
          </p:cNvSpPr>
          <p:nvPr>
            <p:ph type="body" sz="quarter" idx="25"/>
          </p:nvPr>
        </p:nvSpPr>
        <p:spPr>
          <a:xfrm>
            <a:off x="2630460" y="2683932"/>
            <a:ext cx="20426884" cy="9296573"/>
          </a:xfrm>
          <a:prstGeom prst="callout1">
            <a:avLst>
              <a:gd name="adj1" fmla="val 0"/>
              <a:gd name="adj2" fmla="val 0"/>
              <a:gd name="adj3" fmla="val 116487"/>
              <a:gd name="adj4" fmla="val 0"/>
            </a:avLst>
          </a:prstGeom>
          <a:noFill/>
        </p:spPr>
        <p:txBody>
          <a:bodyPr vert="horz" lIns="0" tIns="0" rIns="0" bIns="0" rtlCol="0" anchor="t">
            <a:noAutofit/>
          </a:bodyPr>
          <a:lstStyle/>
          <a:p>
            <a:pPr marL="0" indent="0">
              <a:buNone/>
            </a:pPr>
            <a:endParaRPr lang="en-US" sz="2400" b="1" dirty="0">
              <a:solidFill>
                <a:srgbClr val="EDF5FF"/>
              </a:solidFill>
            </a:endParaRPr>
          </a:p>
          <a:p>
            <a:pPr>
              <a:spcBef>
                <a:spcPts val="0"/>
              </a:spcBef>
            </a:pPr>
            <a:r>
              <a:rPr lang="en-US" sz="3400" dirty="0">
                <a:latin typeface="+mn-lt"/>
                <a:cs typeface="Gill Sans" panose="020B0502020104020203"/>
              </a:rPr>
              <a:t>Applicant Information: This section is informational. No points are associated with this section. </a:t>
            </a:r>
          </a:p>
          <a:p>
            <a:pPr>
              <a:spcBef>
                <a:spcPts val="0"/>
              </a:spcBef>
            </a:pPr>
            <a:endParaRPr lang="en-US" sz="3400" dirty="0">
              <a:solidFill>
                <a:srgbClr val="EDF5FF"/>
              </a:solidFill>
              <a:latin typeface="Gill Sans MT" panose="020B0502020104020203" pitchFamily="34" charset="0"/>
              <a:cs typeface="Gill Sans" panose="020B0502020104020203"/>
            </a:endParaRPr>
          </a:p>
          <a:p>
            <a:pPr>
              <a:spcBef>
                <a:spcPts val="0"/>
              </a:spcBef>
            </a:pPr>
            <a:r>
              <a:rPr lang="en-US" sz="3400" dirty="0">
                <a:solidFill>
                  <a:srgbClr val="EDF5FF"/>
                </a:solidFill>
                <a:latin typeface="+mn-lt"/>
                <a:cs typeface="Gill Sans" panose="020B0502020104020203"/>
              </a:rPr>
              <a:t>Please include the name of the county or counties and city (if applicable) where the project is located in the project title.</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Note: Each CPF 2 applicant must obtain a Unique Entity Identifier (UEI) from the federal System for Award Management (SAM) and provide its UEI to ADECA as part of this application. No entity may receive a CPF 2 subaward from ADECA until the entity has provided its UEI to ADECA.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Each successful CPF 2 applicant will be required to complete and submit the Beason-Hammon Alabama Taxpayer and Citizen Protection Act Certification, a complete copy of its E-Verify Memorandum of Understanding, the State of Alabama Disclosure Statement, the Signatory Authority Form, and other documentation and certifications required by federal and state law.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Additionally, each successful CPF 2 applicant must register in the Alabama Buys eProcurement Portal, be eligible for federal grants, and obtain and maintain an active registration in SAM. The Taxpayer ID number, entity name, and entity address must match across all documents and with the information in Alabama Buys.</a:t>
            </a:r>
          </a:p>
          <a:p>
            <a:pPr marL="457200" lvl="2">
              <a:spcBef>
                <a:spcPts val="0"/>
              </a:spcBef>
            </a:pPr>
            <a:endParaRPr lang="en-US" sz="2400" dirty="0">
              <a:solidFill>
                <a:srgbClr val="EDF5FF"/>
              </a:solidFill>
            </a:endParaRPr>
          </a:p>
          <a:p>
            <a:pPr marL="165100" lvl="3">
              <a:spcBef>
                <a:spcPts val="0"/>
              </a:spcBef>
            </a:pPr>
            <a:endParaRPr lang="en-US" sz="4000" dirty="0">
              <a:solidFill>
                <a:srgbClr val="EDF5FF"/>
              </a:solidFill>
            </a:endParaRPr>
          </a:p>
        </p:txBody>
      </p:sp>
      <p:sp>
        <p:nvSpPr>
          <p:cNvPr id="11" name="Text Placeholder 10">
            <a:extLst>
              <a:ext uri="{FF2B5EF4-FFF2-40B4-BE49-F238E27FC236}">
                <a16:creationId xmlns:a16="http://schemas.microsoft.com/office/drawing/2014/main" id="{632F5713-7D58-56B2-136E-7D4E33BB9C22}"/>
              </a:ext>
            </a:extLst>
          </p:cNvPr>
          <p:cNvSpPr>
            <a:spLocks noGrp="1"/>
          </p:cNvSpPr>
          <p:nvPr>
            <p:ph type="body" sz="quarter" idx="26"/>
          </p:nvPr>
        </p:nvSpPr>
        <p:spPr>
          <a:xfrm>
            <a:off x="1301257" y="12322671"/>
            <a:ext cx="17536114" cy="434991"/>
          </a:xfrm>
        </p:spPr>
        <p:txBody>
          <a:bodyPr/>
          <a:lstStyle/>
          <a:p>
            <a:r>
              <a:rPr lang="en-US" dirty="0"/>
              <a:t>Capital Projects Fund – Phase 2 | </a:t>
            </a:r>
            <a:fld id="{FBC51768-DE7D-43D6-8939-E56B31ACDC85}" type="slidenum">
              <a:rPr lang="en-US" smtClean="0"/>
              <a:t>6</a:t>
            </a:fld>
            <a:endParaRPr lang="en-US" dirty="0"/>
          </a:p>
        </p:txBody>
      </p:sp>
      <p:cxnSp>
        <p:nvCxnSpPr>
          <p:cNvPr id="13" name="Straight Connector 12">
            <a:extLst>
              <a:ext uri="{FF2B5EF4-FFF2-40B4-BE49-F238E27FC236}">
                <a16:creationId xmlns:a16="http://schemas.microsoft.com/office/drawing/2014/main" id="{B1C8E476-58E8-EF37-5784-04A64FB73CFE}"/>
              </a:ext>
            </a:extLst>
          </p:cNvPr>
          <p:cNvCxnSpPr/>
          <p:nvPr/>
        </p:nvCxnSpPr>
        <p:spPr>
          <a:xfrm>
            <a:off x="2038350" y="3390900"/>
            <a:ext cx="0" cy="8191500"/>
          </a:xfrm>
          <a:prstGeom prst="line">
            <a:avLst/>
          </a:prstGeom>
          <a:noFill/>
          <a:ln w="60325"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1938156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A7771B-CBB6-9B41-5BC1-C9DCA08534D9}"/>
              </a:ext>
            </a:extLst>
          </p:cNvPr>
          <p:cNvSpPr>
            <a:spLocks noGrp="1"/>
          </p:cNvSpPr>
          <p:nvPr>
            <p:ph type="body" sz="quarter" idx="21"/>
          </p:nvPr>
        </p:nvSpPr>
        <p:spPr>
          <a:xfrm>
            <a:off x="1301257" y="1181833"/>
            <a:ext cx="21730686" cy="1159933"/>
          </a:xfrm>
        </p:spPr>
        <p:txBody>
          <a:bodyPr/>
          <a:lstStyle/>
          <a:p>
            <a:r>
              <a:rPr lang="en-US" b="1" dirty="0">
                <a:latin typeface="Georgia" panose="02040502050405020303" pitchFamily="18" charset="0"/>
              </a:rPr>
              <a:t>Application</a:t>
            </a:r>
          </a:p>
        </p:txBody>
      </p:sp>
      <p:sp>
        <p:nvSpPr>
          <p:cNvPr id="9" name="Content Placeholder 11">
            <a:extLst>
              <a:ext uri="{FF2B5EF4-FFF2-40B4-BE49-F238E27FC236}">
                <a16:creationId xmlns:a16="http://schemas.microsoft.com/office/drawing/2014/main" id="{779F625F-9673-A05E-A3E6-9DC743823407}"/>
              </a:ext>
            </a:extLst>
          </p:cNvPr>
          <p:cNvSpPr>
            <a:spLocks noGrp="1"/>
          </p:cNvSpPr>
          <p:nvPr>
            <p:ph type="body" sz="quarter" idx="25"/>
          </p:nvPr>
        </p:nvSpPr>
        <p:spPr>
          <a:xfrm>
            <a:off x="2630460" y="2683932"/>
            <a:ext cx="20426884" cy="9296573"/>
          </a:xfrm>
          <a:prstGeom prst="callout1">
            <a:avLst>
              <a:gd name="adj1" fmla="val 0"/>
              <a:gd name="adj2" fmla="val 0"/>
              <a:gd name="adj3" fmla="val 116487"/>
              <a:gd name="adj4" fmla="val 0"/>
            </a:avLst>
          </a:prstGeom>
          <a:noFill/>
        </p:spPr>
        <p:txBody>
          <a:bodyPr vert="horz" lIns="0" tIns="0" rIns="0" bIns="0" rtlCol="0" anchor="t">
            <a:noAutofit/>
          </a:bodyPr>
          <a:lstStyle/>
          <a:p>
            <a:pPr marL="0" indent="0">
              <a:buNone/>
            </a:pPr>
            <a:endParaRPr lang="en-US" sz="2400" b="1" dirty="0">
              <a:solidFill>
                <a:srgbClr val="EDF5FF"/>
              </a:solidFill>
            </a:endParaRPr>
          </a:p>
          <a:p>
            <a:pPr>
              <a:spcBef>
                <a:spcPts val="0"/>
              </a:spcBef>
            </a:pPr>
            <a:endParaRPr lang="en-US" sz="3400" dirty="0">
              <a:solidFill>
                <a:srgbClr val="EDF5FF"/>
              </a:solidFill>
              <a:latin typeface="+mn-lt"/>
              <a:cs typeface="Gill Sans" panose="020B0502020104020203"/>
            </a:endParaRPr>
          </a:p>
          <a:p>
            <a:pPr>
              <a:spcBef>
                <a:spcPts val="0"/>
              </a:spcBef>
            </a:pPr>
            <a:endParaRPr lang="en-US" sz="3400" dirty="0">
              <a:solidFill>
                <a:srgbClr val="EDF5FF"/>
              </a:solidFill>
              <a:latin typeface="+mn-lt"/>
              <a:cs typeface="Gill Sans" panose="020B0502020104020203"/>
            </a:endParaRPr>
          </a:p>
          <a:p>
            <a:pPr>
              <a:spcBef>
                <a:spcPts val="0"/>
              </a:spcBef>
            </a:pPr>
            <a:endParaRPr lang="en-US" sz="3400" dirty="0">
              <a:solidFill>
                <a:srgbClr val="EDF5FF"/>
              </a:solidFill>
              <a:latin typeface="+mn-lt"/>
              <a:cs typeface="Gill Sans" panose="020B0502020104020203"/>
            </a:endParaRP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Project Description: This section is worth up to 35 points. Twenty-five of those points will be awarded based on answers to the questions in this section. Bonus points are available based on existing connection to the internet at an average speed per customer of less than 25/3 Mbps.</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Please complete the following table for the proposed project to include Number of Households to be Served,	</a:t>
            </a:r>
          </a:p>
          <a:p>
            <a:pPr>
              <a:spcBef>
                <a:spcPts val="0"/>
              </a:spcBef>
            </a:pPr>
            <a:r>
              <a:rPr lang="en-US" sz="3400" dirty="0">
                <a:solidFill>
                  <a:srgbClr val="EDF5FF"/>
                </a:solidFill>
                <a:latin typeface="+mn-lt"/>
                <a:cs typeface="Gill Sans" panose="020B0502020104020203"/>
              </a:rPr>
              <a:t>Number of Businesses to be Served, and Number of Community Anchors to be Served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Applicants are strongly encouraged to conduct a field review to determine whether an area is served or may become served. If an area is identified as unserved at the time of the application but becomes served prior to the execution of a CPF 2 subaward agreement for the project, the project may not be eligible for funding. </a:t>
            </a:r>
            <a:endParaRPr lang="en-US" sz="2400" dirty="0">
              <a:solidFill>
                <a:srgbClr val="EDF5FF"/>
              </a:solidFill>
            </a:endParaRPr>
          </a:p>
          <a:p>
            <a:pPr marL="165100" lvl="3">
              <a:spcBef>
                <a:spcPts val="0"/>
              </a:spcBef>
            </a:pPr>
            <a:endParaRPr lang="en-US" sz="4000" dirty="0">
              <a:solidFill>
                <a:srgbClr val="EDF5FF"/>
              </a:solidFill>
            </a:endParaRPr>
          </a:p>
        </p:txBody>
      </p:sp>
      <p:sp>
        <p:nvSpPr>
          <p:cNvPr id="11" name="Text Placeholder 10">
            <a:extLst>
              <a:ext uri="{FF2B5EF4-FFF2-40B4-BE49-F238E27FC236}">
                <a16:creationId xmlns:a16="http://schemas.microsoft.com/office/drawing/2014/main" id="{632F5713-7D58-56B2-136E-7D4E33BB9C22}"/>
              </a:ext>
            </a:extLst>
          </p:cNvPr>
          <p:cNvSpPr>
            <a:spLocks noGrp="1"/>
          </p:cNvSpPr>
          <p:nvPr>
            <p:ph type="body" sz="quarter" idx="26"/>
          </p:nvPr>
        </p:nvSpPr>
        <p:spPr>
          <a:xfrm>
            <a:off x="1301257" y="12322671"/>
            <a:ext cx="17536114" cy="434991"/>
          </a:xfrm>
        </p:spPr>
        <p:txBody>
          <a:bodyPr/>
          <a:lstStyle/>
          <a:p>
            <a:r>
              <a:rPr lang="en-US" dirty="0"/>
              <a:t>Capital Projects Fund – Phase 2 | </a:t>
            </a:r>
            <a:fld id="{FBC51768-DE7D-43D6-8939-E56B31ACDC85}" type="slidenum">
              <a:rPr lang="en-US" smtClean="0"/>
              <a:t>7</a:t>
            </a:fld>
            <a:endParaRPr lang="en-US" dirty="0"/>
          </a:p>
        </p:txBody>
      </p:sp>
      <p:cxnSp>
        <p:nvCxnSpPr>
          <p:cNvPr id="13" name="Straight Connector 12">
            <a:extLst>
              <a:ext uri="{FF2B5EF4-FFF2-40B4-BE49-F238E27FC236}">
                <a16:creationId xmlns:a16="http://schemas.microsoft.com/office/drawing/2014/main" id="{B1C8E476-58E8-EF37-5784-04A64FB73CFE}"/>
              </a:ext>
            </a:extLst>
          </p:cNvPr>
          <p:cNvCxnSpPr/>
          <p:nvPr/>
        </p:nvCxnSpPr>
        <p:spPr>
          <a:xfrm>
            <a:off x="2038350" y="3390900"/>
            <a:ext cx="0" cy="8191500"/>
          </a:xfrm>
          <a:prstGeom prst="line">
            <a:avLst/>
          </a:prstGeom>
          <a:noFill/>
          <a:ln w="60325"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11405730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A7771B-CBB6-9B41-5BC1-C9DCA08534D9}"/>
              </a:ext>
            </a:extLst>
          </p:cNvPr>
          <p:cNvSpPr>
            <a:spLocks noGrp="1"/>
          </p:cNvSpPr>
          <p:nvPr>
            <p:ph type="body" sz="quarter" idx="21"/>
          </p:nvPr>
        </p:nvSpPr>
        <p:spPr>
          <a:xfrm>
            <a:off x="1301257" y="1181833"/>
            <a:ext cx="21730686" cy="1159933"/>
          </a:xfrm>
        </p:spPr>
        <p:txBody>
          <a:bodyPr/>
          <a:lstStyle/>
          <a:p>
            <a:r>
              <a:rPr lang="en-US" b="1" dirty="0">
                <a:latin typeface="Georgia" panose="02040502050405020303" pitchFamily="18" charset="0"/>
              </a:rPr>
              <a:t>Application</a:t>
            </a:r>
          </a:p>
        </p:txBody>
      </p:sp>
      <p:sp>
        <p:nvSpPr>
          <p:cNvPr id="9" name="Content Placeholder 11">
            <a:extLst>
              <a:ext uri="{FF2B5EF4-FFF2-40B4-BE49-F238E27FC236}">
                <a16:creationId xmlns:a16="http://schemas.microsoft.com/office/drawing/2014/main" id="{779F625F-9673-A05E-A3E6-9DC743823407}"/>
              </a:ext>
            </a:extLst>
          </p:cNvPr>
          <p:cNvSpPr>
            <a:spLocks noGrp="1"/>
          </p:cNvSpPr>
          <p:nvPr>
            <p:ph type="body" sz="quarter" idx="25"/>
          </p:nvPr>
        </p:nvSpPr>
        <p:spPr>
          <a:xfrm>
            <a:off x="2630460" y="2683932"/>
            <a:ext cx="20426884" cy="9296573"/>
          </a:xfrm>
          <a:prstGeom prst="callout1">
            <a:avLst>
              <a:gd name="adj1" fmla="val 0"/>
              <a:gd name="adj2" fmla="val 0"/>
              <a:gd name="adj3" fmla="val 116487"/>
              <a:gd name="adj4" fmla="val 0"/>
            </a:avLst>
          </a:prstGeom>
          <a:noFill/>
        </p:spPr>
        <p:txBody>
          <a:bodyPr vert="horz" lIns="0" tIns="0" rIns="0" bIns="0" rtlCol="0" anchor="t">
            <a:noAutofit/>
          </a:bodyPr>
          <a:lstStyle/>
          <a:p>
            <a:pPr marL="0" indent="0">
              <a:buNone/>
            </a:pPr>
            <a:endParaRPr lang="en-US" sz="2400" b="1" dirty="0">
              <a:solidFill>
                <a:srgbClr val="EDF5FF"/>
              </a:solidFill>
            </a:endParaRPr>
          </a:p>
          <a:p>
            <a:pPr>
              <a:spcBef>
                <a:spcPts val="0"/>
              </a:spcBef>
            </a:pPr>
            <a:endParaRPr lang="en-US" sz="3400" dirty="0">
              <a:solidFill>
                <a:srgbClr val="EDF5FF"/>
              </a:solidFill>
              <a:latin typeface="+mn-lt"/>
              <a:cs typeface="Gill Sans" panose="020B0502020104020203"/>
            </a:endParaRPr>
          </a:p>
          <a:p>
            <a:pPr>
              <a:spcBef>
                <a:spcPts val="0"/>
              </a:spcBef>
            </a:pPr>
            <a:endParaRPr lang="en-US" sz="3400" dirty="0">
              <a:solidFill>
                <a:srgbClr val="EDF5FF"/>
              </a:solidFill>
              <a:latin typeface="+mn-lt"/>
              <a:cs typeface="Gill Sans" panose="020B0502020104020203"/>
            </a:endParaRP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Application Budget: This section is informational. No points are associated with this section.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Technical Assistance: This section is worth up to 10 points. These points are available to  previously unsuccessful Alabama Broadband Accessibility Fund (ABAF) and CPF 1 applicants that received technical assistance from ADECA regarding their prior ABAF or CPF 1 application.</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Other Program Priorities: This section is worth up to 100 points. Each question is worth up to 10 points.</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CPF Risk Assessment Questionnaire: This section is informational. No points are associated with this section.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Applicant Certifications and Assurances: This section is informational. No points are associated with this section. </a:t>
            </a:r>
          </a:p>
          <a:p>
            <a:pPr marL="457200" lvl="2">
              <a:spcBef>
                <a:spcPts val="0"/>
              </a:spcBef>
            </a:pPr>
            <a:endParaRPr lang="en-US" sz="2400" dirty="0">
              <a:solidFill>
                <a:srgbClr val="EDF5FF"/>
              </a:solidFill>
            </a:endParaRPr>
          </a:p>
          <a:p>
            <a:pPr marL="165100" lvl="3">
              <a:spcBef>
                <a:spcPts val="0"/>
              </a:spcBef>
            </a:pPr>
            <a:endParaRPr lang="en-US" sz="4000" dirty="0">
              <a:solidFill>
                <a:srgbClr val="EDF5FF"/>
              </a:solidFill>
            </a:endParaRPr>
          </a:p>
        </p:txBody>
      </p:sp>
      <p:sp>
        <p:nvSpPr>
          <p:cNvPr id="11" name="Text Placeholder 10">
            <a:extLst>
              <a:ext uri="{FF2B5EF4-FFF2-40B4-BE49-F238E27FC236}">
                <a16:creationId xmlns:a16="http://schemas.microsoft.com/office/drawing/2014/main" id="{632F5713-7D58-56B2-136E-7D4E33BB9C22}"/>
              </a:ext>
            </a:extLst>
          </p:cNvPr>
          <p:cNvSpPr>
            <a:spLocks noGrp="1"/>
          </p:cNvSpPr>
          <p:nvPr>
            <p:ph type="body" sz="quarter" idx="26"/>
          </p:nvPr>
        </p:nvSpPr>
        <p:spPr>
          <a:xfrm>
            <a:off x="1301257" y="12322671"/>
            <a:ext cx="17536114" cy="434991"/>
          </a:xfrm>
        </p:spPr>
        <p:txBody>
          <a:bodyPr/>
          <a:lstStyle/>
          <a:p>
            <a:r>
              <a:rPr lang="en-US" dirty="0"/>
              <a:t>Capital Projects Fund – Phase 2 | </a:t>
            </a:r>
            <a:fld id="{FBC51768-DE7D-43D6-8939-E56B31ACDC85}" type="slidenum">
              <a:rPr lang="en-US" smtClean="0"/>
              <a:t>8</a:t>
            </a:fld>
            <a:endParaRPr lang="en-US" dirty="0"/>
          </a:p>
        </p:txBody>
      </p:sp>
      <p:cxnSp>
        <p:nvCxnSpPr>
          <p:cNvPr id="13" name="Straight Connector 12">
            <a:extLst>
              <a:ext uri="{FF2B5EF4-FFF2-40B4-BE49-F238E27FC236}">
                <a16:creationId xmlns:a16="http://schemas.microsoft.com/office/drawing/2014/main" id="{B1C8E476-58E8-EF37-5784-04A64FB73CFE}"/>
              </a:ext>
            </a:extLst>
          </p:cNvPr>
          <p:cNvCxnSpPr/>
          <p:nvPr/>
        </p:nvCxnSpPr>
        <p:spPr>
          <a:xfrm>
            <a:off x="2038350" y="3390900"/>
            <a:ext cx="0" cy="8191500"/>
          </a:xfrm>
          <a:prstGeom prst="line">
            <a:avLst/>
          </a:prstGeom>
          <a:noFill/>
          <a:ln w="60325"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947453279"/>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4" ma:contentTypeDescription="Create a new document." ma:contentTypeScope="" ma:versionID="9ab502d2ef48a0fa6606d91c30b32af9">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bb740f5bfe4c4def29498592f95f8cc2"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B0B108-0743-4657-9F19-D34A9C0D8050}">
  <ds:schemaRefs>
    <ds:schemaRef ds:uri="5d87095d-ff1e-4808-9408-91d24e4452db"/>
    <ds:schemaRef ds:uri="8fd1308e-ecf9-4768-870a-351d669d9aff"/>
    <ds:schemaRef ds:uri="dfa09759-eb4c-4e02-919d-0e3a6427242b"/>
    <ds:schemaRef ds:uri="e5ab66c7-856c-4cc8-ad3c-55c7e68619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31244FD-9993-4D3E-B71E-10A02824C098}">
  <ds:schemaRefs>
    <ds:schemaRef ds:uri="http://schemas.microsoft.com/sharepoint/v3/contenttype/forms"/>
  </ds:schemaRefs>
</ds:datastoreItem>
</file>

<file path=customXml/itemProps3.xml><?xml version="1.0" encoding="utf-8"?>
<ds:datastoreItem xmlns:ds="http://schemas.openxmlformats.org/officeDocument/2006/customXml" ds:itemID="{E8B30B7F-7767-48C9-86DC-A85854B0371E}"/>
</file>

<file path=docProps/app.xml><?xml version="1.0" encoding="utf-8"?>
<Properties xmlns="http://schemas.openxmlformats.org/officeDocument/2006/extended-properties" xmlns:vt="http://schemas.openxmlformats.org/officeDocument/2006/docPropsVTypes">
  <TotalTime>204</TotalTime>
  <Words>1099</Words>
  <Application>Microsoft Office PowerPoint</Application>
  <PresentationFormat>Custom</PresentationFormat>
  <Paragraphs>62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Georgia</vt:lpstr>
      <vt:lpstr>Gill Sans</vt:lpstr>
      <vt:lpstr>Gill Sans MT</vt:lpstr>
      <vt:lpstr>Helvetica Neue</vt:lpstr>
      <vt:lpstr>Newsreader Bold</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Neighbors, Maureen</dc:creator>
  <cp:lastModifiedBy>Neighbors, Maureen</cp:lastModifiedBy>
  <cp:revision>2</cp:revision>
  <dcterms:modified xsi:type="dcterms:W3CDTF">2024-03-28T12:47:37Z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0x010100685714D625ED474797DB2F14F95CF86E</vt:lpwstr>
  </property>
  <property fmtid="{D5CDD505-2E9C-101B-9397-08002B2CF9AE}" pid="3" name="MediaServiceImageTags">
    <vt:lpwstr/>
  </property>
</Properties>
</file>