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4"/>
  </p:sldMasterIdLst>
  <p:notesMasterIdLst>
    <p:notesMasterId r:id="rId29"/>
  </p:notesMasterIdLst>
  <p:sldIdLst>
    <p:sldId id="258" r:id="rId5"/>
    <p:sldId id="262" r:id="rId6"/>
    <p:sldId id="282" r:id="rId7"/>
    <p:sldId id="267" r:id="rId8"/>
    <p:sldId id="263" r:id="rId9"/>
    <p:sldId id="2939" r:id="rId10"/>
    <p:sldId id="2941" r:id="rId11"/>
    <p:sldId id="264" r:id="rId12"/>
    <p:sldId id="268" r:id="rId13"/>
    <p:sldId id="295" r:id="rId14"/>
    <p:sldId id="2943" r:id="rId15"/>
    <p:sldId id="2944" r:id="rId16"/>
    <p:sldId id="2945" r:id="rId17"/>
    <p:sldId id="2946" r:id="rId18"/>
    <p:sldId id="2947" r:id="rId19"/>
    <p:sldId id="2948" r:id="rId20"/>
    <p:sldId id="2949" r:id="rId21"/>
    <p:sldId id="290" r:id="rId22"/>
    <p:sldId id="285" r:id="rId23"/>
    <p:sldId id="2942" r:id="rId24"/>
    <p:sldId id="291" r:id="rId25"/>
    <p:sldId id="294" r:id="rId26"/>
    <p:sldId id="2950" r:id="rId27"/>
    <p:sldId id="288" r:id="rId28"/>
  </p:sldIdLst>
  <p:sldSz cx="24384000" cy="13716000"/>
  <p:notesSz cx="6950075"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B13A29-77E2-1FFD-F370-BED9AFE10E0C}" name="May, Dorothy" initials="MD" userId="S::Dorothy.May@adeca.alabama.gov::5a3db42d-28ad-483f-8d2f-b08969fab6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445"/>
    <a:srgbClr val="FF4D4D"/>
    <a:srgbClr val="242451"/>
    <a:srgbClr val="33CC99"/>
    <a:srgbClr val="212121"/>
    <a:srgbClr val="EDF6FF"/>
    <a:srgbClr val="331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8109F-D043-4E6D-90C0-663D6BE324B1}" v="34" dt="2024-03-07T04:53:32.82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9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ghbors, Maureen" userId="6b4c143f-acf1-48df-9363-aa587d3acc05" providerId="ADAL" clId="{61A8109F-D043-4E6D-90C0-663D6BE324B1}"/>
    <pc:docChg chg="undo redo custSel addSld delSld modSld">
      <pc:chgData name="Neighbors, Maureen" userId="6b4c143f-acf1-48df-9363-aa587d3acc05" providerId="ADAL" clId="{61A8109F-D043-4E6D-90C0-663D6BE324B1}" dt="2024-03-07T20:43:39.952" v="8296"/>
      <pc:docMkLst>
        <pc:docMk/>
      </pc:docMkLst>
      <pc:sldChg chg="delSp modSp mod">
        <pc:chgData name="Neighbors, Maureen" userId="6b4c143f-acf1-48df-9363-aa587d3acc05" providerId="ADAL" clId="{61A8109F-D043-4E6D-90C0-663D6BE324B1}" dt="2024-03-07T14:08:06.950" v="8210" actId="478"/>
        <pc:sldMkLst>
          <pc:docMk/>
          <pc:sldMk cId="2295866774" sldId="258"/>
        </pc:sldMkLst>
        <pc:spChg chg="mod">
          <ac:chgData name="Neighbors, Maureen" userId="6b4c143f-acf1-48df-9363-aa587d3acc05" providerId="ADAL" clId="{61A8109F-D043-4E6D-90C0-663D6BE324B1}" dt="2024-03-07T01:18:44.308" v="47" actId="20577"/>
          <ac:spMkLst>
            <pc:docMk/>
            <pc:sldMk cId="2295866774" sldId="258"/>
            <ac:spMk id="3" creationId="{DFCBF6EC-41B2-F8F4-640C-F9012FB29645}"/>
          </ac:spMkLst>
        </pc:spChg>
        <pc:spChg chg="mod">
          <ac:chgData name="Neighbors, Maureen" userId="6b4c143f-acf1-48df-9363-aa587d3acc05" providerId="ADAL" clId="{61A8109F-D043-4E6D-90C0-663D6BE324B1}" dt="2024-03-07T01:19:02.778" v="56" actId="20577"/>
          <ac:spMkLst>
            <pc:docMk/>
            <pc:sldMk cId="2295866774" sldId="258"/>
            <ac:spMk id="4" creationId="{A208D5EF-4401-888C-948E-D76C2D941EEF}"/>
          </ac:spMkLst>
        </pc:spChg>
        <pc:inkChg chg="del">
          <ac:chgData name="Neighbors, Maureen" userId="6b4c143f-acf1-48df-9363-aa587d3acc05" providerId="ADAL" clId="{61A8109F-D043-4E6D-90C0-663D6BE324B1}" dt="2024-03-07T14:08:06.950" v="8210" actId="478"/>
          <ac:inkMkLst>
            <pc:docMk/>
            <pc:sldMk cId="2295866774" sldId="258"/>
            <ac:inkMk id="5" creationId="{42803352-6AA9-2868-E50E-DA115C1A635A}"/>
          </ac:inkMkLst>
        </pc:inkChg>
      </pc:sldChg>
      <pc:sldChg chg="modSp mod">
        <pc:chgData name="Neighbors, Maureen" userId="6b4c143f-acf1-48df-9363-aa587d3acc05" providerId="ADAL" clId="{61A8109F-D043-4E6D-90C0-663D6BE324B1}" dt="2024-03-07T03:51:25.800" v="4566" actId="255"/>
        <pc:sldMkLst>
          <pc:docMk/>
          <pc:sldMk cId="2670856126" sldId="262"/>
        </pc:sldMkLst>
        <pc:spChg chg="mod">
          <ac:chgData name="Neighbors, Maureen" userId="6b4c143f-acf1-48df-9363-aa587d3acc05" providerId="ADAL" clId="{61A8109F-D043-4E6D-90C0-663D6BE324B1}" dt="2024-03-07T03:51:25.800" v="4566" actId="255"/>
          <ac:spMkLst>
            <pc:docMk/>
            <pc:sldMk cId="2670856126" sldId="262"/>
            <ac:spMk id="3" creationId="{306369BB-C6CB-31A9-7900-1C085D085B8C}"/>
          </ac:spMkLst>
        </pc:spChg>
      </pc:sldChg>
      <pc:sldChg chg="modSp mod modNotesTx">
        <pc:chgData name="Neighbors, Maureen" userId="6b4c143f-acf1-48df-9363-aa587d3acc05" providerId="ADAL" clId="{61A8109F-D043-4E6D-90C0-663D6BE324B1}" dt="2024-03-07T13:29:17.879" v="8205" actId="6549"/>
        <pc:sldMkLst>
          <pc:docMk/>
          <pc:sldMk cId="918646966" sldId="263"/>
        </pc:sldMkLst>
        <pc:spChg chg="mod">
          <ac:chgData name="Neighbors, Maureen" userId="6b4c143f-acf1-48df-9363-aa587d3acc05" providerId="ADAL" clId="{61A8109F-D043-4E6D-90C0-663D6BE324B1}" dt="2024-03-07T03:51:16.861" v="4565" actId="255"/>
          <ac:spMkLst>
            <pc:docMk/>
            <pc:sldMk cId="918646966" sldId="263"/>
            <ac:spMk id="6" creationId="{EEA447C3-C111-8A62-FFC6-2404AB1C3A4C}"/>
          </ac:spMkLst>
        </pc:spChg>
      </pc:sldChg>
      <pc:sldChg chg="modNotesTx">
        <pc:chgData name="Neighbors, Maureen" userId="6b4c143f-acf1-48df-9363-aa587d3acc05" providerId="ADAL" clId="{61A8109F-D043-4E6D-90C0-663D6BE324B1}" dt="2024-03-07T13:29:37.669" v="8206" actId="6549"/>
        <pc:sldMkLst>
          <pc:docMk/>
          <pc:sldMk cId="4067867039" sldId="264"/>
        </pc:sldMkLst>
      </pc:sldChg>
      <pc:sldChg chg="modSp del mod">
        <pc:chgData name="Neighbors, Maureen" userId="6b4c143f-acf1-48df-9363-aa587d3acc05" providerId="ADAL" clId="{61A8109F-D043-4E6D-90C0-663D6BE324B1}" dt="2024-03-07T04:38:30.961" v="6890" actId="47"/>
        <pc:sldMkLst>
          <pc:docMk/>
          <pc:sldMk cId="2193815647" sldId="265"/>
        </pc:sldMkLst>
        <pc:spChg chg="mod">
          <ac:chgData name="Neighbors, Maureen" userId="6b4c143f-acf1-48df-9363-aa587d3acc05" providerId="ADAL" clId="{61A8109F-D043-4E6D-90C0-663D6BE324B1}" dt="2024-03-07T04:37:18.326" v="6876" actId="20577"/>
          <ac:spMkLst>
            <pc:docMk/>
            <pc:sldMk cId="2193815647" sldId="265"/>
            <ac:spMk id="2" creationId="{C3A7771B-CBB6-9B41-5BC1-C9DCA08534D9}"/>
          </ac:spMkLst>
        </pc:spChg>
      </pc:sldChg>
      <pc:sldChg chg="modSp mod">
        <pc:chgData name="Neighbors, Maureen" userId="6b4c143f-acf1-48df-9363-aa587d3acc05" providerId="ADAL" clId="{61A8109F-D043-4E6D-90C0-663D6BE324B1}" dt="2024-03-07T03:50:47.155" v="4564" actId="6549"/>
        <pc:sldMkLst>
          <pc:docMk/>
          <pc:sldMk cId="873700526" sldId="267"/>
        </pc:sldMkLst>
        <pc:spChg chg="mod">
          <ac:chgData name="Neighbors, Maureen" userId="6b4c143f-acf1-48df-9363-aa587d3acc05" providerId="ADAL" clId="{61A8109F-D043-4E6D-90C0-663D6BE324B1}" dt="2024-03-07T03:50:47.155" v="4564" actId="6549"/>
          <ac:spMkLst>
            <pc:docMk/>
            <pc:sldMk cId="873700526" sldId="267"/>
            <ac:spMk id="2" creationId="{0D862AB9-4AB6-8CF7-BDEA-93186011169B}"/>
          </ac:spMkLst>
        </pc:spChg>
      </pc:sldChg>
      <pc:sldChg chg="modSp mod modNotesTx">
        <pc:chgData name="Neighbors, Maureen" userId="6b4c143f-acf1-48df-9363-aa587d3acc05" providerId="ADAL" clId="{61A8109F-D043-4E6D-90C0-663D6BE324B1}" dt="2024-03-07T13:29:46.219" v="8207" actId="6549"/>
        <pc:sldMkLst>
          <pc:docMk/>
          <pc:sldMk cId="182933263" sldId="268"/>
        </pc:sldMkLst>
        <pc:spChg chg="mod">
          <ac:chgData name="Neighbors, Maureen" userId="6b4c143f-acf1-48df-9363-aa587d3acc05" providerId="ADAL" clId="{61A8109F-D043-4E6D-90C0-663D6BE324B1}" dt="2024-03-07T03:52:55.702" v="4571" actId="2711"/>
          <ac:spMkLst>
            <pc:docMk/>
            <pc:sldMk cId="182933263" sldId="268"/>
            <ac:spMk id="3" creationId="{3E3E575F-09AA-E167-E82A-130CF216D9B8}"/>
          </ac:spMkLst>
        </pc:spChg>
        <pc:spChg chg="mod">
          <ac:chgData name="Neighbors, Maureen" userId="6b4c143f-acf1-48df-9363-aa587d3acc05" providerId="ADAL" clId="{61A8109F-D043-4E6D-90C0-663D6BE324B1}" dt="2024-03-07T04:37:48.307" v="6879" actId="6549"/>
          <ac:spMkLst>
            <pc:docMk/>
            <pc:sldMk cId="182933263" sldId="268"/>
            <ac:spMk id="4" creationId="{62461D75-E8A9-2A29-45FA-71985F0D0AFD}"/>
          </ac:spMkLst>
        </pc:spChg>
        <pc:spChg chg="mod">
          <ac:chgData name="Neighbors, Maureen" userId="6b4c143f-acf1-48df-9363-aa587d3acc05" providerId="ADAL" clId="{61A8109F-D043-4E6D-90C0-663D6BE324B1}" dt="2024-03-07T03:52:33.572" v="4570" actId="113"/>
          <ac:spMkLst>
            <pc:docMk/>
            <pc:sldMk cId="182933263" sldId="268"/>
            <ac:spMk id="6" creationId="{6FD357E5-73DC-E80E-834D-255925FA6FD3}"/>
          </ac:spMkLst>
        </pc:spChg>
      </pc:sldChg>
      <pc:sldChg chg="addSp delSp modSp mod">
        <pc:chgData name="Neighbors, Maureen" userId="6b4c143f-acf1-48df-9363-aa587d3acc05" providerId="ADAL" clId="{61A8109F-D043-4E6D-90C0-663D6BE324B1}" dt="2024-03-07T03:45:50.077" v="4507" actId="1076"/>
        <pc:sldMkLst>
          <pc:docMk/>
          <pc:sldMk cId="2032980626" sldId="282"/>
        </pc:sldMkLst>
        <pc:spChg chg="add del mod">
          <ac:chgData name="Neighbors, Maureen" userId="6b4c143f-acf1-48df-9363-aa587d3acc05" providerId="ADAL" clId="{61A8109F-D043-4E6D-90C0-663D6BE324B1}" dt="2024-03-07T01:20:08.350" v="66"/>
          <ac:spMkLst>
            <pc:docMk/>
            <pc:sldMk cId="2032980626" sldId="282"/>
            <ac:spMk id="3" creationId="{FB92EC41-D618-FA83-E003-4B9A1BD49E8F}"/>
          </ac:spMkLst>
        </pc:spChg>
        <pc:spChg chg="add del mod">
          <ac:chgData name="Neighbors, Maureen" userId="6b4c143f-acf1-48df-9363-aa587d3acc05" providerId="ADAL" clId="{61A8109F-D043-4E6D-90C0-663D6BE324B1}" dt="2024-03-07T01:22:36.631" v="81"/>
          <ac:spMkLst>
            <pc:docMk/>
            <pc:sldMk cId="2032980626" sldId="282"/>
            <ac:spMk id="5" creationId="{FD219017-DE94-BAEF-E02C-728DF5A25F37}"/>
          </ac:spMkLst>
        </pc:spChg>
        <pc:spChg chg="mod">
          <ac:chgData name="Neighbors, Maureen" userId="6b4c143f-acf1-48df-9363-aa587d3acc05" providerId="ADAL" clId="{61A8109F-D043-4E6D-90C0-663D6BE324B1}" dt="2024-03-07T03:45:50.077" v="4507" actId="1076"/>
          <ac:spMkLst>
            <pc:docMk/>
            <pc:sldMk cId="2032980626" sldId="282"/>
            <ac:spMk id="8" creationId="{E79EE2D2-C9BF-15EE-87B6-F47B87895160}"/>
          </ac:spMkLst>
        </pc:spChg>
        <pc:spChg chg="add del mod">
          <ac:chgData name="Neighbors, Maureen" userId="6b4c143f-acf1-48df-9363-aa587d3acc05" providerId="ADAL" clId="{61A8109F-D043-4E6D-90C0-663D6BE324B1}" dt="2024-03-07T01:23:05.405" v="86"/>
          <ac:spMkLst>
            <pc:docMk/>
            <pc:sldMk cId="2032980626" sldId="282"/>
            <ac:spMk id="13" creationId="{4A0D5880-0CA7-0611-C053-1A6F33F2CC35}"/>
          </ac:spMkLst>
        </pc:spChg>
        <pc:spChg chg="add del mod">
          <ac:chgData name="Neighbors, Maureen" userId="6b4c143f-acf1-48df-9363-aa587d3acc05" providerId="ADAL" clId="{61A8109F-D043-4E6D-90C0-663D6BE324B1}" dt="2024-03-07T01:23:50.781" v="89"/>
          <ac:spMkLst>
            <pc:docMk/>
            <pc:sldMk cId="2032980626" sldId="282"/>
            <ac:spMk id="16" creationId="{D713956F-07CD-E763-1491-E1233343170F}"/>
          </ac:spMkLst>
        </pc:spChg>
        <pc:picChg chg="del">
          <ac:chgData name="Neighbors, Maureen" userId="6b4c143f-acf1-48df-9363-aa587d3acc05" providerId="ADAL" clId="{61A8109F-D043-4E6D-90C0-663D6BE324B1}" dt="2024-03-07T01:20:05.686" v="65" actId="478"/>
          <ac:picMkLst>
            <pc:docMk/>
            <pc:sldMk cId="2032980626" sldId="282"/>
            <ac:picMk id="6" creationId="{1CFA73DB-B937-50C3-066B-5AB5CE33F797}"/>
          </ac:picMkLst>
        </pc:picChg>
        <pc:picChg chg="add del mod">
          <ac:chgData name="Neighbors, Maureen" userId="6b4c143f-acf1-48df-9363-aa587d3acc05" providerId="ADAL" clId="{61A8109F-D043-4E6D-90C0-663D6BE324B1}" dt="2024-03-07T01:21:36.275" v="74"/>
          <ac:picMkLst>
            <pc:docMk/>
            <pc:sldMk cId="2032980626" sldId="282"/>
            <ac:picMk id="7" creationId="{EA272C65-27FD-1F31-B950-CD45263BF6E8}"/>
          </ac:picMkLst>
        </pc:picChg>
        <pc:picChg chg="add del mod">
          <ac:chgData name="Neighbors, Maureen" userId="6b4c143f-acf1-48df-9363-aa587d3acc05" providerId="ADAL" clId="{61A8109F-D043-4E6D-90C0-663D6BE324B1}" dt="2024-03-07T01:22:07.516" v="76"/>
          <ac:picMkLst>
            <pc:docMk/>
            <pc:sldMk cId="2032980626" sldId="282"/>
            <ac:picMk id="9" creationId="{3F74B32E-11AD-4783-C4D3-4623A6738E93}"/>
          </ac:picMkLst>
        </pc:picChg>
        <pc:picChg chg="add mod">
          <ac:chgData name="Neighbors, Maureen" userId="6b4c143f-acf1-48df-9363-aa587d3acc05" providerId="ADAL" clId="{61A8109F-D043-4E6D-90C0-663D6BE324B1}" dt="2024-03-07T01:22:36.536" v="80"/>
          <ac:picMkLst>
            <pc:docMk/>
            <pc:sldMk cId="2032980626" sldId="282"/>
            <ac:picMk id="10" creationId="{4B554A5E-62B4-DF90-4F15-09C130FA91BA}"/>
          </ac:picMkLst>
        </pc:picChg>
        <pc:picChg chg="add del mod">
          <ac:chgData name="Neighbors, Maureen" userId="6b4c143f-acf1-48df-9363-aa587d3acc05" providerId="ADAL" clId="{61A8109F-D043-4E6D-90C0-663D6BE324B1}" dt="2024-03-07T01:22:57.322" v="85" actId="478"/>
          <ac:picMkLst>
            <pc:docMk/>
            <pc:sldMk cId="2032980626" sldId="282"/>
            <ac:picMk id="11" creationId="{7C691596-6A29-E57E-1BBA-83ADFBA0A081}"/>
          </ac:picMkLst>
        </pc:picChg>
        <pc:picChg chg="add del mod">
          <ac:chgData name="Neighbors, Maureen" userId="6b4c143f-acf1-48df-9363-aa587d3acc05" providerId="ADAL" clId="{61A8109F-D043-4E6D-90C0-663D6BE324B1}" dt="2024-03-07T01:23:42.591" v="88" actId="478"/>
          <ac:picMkLst>
            <pc:docMk/>
            <pc:sldMk cId="2032980626" sldId="282"/>
            <ac:picMk id="14" creationId="{4DB3F73F-F0CB-C899-B607-C275EB885058}"/>
          </ac:picMkLst>
        </pc:picChg>
        <pc:picChg chg="add del mod">
          <ac:chgData name="Neighbors, Maureen" userId="6b4c143f-acf1-48df-9363-aa587d3acc05" providerId="ADAL" clId="{61A8109F-D043-4E6D-90C0-663D6BE324B1}" dt="2024-03-07T01:21:06.542" v="70" actId="478"/>
          <ac:picMkLst>
            <pc:docMk/>
            <pc:sldMk cId="2032980626" sldId="282"/>
            <ac:picMk id="1026" creationId="{65A20FDE-1C01-69EA-6620-E30413394F90}"/>
          </ac:picMkLst>
        </pc:picChg>
        <pc:picChg chg="add mod">
          <ac:chgData name="Neighbors, Maureen" userId="6b4c143f-acf1-48df-9363-aa587d3acc05" providerId="ADAL" clId="{61A8109F-D043-4E6D-90C0-663D6BE324B1}" dt="2024-03-07T01:23:50.781" v="89"/>
          <ac:picMkLst>
            <pc:docMk/>
            <pc:sldMk cId="2032980626" sldId="282"/>
            <ac:picMk id="1028" creationId="{E131832D-E93A-84D4-1F26-BE2C5EC28DE4}"/>
          </ac:picMkLst>
        </pc:picChg>
      </pc:sldChg>
      <pc:sldChg chg="modSp mod">
        <pc:chgData name="Neighbors, Maureen" userId="6b4c143f-acf1-48df-9363-aa587d3acc05" providerId="ADAL" clId="{61A8109F-D043-4E6D-90C0-663D6BE324B1}" dt="2024-03-07T20:43:16.382" v="8294"/>
        <pc:sldMkLst>
          <pc:docMk/>
          <pc:sldMk cId="3828530942" sldId="285"/>
        </pc:sldMkLst>
        <pc:spChg chg="mod">
          <ac:chgData name="Neighbors, Maureen" userId="6b4c143f-acf1-48df-9363-aa587d3acc05" providerId="ADAL" clId="{61A8109F-D043-4E6D-90C0-663D6BE324B1}" dt="2024-03-07T03:22:07.553" v="3418" actId="20577"/>
          <ac:spMkLst>
            <pc:docMk/>
            <pc:sldMk cId="3828530942" sldId="285"/>
            <ac:spMk id="2" creationId="{7A9C0BC9-3C4A-D009-2827-78D388472CC3}"/>
          </ac:spMkLst>
        </pc:spChg>
        <pc:spChg chg="mod">
          <ac:chgData name="Neighbors, Maureen" userId="6b4c143f-acf1-48df-9363-aa587d3acc05" providerId="ADAL" clId="{61A8109F-D043-4E6D-90C0-663D6BE324B1}" dt="2024-03-07T20:43:16.382" v="8294"/>
          <ac:spMkLst>
            <pc:docMk/>
            <pc:sldMk cId="3828530942" sldId="285"/>
            <ac:spMk id="3" creationId="{4FBB438D-45AF-3CF9-2608-407AE98D24DB}"/>
          </ac:spMkLst>
        </pc:spChg>
      </pc:sldChg>
      <pc:sldChg chg="modNotesTx">
        <pc:chgData name="Neighbors, Maureen" userId="6b4c143f-acf1-48df-9363-aa587d3acc05" providerId="ADAL" clId="{61A8109F-D043-4E6D-90C0-663D6BE324B1}" dt="2024-03-07T03:20:11.835" v="3405"/>
        <pc:sldMkLst>
          <pc:docMk/>
          <pc:sldMk cId="1900374973" sldId="290"/>
        </pc:sldMkLst>
      </pc:sldChg>
      <pc:sldChg chg="modSp mod">
        <pc:chgData name="Neighbors, Maureen" userId="6b4c143f-acf1-48df-9363-aa587d3acc05" providerId="ADAL" clId="{61A8109F-D043-4E6D-90C0-663D6BE324B1}" dt="2024-03-07T04:38:26.985" v="6889" actId="20577"/>
        <pc:sldMkLst>
          <pc:docMk/>
          <pc:sldMk cId="2807056065" sldId="291"/>
        </pc:sldMkLst>
        <pc:spChg chg="mod">
          <ac:chgData name="Neighbors, Maureen" userId="6b4c143f-acf1-48df-9363-aa587d3acc05" providerId="ADAL" clId="{61A8109F-D043-4E6D-90C0-663D6BE324B1}" dt="2024-03-07T04:38:26.985" v="6889" actId="20577"/>
          <ac:spMkLst>
            <pc:docMk/>
            <pc:sldMk cId="2807056065" sldId="291"/>
            <ac:spMk id="6" creationId="{EEA447C3-C111-8A62-FFC6-2404AB1C3A4C}"/>
          </ac:spMkLst>
        </pc:spChg>
      </pc:sldChg>
      <pc:sldChg chg="modSp mod">
        <pc:chgData name="Neighbors, Maureen" userId="6b4c143f-acf1-48df-9363-aa587d3acc05" providerId="ADAL" clId="{61A8109F-D043-4E6D-90C0-663D6BE324B1}" dt="2024-03-07T14:24:33.654" v="8292" actId="20577"/>
        <pc:sldMkLst>
          <pc:docMk/>
          <pc:sldMk cId="2021235346" sldId="294"/>
        </pc:sldMkLst>
        <pc:spChg chg="mod">
          <ac:chgData name="Neighbors, Maureen" userId="6b4c143f-acf1-48df-9363-aa587d3acc05" providerId="ADAL" clId="{61A8109F-D043-4E6D-90C0-663D6BE324B1}" dt="2024-03-07T14:24:33.654" v="8292" actId="20577"/>
          <ac:spMkLst>
            <pc:docMk/>
            <pc:sldMk cId="2021235346" sldId="294"/>
            <ac:spMk id="3" creationId="{B8DCB112-0362-B7CC-DD92-CDB700A828FB}"/>
          </ac:spMkLst>
        </pc:spChg>
        <pc:spChg chg="mod">
          <ac:chgData name="Neighbors, Maureen" userId="6b4c143f-acf1-48df-9363-aa587d3acc05" providerId="ADAL" clId="{61A8109F-D043-4E6D-90C0-663D6BE324B1}" dt="2024-03-07T04:39:07.529" v="6913" actId="20577"/>
          <ac:spMkLst>
            <pc:docMk/>
            <pc:sldMk cId="2021235346" sldId="294"/>
            <ac:spMk id="6" creationId="{EEA447C3-C111-8A62-FFC6-2404AB1C3A4C}"/>
          </ac:spMkLst>
        </pc:spChg>
      </pc:sldChg>
      <pc:sldChg chg="modSp mod">
        <pc:chgData name="Neighbors, Maureen" userId="6b4c143f-acf1-48df-9363-aa587d3acc05" providerId="ADAL" clId="{61A8109F-D043-4E6D-90C0-663D6BE324B1}" dt="2024-03-07T03:53:28.064" v="4572" actId="2711"/>
        <pc:sldMkLst>
          <pc:docMk/>
          <pc:sldMk cId="2172229816" sldId="295"/>
        </pc:sldMkLst>
        <pc:spChg chg="mod">
          <ac:chgData name="Neighbors, Maureen" userId="6b4c143f-acf1-48df-9363-aa587d3acc05" providerId="ADAL" clId="{61A8109F-D043-4E6D-90C0-663D6BE324B1}" dt="2024-03-07T03:53:28.064" v="4572" actId="2711"/>
          <ac:spMkLst>
            <pc:docMk/>
            <pc:sldMk cId="2172229816" sldId="295"/>
            <ac:spMk id="3" creationId="{3E3E575F-09AA-E167-E82A-130CF216D9B8}"/>
          </ac:spMkLst>
        </pc:spChg>
        <pc:spChg chg="mod">
          <ac:chgData name="Neighbors, Maureen" userId="6b4c143f-acf1-48df-9363-aa587d3acc05" providerId="ADAL" clId="{61A8109F-D043-4E6D-90C0-663D6BE324B1}" dt="2024-03-07T03:44:12.292" v="4503" actId="20577"/>
          <ac:spMkLst>
            <pc:docMk/>
            <pc:sldMk cId="2172229816" sldId="295"/>
            <ac:spMk id="6" creationId="{6FD357E5-73DC-E80E-834D-255925FA6FD3}"/>
          </ac:spMkLst>
        </pc:spChg>
      </pc:sldChg>
      <pc:sldChg chg="addSp modSp mod">
        <pc:chgData name="Neighbors, Maureen" userId="6b4c143f-acf1-48df-9363-aa587d3acc05" providerId="ADAL" clId="{61A8109F-D043-4E6D-90C0-663D6BE324B1}" dt="2024-03-07T14:09:47.170" v="8211" actId="20577"/>
        <pc:sldMkLst>
          <pc:docMk/>
          <pc:sldMk cId="1875170260" sldId="2939"/>
        </pc:sldMkLst>
        <pc:spChg chg="mod">
          <ac:chgData name="Neighbors, Maureen" userId="6b4c143f-acf1-48df-9363-aa587d3acc05" providerId="ADAL" clId="{61A8109F-D043-4E6D-90C0-663D6BE324B1}" dt="2024-03-07T14:09:47.170" v="8211" actId="20577"/>
          <ac:spMkLst>
            <pc:docMk/>
            <pc:sldMk cId="1875170260" sldId="2939"/>
            <ac:spMk id="2" creationId="{0D862AB9-4AB6-8CF7-BDEA-93186011169B}"/>
          </ac:spMkLst>
        </pc:spChg>
        <pc:spChg chg="mod">
          <ac:chgData name="Neighbors, Maureen" userId="6b4c143f-acf1-48df-9363-aa587d3acc05" providerId="ADAL" clId="{61A8109F-D043-4E6D-90C0-663D6BE324B1}" dt="2024-03-07T03:00:46.091" v="2483" actId="20577"/>
          <ac:spMkLst>
            <pc:docMk/>
            <pc:sldMk cId="1875170260" sldId="2939"/>
            <ac:spMk id="3" creationId="{2CB179F8-8B6B-94C7-A50D-50736CBE9AB9}"/>
          </ac:spMkLst>
        </pc:spChg>
        <pc:spChg chg="mod">
          <ac:chgData name="Neighbors, Maureen" userId="6b4c143f-acf1-48df-9363-aa587d3acc05" providerId="ADAL" clId="{61A8109F-D043-4E6D-90C0-663D6BE324B1}" dt="2024-03-07T01:45:05.780" v="1595" actId="20577"/>
          <ac:spMkLst>
            <pc:docMk/>
            <pc:sldMk cId="1875170260" sldId="2939"/>
            <ac:spMk id="4" creationId="{EFCCF57C-EBD6-C8AC-1A91-EBA63435BEDC}"/>
          </ac:spMkLst>
        </pc:spChg>
        <pc:picChg chg="add mod">
          <ac:chgData name="Neighbors, Maureen" userId="6b4c143f-acf1-48df-9363-aa587d3acc05" providerId="ADAL" clId="{61A8109F-D043-4E6D-90C0-663D6BE324B1}" dt="2024-03-07T01:44:43.999" v="1566" actId="1076"/>
          <ac:picMkLst>
            <pc:docMk/>
            <pc:sldMk cId="1875170260" sldId="2939"/>
            <ac:picMk id="7" creationId="{23B21CED-9707-F350-0A48-8688DA8EF347}"/>
          </ac:picMkLst>
        </pc:picChg>
      </pc:sldChg>
      <pc:sldChg chg="del">
        <pc:chgData name="Neighbors, Maureen" userId="6b4c143f-acf1-48df-9363-aa587d3acc05" providerId="ADAL" clId="{61A8109F-D043-4E6D-90C0-663D6BE324B1}" dt="2024-03-07T04:38:49.481" v="6891" actId="47"/>
        <pc:sldMkLst>
          <pc:docMk/>
          <pc:sldMk cId="126796270" sldId="2940"/>
        </pc:sldMkLst>
      </pc:sldChg>
      <pc:sldChg chg="addSp delSp modSp add mod">
        <pc:chgData name="Neighbors, Maureen" userId="6b4c143f-acf1-48df-9363-aa587d3acc05" providerId="ADAL" clId="{61A8109F-D043-4E6D-90C0-663D6BE324B1}" dt="2024-03-07T14:10:13.044" v="8213" actId="20577"/>
        <pc:sldMkLst>
          <pc:docMk/>
          <pc:sldMk cId="1971270688" sldId="2941"/>
        </pc:sldMkLst>
        <pc:spChg chg="mod">
          <ac:chgData name="Neighbors, Maureen" userId="6b4c143f-acf1-48df-9363-aa587d3acc05" providerId="ADAL" clId="{61A8109F-D043-4E6D-90C0-663D6BE324B1}" dt="2024-03-07T14:10:13.044" v="8213" actId="20577"/>
          <ac:spMkLst>
            <pc:docMk/>
            <pc:sldMk cId="1971270688" sldId="2941"/>
            <ac:spMk id="2" creationId="{0D862AB9-4AB6-8CF7-BDEA-93186011169B}"/>
          </ac:spMkLst>
        </pc:spChg>
        <pc:spChg chg="mod">
          <ac:chgData name="Neighbors, Maureen" userId="6b4c143f-acf1-48df-9363-aa587d3acc05" providerId="ADAL" clId="{61A8109F-D043-4E6D-90C0-663D6BE324B1}" dt="2024-03-07T03:00:51.807" v="2491" actId="20577"/>
          <ac:spMkLst>
            <pc:docMk/>
            <pc:sldMk cId="1971270688" sldId="2941"/>
            <ac:spMk id="3" creationId="{2CB179F8-8B6B-94C7-A50D-50736CBE9AB9}"/>
          </ac:spMkLst>
        </pc:spChg>
        <pc:spChg chg="mod">
          <ac:chgData name="Neighbors, Maureen" userId="6b4c143f-acf1-48df-9363-aa587d3acc05" providerId="ADAL" clId="{61A8109F-D043-4E6D-90C0-663D6BE324B1}" dt="2024-03-07T02:11:18.461" v="1667" actId="6549"/>
          <ac:spMkLst>
            <pc:docMk/>
            <pc:sldMk cId="1971270688" sldId="2941"/>
            <ac:spMk id="4" creationId="{EFCCF57C-EBD6-C8AC-1A91-EBA63435BEDC}"/>
          </ac:spMkLst>
        </pc:spChg>
        <pc:picChg chg="add mod">
          <ac:chgData name="Neighbors, Maureen" userId="6b4c143f-acf1-48df-9363-aa587d3acc05" providerId="ADAL" clId="{61A8109F-D043-4E6D-90C0-663D6BE324B1}" dt="2024-03-07T03:47:23.069" v="4545" actId="14100"/>
          <ac:picMkLst>
            <pc:docMk/>
            <pc:sldMk cId="1971270688" sldId="2941"/>
            <ac:picMk id="6" creationId="{AA7B3F58-65EC-CB55-013E-3587A77F4D99}"/>
          </ac:picMkLst>
        </pc:picChg>
        <pc:picChg chg="del">
          <ac:chgData name="Neighbors, Maureen" userId="6b4c143f-acf1-48df-9363-aa587d3acc05" providerId="ADAL" clId="{61A8109F-D043-4E6D-90C0-663D6BE324B1}" dt="2024-03-07T02:11:28.969" v="1669" actId="478"/>
          <ac:picMkLst>
            <pc:docMk/>
            <pc:sldMk cId="1971270688" sldId="2941"/>
            <ac:picMk id="7" creationId="{23B21CED-9707-F350-0A48-8688DA8EF347}"/>
          </ac:picMkLst>
        </pc:picChg>
      </pc:sldChg>
      <pc:sldChg chg="modSp add mod">
        <pc:chgData name="Neighbors, Maureen" userId="6b4c143f-acf1-48df-9363-aa587d3acc05" providerId="ADAL" clId="{61A8109F-D043-4E6D-90C0-663D6BE324B1}" dt="2024-03-07T20:43:39.952" v="8296"/>
        <pc:sldMkLst>
          <pc:docMk/>
          <pc:sldMk cId="1201038365" sldId="2942"/>
        </pc:sldMkLst>
        <pc:spChg chg="mod">
          <ac:chgData name="Neighbors, Maureen" userId="6b4c143f-acf1-48df-9363-aa587d3acc05" providerId="ADAL" clId="{61A8109F-D043-4E6D-90C0-663D6BE324B1}" dt="2024-03-07T03:22:32.110" v="3423" actId="20577"/>
          <ac:spMkLst>
            <pc:docMk/>
            <pc:sldMk cId="1201038365" sldId="2942"/>
            <ac:spMk id="2" creationId="{7A9C0BC9-3C4A-D009-2827-78D388472CC3}"/>
          </ac:spMkLst>
        </pc:spChg>
        <pc:spChg chg="mod">
          <ac:chgData name="Neighbors, Maureen" userId="6b4c143f-acf1-48df-9363-aa587d3acc05" providerId="ADAL" clId="{61A8109F-D043-4E6D-90C0-663D6BE324B1}" dt="2024-03-07T20:43:39.952" v="8296"/>
          <ac:spMkLst>
            <pc:docMk/>
            <pc:sldMk cId="1201038365" sldId="2942"/>
            <ac:spMk id="3" creationId="{4FBB438D-45AF-3CF9-2608-407AE98D24DB}"/>
          </ac:spMkLst>
        </pc:spChg>
      </pc:sldChg>
      <pc:sldChg chg="modSp new mod">
        <pc:chgData name="Neighbors, Maureen" userId="6b4c143f-acf1-48df-9363-aa587d3acc05" providerId="ADAL" clId="{61A8109F-D043-4E6D-90C0-663D6BE324B1}" dt="2024-03-07T03:53:51.628" v="4573" actId="2711"/>
        <pc:sldMkLst>
          <pc:docMk/>
          <pc:sldMk cId="2538486617" sldId="2943"/>
        </pc:sldMkLst>
        <pc:spChg chg="mod">
          <ac:chgData name="Neighbors, Maureen" userId="6b4c143f-acf1-48df-9363-aa587d3acc05" providerId="ADAL" clId="{61A8109F-D043-4E6D-90C0-663D6BE324B1}" dt="2024-03-07T03:47:55.001" v="4546" actId="2711"/>
          <ac:spMkLst>
            <pc:docMk/>
            <pc:sldMk cId="2538486617" sldId="2943"/>
            <ac:spMk id="2" creationId="{400F6451-7BAE-0416-79B5-C831DE5B080C}"/>
          </ac:spMkLst>
        </pc:spChg>
        <pc:spChg chg="mod">
          <ac:chgData name="Neighbors, Maureen" userId="6b4c143f-acf1-48df-9363-aa587d3acc05" providerId="ADAL" clId="{61A8109F-D043-4E6D-90C0-663D6BE324B1}" dt="2024-03-07T03:53:51.628" v="4573" actId="2711"/>
          <ac:spMkLst>
            <pc:docMk/>
            <pc:sldMk cId="2538486617" sldId="2943"/>
            <ac:spMk id="3" creationId="{BD7C4B16-CE39-9E47-4107-B3D4AF1CD5A7}"/>
          </ac:spMkLst>
        </pc:spChg>
        <pc:spChg chg="mod">
          <ac:chgData name="Neighbors, Maureen" userId="6b4c143f-acf1-48df-9363-aa587d3acc05" providerId="ADAL" clId="{61A8109F-D043-4E6D-90C0-663D6BE324B1}" dt="2024-03-07T03:49:20.657" v="4559" actId="255"/>
          <ac:spMkLst>
            <pc:docMk/>
            <pc:sldMk cId="2538486617" sldId="2943"/>
            <ac:spMk id="4" creationId="{F67DFA22-6A9C-1C10-96EE-DB4E0FAA0412}"/>
          </ac:spMkLst>
        </pc:spChg>
        <pc:spChg chg="mod">
          <ac:chgData name="Neighbors, Maureen" userId="6b4c143f-acf1-48df-9363-aa587d3acc05" providerId="ADAL" clId="{61A8109F-D043-4E6D-90C0-663D6BE324B1}" dt="2024-03-07T03:36:22.351" v="4008"/>
          <ac:spMkLst>
            <pc:docMk/>
            <pc:sldMk cId="2538486617" sldId="2943"/>
            <ac:spMk id="5" creationId="{7FF1115E-C93E-5922-E487-5515778A2AEE}"/>
          </ac:spMkLst>
        </pc:spChg>
      </pc:sldChg>
      <pc:sldChg chg="modSp add mod">
        <pc:chgData name="Neighbors, Maureen" userId="6b4c143f-acf1-48df-9363-aa587d3acc05" providerId="ADAL" clId="{61A8109F-D043-4E6D-90C0-663D6BE324B1}" dt="2024-03-07T04:15:59.514" v="5253" actId="20577"/>
        <pc:sldMkLst>
          <pc:docMk/>
          <pc:sldMk cId="898801532" sldId="2944"/>
        </pc:sldMkLst>
        <pc:spChg chg="mod">
          <ac:chgData name="Neighbors, Maureen" userId="6b4c143f-acf1-48df-9363-aa587d3acc05" providerId="ADAL" clId="{61A8109F-D043-4E6D-90C0-663D6BE324B1}" dt="2024-03-07T03:48:32.840" v="4557" actId="2711"/>
          <ac:spMkLst>
            <pc:docMk/>
            <pc:sldMk cId="898801532" sldId="2944"/>
            <ac:spMk id="2" creationId="{400F6451-7BAE-0416-79B5-C831DE5B080C}"/>
          </ac:spMkLst>
        </pc:spChg>
        <pc:spChg chg="mod">
          <ac:chgData name="Neighbors, Maureen" userId="6b4c143f-acf1-48df-9363-aa587d3acc05" providerId="ADAL" clId="{61A8109F-D043-4E6D-90C0-663D6BE324B1}" dt="2024-03-07T03:54:15.370" v="4574" actId="2711"/>
          <ac:spMkLst>
            <pc:docMk/>
            <pc:sldMk cId="898801532" sldId="2944"/>
            <ac:spMk id="3" creationId="{BD7C4B16-CE39-9E47-4107-B3D4AF1CD5A7}"/>
          </ac:spMkLst>
        </pc:spChg>
        <pc:spChg chg="mod">
          <ac:chgData name="Neighbors, Maureen" userId="6b4c143f-acf1-48df-9363-aa587d3acc05" providerId="ADAL" clId="{61A8109F-D043-4E6D-90C0-663D6BE324B1}" dt="2024-03-07T04:15:59.514" v="5253" actId="20577"/>
          <ac:spMkLst>
            <pc:docMk/>
            <pc:sldMk cId="898801532" sldId="2944"/>
            <ac:spMk id="4" creationId="{F67DFA22-6A9C-1C10-96EE-DB4E0FAA0412}"/>
          </ac:spMkLst>
        </pc:spChg>
      </pc:sldChg>
      <pc:sldChg chg="modSp add mod">
        <pc:chgData name="Neighbors, Maureen" userId="6b4c143f-acf1-48df-9363-aa587d3acc05" providerId="ADAL" clId="{61A8109F-D043-4E6D-90C0-663D6BE324B1}" dt="2024-03-07T04:15:49.730" v="5251" actId="20577"/>
        <pc:sldMkLst>
          <pc:docMk/>
          <pc:sldMk cId="1025445585" sldId="2945"/>
        </pc:sldMkLst>
        <pc:spChg chg="mod">
          <ac:chgData name="Neighbors, Maureen" userId="6b4c143f-acf1-48df-9363-aa587d3acc05" providerId="ADAL" clId="{61A8109F-D043-4E6D-90C0-663D6BE324B1}" dt="2024-03-07T04:07:50.440" v="4907" actId="2711"/>
          <ac:spMkLst>
            <pc:docMk/>
            <pc:sldMk cId="1025445585" sldId="2945"/>
            <ac:spMk id="3" creationId="{BD7C4B16-CE39-9E47-4107-B3D4AF1CD5A7}"/>
          </ac:spMkLst>
        </pc:spChg>
        <pc:spChg chg="mod">
          <ac:chgData name="Neighbors, Maureen" userId="6b4c143f-acf1-48df-9363-aa587d3acc05" providerId="ADAL" clId="{61A8109F-D043-4E6D-90C0-663D6BE324B1}" dt="2024-03-07T04:15:49.730" v="5251" actId="20577"/>
          <ac:spMkLst>
            <pc:docMk/>
            <pc:sldMk cId="1025445585" sldId="2945"/>
            <ac:spMk id="4" creationId="{F67DFA22-6A9C-1C10-96EE-DB4E0FAA0412}"/>
          </ac:spMkLst>
        </pc:spChg>
      </pc:sldChg>
      <pc:sldChg chg="modSp add mod">
        <pc:chgData name="Neighbors, Maureen" userId="6b4c143f-acf1-48df-9363-aa587d3acc05" providerId="ADAL" clId="{61A8109F-D043-4E6D-90C0-663D6BE324B1}" dt="2024-03-07T14:11:07.970" v="8221" actId="20577"/>
        <pc:sldMkLst>
          <pc:docMk/>
          <pc:sldMk cId="1172293249" sldId="2946"/>
        </pc:sldMkLst>
        <pc:spChg chg="mod">
          <ac:chgData name="Neighbors, Maureen" userId="6b4c143f-acf1-48df-9363-aa587d3acc05" providerId="ADAL" clId="{61A8109F-D043-4E6D-90C0-663D6BE324B1}" dt="2024-03-07T04:08:10.826" v="4908" actId="2711"/>
          <ac:spMkLst>
            <pc:docMk/>
            <pc:sldMk cId="1172293249" sldId="2946"/>
            <ac:spMk id="3" creationId="{BD7C4B16-CE39-9E47-4107-B3D4AF1CD5A7}"/>
          </ac:spMkLst>
        </pc:spChg>
        <pc:spChg chg="mod">
          <ac:chgData name="Neighbors, Maureen" userId="6b4c143f-acf1-48df-9363-aa587d3acc05" providerId="ADAL" clId="{61A8109F-D043-4E6D-90C0-663D6BE324B1}" dt="2024-03-07T14:11:07.970" v="8221" actId="20577"/>
          <ac:spMkLst>
            <pc:docMk/>
            <pc:sldMk cId="1172293249" sldId="2946"/>
            <ac:spMk id="4" creationId="{F67DFA22-6A9C-1C10-96EE-DB4E0FAA0412}"/>
          </ac:spMkLst>
        </pc:spChg>
      </pc:sldChg>
      <pc:sldChg chg="modSp add mod">
        <pc:chgData name="Neighbors, Maureen" userId="6b4c143f-acf1-48df-9363-aa587d3acc05" providerId="ADAL" clId="{61A8109F-D043-4E6D-90C0-663D6BE324B1}" dt="2024-03-07T04:15:29.783" v="5247" actId="20577"/>
        <pc:sldMkLst>
          <pc:docMk/>
          <pc:sldMk cId="1712391595" sldId="2947"/>
        </pc:sldMkLst>
        <pc:spChg chg="mod">
          <ac:chgData name="Neighbors, Maureen" userId="6b4c143f-acf1-48df-9363-aa587d3acc05" providerId="ADAL" clId="{61A8109F-D043-4E6D-90C0-663D6BE324B1}" dt="2024-03-07T04:11:21.061" v="4915" actId="2711"/>
          <ac:spMkLst>
            <pc:docMk/>
            <pc:sldMk cId="1712391595" sldId="2947"/>
            <ac:spMk id="3" creationId="{BD7C4B16-CE39-9E47-4107-B3D4AF1CD5A7}"/>
          </ac:spMkLst>
        </pc:spChg>
        <pc:spChg chg="mod">
          <ac:chgData name="Neighbors, Maureen" userId="6b4c143f-acf1-48df-9363-aa587d3acc05" providerId="ADAL" clId="{61A8109F-D043-4E6D-90C0-663D6BE324B1}" dt="2024-03-07T04:15:29.783" v="5247" actId="20577"/>
          <ac:spMkLst>
            <pc:docMk/>
            <pc:sldMk cId="1712391595" sldId="2947"/>
            <ac:spMk id="4" creationId="{F67DFA22-6A9C-1C10-96EE-DB4E0FAA0412}"/>
          </ac:spMkLst>
        </pc:spChg>
      </pc:sldChg>
      <pc:sldChg chg="modSp add mod">
        <pc:chgData name="Neighbors, Maureen" userId="6b4c143f-acf1-48df-9363-aa587d3acc05" providerId="ADAL" clId="{61A8109F-D043-4E6D-90C0-663D6BE324B1}" dt="2024-03-07T14:17:36.992" v="8225" actId="20577"/>
        <pc:sldMkLst>
          <pc:docMk/>
          <pc:sldMk cId="1767059975" sldId="2948"/>
        </pc:sldMkLst>
        <pc:spChg chg="mod">
          <ac:chgData name="Neighbors, Maureen" userId="6b4c143f-acf1-48df-9363-aa587d3acc05" providerId="ADAL" clId="{61A8109F-D043-4E6D-90C0-663D6BE324B1}" dt="2024-03-07T04:20:43.921" v="5479" actId="2711"/>
          <ac:spMkLst>
            <pc:docMk/>
            <pc:sldMk cId="1767059975" sldId="2948"/>
            <ac:spMk id="3" creationId="{BD7C4B16-CE39-9E47-4107-B3D4AF1CD5A7}"/>
          </ac:spMkLst>
        </pc:spChg>
        <pc:spChg chg="mod">
          <ac:chgData name="Neighbors, Maureen" userId="6b4c143f-acf1-48df-9363-aa587d3acc05" providerId="ADAL" clId="{61A8109F-D043-4E6D-90C0-663D6BE324B1}" dt="2024-03-07T14:17:36.992" v="8225" actId="20577"/>
          <ac:spMkLst>
            <pc:docMk/>
            <pc:sldMk cId="1767059975" sldId="2948"/>
            <ac:spMk id="4" creationId="{F67DFA22-6A9C-1C10-96EE-DB4E0FAA0412}"/>
          </ac:spMkLst>
        </pc:spChg>
      </pc:sldChg>
      <pc:sldChg chg="modSp add mod modNotesTx">
        <pc:chgData name="Neighbors, Maureen" userId="6b4c143f-acf1-48df-9363-aa587d3acc05" providerId="ADAL" clId="{61A8109F-D043-4E6D-90C0-663D6BE324B1}" dt="2024-03-07T14:18:11.485" v="8226" actId="20577"/>
        <pc:sldMkLst>
          <pc:docMk/>
          <pc:sldMk cId="3945428253" sldId="2949"/>
        </pc:sldMkLst>
        <pc:spChg chg="mod">
          <ac:chgData name="Neighbors, Maureen" userId="6b4c143f-acf1-48df-9363-aa587d3acc05" providerId="ADAL" clId="{61A8109F-D043-4E6D-90C0-663D6BE324B1}" dt="2024-03-07T04:24:47.179" v="5701" actId="2711"/>
          <ac:spMkLst>
            <pc:docMk/>
            <pc:sldMk cId="3945428253" sldId="2949"/>
            <ac:spMk id="3" creationId="{BD7C4B16-CE39-9E47-4107-B3D4AF1CD5A7}"/>
          </ac:spMkLst>
        </pc:spChg>
        <pc:spChg chg="mod">
          <ac:chgData name="Neighbors, Maureen" userId="6b4c143f-acf1-48df-9363-aa587d3acc05" providerId="ADAL" clId="{61A8109F-D043-4E6D-90C0-663D6BE324B1}" dt="2024-03-07T14:18:11.485" v="8226" actId="20577"/>
          <ac:spMkLst>
            <pc:docMk/>
            <pc:sldMk cId="3945428253" sldId="2949"/>
            <ac:spMk id="4" creationId="{F67DFA22-6A9C-1C10-96EE-DB4E0FAA0412}"/>
          </ac:spMkLst>
        </pc:spChg>
      </pc:sldChg>
      <pc:sldChg chg="addSp delSp modSp mod modNotesTx">
        <pc:chgData name="Neighbors, Maureen" userId="6b4c143f-acf1-48df-9363-aa587d3acc05" providerId="ADAL" clId="{61A8109F-D043-4E6D-90C0-663D6BE324B1}" dt="2024-03-07T13:30:22.251" v="8209" actId="6549"/>
        <pc:sldMkLst>
          <pc:docMk/>
          <pc:sldMk cId="605934813" sldId="2950"/>
        </pc:sldMkLst>
        <pc:spChg chg="mod">
          <ac:chgData name="Neighbors, Maureen" userId="6b4c143f-acf1-48df-9363-aa587d3acc05" providerId="ADAL" clId="{61A8109F-D043-4E6D-90C0-663D6BE324B1}" dt="2024-03-07T04:45:56.930" v="7345" actId="313"/>
          <ac:spMkLst>
            <pc:docMk/>
            <pc:sldMk cId="605934813" sldId="2950"/>
            <ac:spMk id="2" creationId="{400F6451-7BAE-0416-79B5-C831DE5B080C}"/>
          </ac:spMkLst>
        </pc:spChg>
        <pc:spChg chg="mod">
          <ac:chgData name="Neighbors, Maureen" userId="6b4c143f-acf1-48df-9363-aa587d3acc05" providerId="ADAL" clId="{61A8109F-D043-4E6D-90C0-663D6BE324B1}" dt="2024-03-07T04:46:27.876" v="7346"/>
          <ac:spMkLst>
            <pc:docMk/>
            <pc:sldMk cId="605934813" sldId="2950"/>
            <ac:spMk id="3" creationId="{BD7C4B16-CE39-9E47-4107-B3D4AF1CD5A7}"/>
          </ac:spMkLst>
        </pc:spChg>
        <pc:spChg chg="del mod">
          <ac:chgData name="Neighbors, Maureen" userId="6b4c143f-acf1-48df-9363-aa587d3acc05" providerId="ADAL" clId="{61A8109F-D043-4E6D-90C0-663D6BE324B1}" dt="2024-03-07T04:41:59.698" v="7065" actId="478"/>
          <ac:spMkLst>
            <pc:docMk/>
            <pc:sldMk cId="605934813" sldId="2950"/>
            <ac:spMk id="4" creationId="{F67DFA22-6A9C-1C10-96EE-DB4E0FAA0412}"/>
          </ac:spMkLst>
        </pc:spChg>
        <pc:spChg chg="add del mod">
          <ac:chgData name="Neighbors, Maureen" userId="6b4c143f-acf1-48df-9363-aa587d3acc05" providerId="ADAL" clId="{61A8109F-D043-4E6D-90C0-663D6BE324B1}" dt="2024-03-07T04:42:02.983" v="7066" actId="478"/>
          <ac:spMkLst>
            <pc:docMk/>
            <pc:sldMk cId="605934813" sldId="2950"/>
            <ac:spMk id="7" creationId="{999979F8-C69F-0D7D-4FD5-E73B9B7DA64E}"/>
          </ac:spMkLst>
        </pc:spChg>
      </pc:sldChg>
      <pc:sldChg chg="new del">
        <pc:chgData name="Neighbors, Maureen" userId="6b4c143f-acf1-48df-9363-aa587d3acc05" providerId="ADAL" clId="{61A8109F-D043-4E6D-90C0-663D6BE324B1}" dt="2024-03-07T04:39:49.697" v="6915" actId="680"/>
        <pc:sldMkLst>
          <pc:docMk/>
          <pc:sldMk cId="2411310360" sldId="2950"/>
        </pc:sldMkLst>
      </pc:sldChg>
      <pc:sldMasterChg chg="delSldLayout">
        <pc:chgData name="Neighbors, Maureen" userId="6b4c143f-acf1-48df-9363-aa587d3acc05" providerId="ADAL" clId="{61A8109F-D043-4E6D-90C0-663D6BE324B1}" dt="2024-03-07T04:38:49.481" v="6891" actId="47"/>
        <pc:sldMasterMkLst>
          <pc:docMk/>
          <pc:sldMasterMk cId="0" sldId="2147483648"/>
        </pc:sldMasterMkLst>
        <pc:sldLayoutChg chg="del">
          <pc:chgData name="Neighbors, Maureen" userId="6b4c143f-acf1-48df-9363-aa587d3acc05" providerId="ADAL" clId="{61A8109F-D043-4E6D-90C0-663D6BE324B1}" dt="2024-03-07T04:38:49.481" v="6891" actId="47"/>
          <pc:sldLayoutMkLst>
            <pc:docMk/>
            <pc:sldMasterMk cId="0" sldId="2147483648"/>
            <pc:sldLayoutMk cId="0"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xfrm>
            <a:off x="396875" y="692150"/>
            <a:ext cx="6156325" cy="3463925"/>
          </a:xfrm>
          <a:prstGeom prst="rect">
            <a:avLst/>
          </a:prstGeom>
        </p:spPr>
        <p:txBody>
          <a:bodyPr lIns="92492" tIns="46246" rIns="92492" bIns="46246"/>
          <a:lstStyle/>
          <a:p>
            <a:endParaRPr dirty="0"/>
          </a:p>
        </p:txBody>
      </p:sp>
      <p:sp>
        <p:nvSpPr>
          <p:cNvPr id="398" name="Shape 398"/>
          <p:cNvSpPr>
            <a:spLocks noGrp="1"/>
          </p:cNvSpPr>
          <p:nvPr>
            <p:ph type="body" sz="quarter" idx="1"/>
          </p:nvPr>
        </p:nvSpPr>
        <p:spPr>
          <a:xfrm>
            <a:off x="926677" y="4387136"/>
            <a:ext cx="5096722" cy="4156234"/>
          </a:xfrm>
          <a:prstGeom prst="rect">
            <a:avLst/>
          </a:prstGeom>
        </p:spPr>
        <p:txBody>
          <a:bodyPr lIns="92492" tIns="46246" rIns="92492" bIns="46246"/>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729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245" indent="-182245"/>
            <a:endParaRPr lang="en-US" dirty="0"/>
          </a:p>
        </p:txBody>
      </p:sp>
    </p:spTree>
    <p:extLst>
      <p:ext uri="{BB962C8B-B14F-4D97-AF65-F5344CB8AC3E}">
        <p14:creationId xmlns:p14="http://schemas.microsoft.com/office/powerpoint/2010/main" val="223118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959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387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806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urple">
    <p:bg>
      <p:bgPr>
        <a:solidFill>
          <a:srgbClr val="242451"/>
        </a:solidFill>
        <a:effectLst/>
      </p:bgPr>
    </p:bg>
    <p:spTree>
      <p:nvGrpSpPr>
        <p:cNvPr id="1" name=""/>
        <p:cNvGrpSpPr/>
        <p:nvPr/>
      </p:nvGrpSpPr>
      <p:grpSpPr>
        <a:xfrm>
          <a:off x="0" y="0"/>
          <a:ext cx="0" cy="0"/>
          <a:chOff x="0" y="0"/>
          <a:chExt cx="0" cy="0"/>
        </a:xfrm>
      </p:grpSpPr>
      <p:sp>
        <p:nvSpPr>
          <p:cNvPr id="12" name="Title of the Presentation"/>
          <p:cNvSpPr txBox="1">
            <a:spLocks noGrp="1"/>
          </p:cNvSpPr>
          <p:nvPr>
            <p:ph type="body" sz="quarter" idx="21"/>
          </p:nvPr>
        </p:nvSpPr>
        <p:spPr>
          <a:xfrm>
            <a:off x="1707657" y="2159000"/>
            <a:ext cx="10915445" cy="2872581"/>
          </a:xfrm>
          <a:prstGeom prst="rect">
            <a:avLst/>
          </a:prstGeom>
        </p:spPr>
        <p:txBody>
          <a:bodyPr anchor="t">
            <a:spAutoFit/>
          </a:bodyPr>
          <a:lstStyle>
            <a:lvl1pPr marL="0" indent="0">
              <a:lnSpc>
                <a:spcPct val="90000"/>
              </a:lnSpc>
              <a:spcBef>
                <a:spcPts val="0"/>
              </a:spcBef>
              <a:buSzTx/>
              <a:buNone/>
              <a:defRPr sz="10000" b="1">
                <a:solidFill>
                  <a:srgbClr val="EDF5FF"/>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Presentation</a:t>
            </a:r>
          </a:p>
        </p:txBody>
      </p:sp>
      <p:sp>
        <p:nvSpPr>
          <p:cNvPr id="13" name="Subhead of Presentation"/>
          <p:cNvSpPr txBox="1">
            <a:spLocks noGrp="1"/>
          </p:cNvSpPr>
          <p:nvPr>
            <p:ph type="body" sz="quarter" idx="22"/>
          </p:nvPr>
        </p:nvSpPr>
        <p:spPr>
          <a:xfrm>
            <a:off x="1707657" y="5359400"/>
            <a:ext cx="10915445" cy="587340"/>
          </a:xfrm>
          <a:prstGeom prst="rect">
            <a:avLst/>
          </a:prstGeom>
        </p:spPr>
        <p:txBody>
          <a:bodyPr anchor="t">
            <a:spAutoFit/>
          </a:bodyPr>
          <a:lstStyle>
            <a:lvl1pPr marL="0" indent="0">
              <a:lnSpc>
                <a:spcPct val="90000"/>
              </a:lnSpc>
              <a:spcBef>
                <a:spcPts val="0"/>
              </a:spcBef>
              <a:buSzTx/>
              <a:buNone/>
              <a:defRPr sz="35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14" name="Date of Presentation"/>
          <p:cNvSpPr txBox="1">
            <a:spLocks noGrp="1"/>
          </p:cNvSpPr>
          <p:nvPr>
            <p:ph type="body" sz="quarter" idx="23"/>
          </p:nvPr>
        </p:nvSpPr>
        <p:spPr>
          <a:xfrm>
            <a:off x="1707657" y="9194800"/>
            <a:ext cx="10915445" cy="545790"/>
          </a:xfrm>
          <a:prstGeom prst="rect">
            <a:avLst/>
          </a:prstGeom>
        </p:spPr>
        <p:txBody>
          <a:bodyPr anchor="t">
            <a:spAutoFit/>
          </a:bodyPr>
          <a:lstStyle>
            <a:lvl1pPr marL="0" indent="0">
              <a:lnSpc>
                <a:spcPct val="90000"/>
              </a:lnSpc>
              <a:spcBef>
                <a:spcPts val="0"/>
              </a:spcBef>
              <a:buSzTx/>
              <a:buNone/>
              <a:defRPr sz="3200" b="0" i="0">
                <a:solidFill>
                  <a:srgbClr val="EDF5FF"/>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Date of Presentation</a:t>
            </a:r>
          </a:p>
        </p:txBody>
      </p:sp>
      <p:sp>
        <p:nvSpPr>
          <p:cNvPr id="4" name="Image">
            <a:extLst>
              <a:ext uri="{FF2B5EF4-FFF2-40B4-BE49-F238E27FC236}">
                <a16:creationId xmlns:a16="http://schemas.microsoft.com/office/drawing/2014/main" id="{027BF6E4-7324-B77F-449E-34EAEE2C02BD}"/>
              </a:ext>
            </a:extLst>
          </p:cNvPr>
          <p:cNvSpPr>
            <a:spLocks noGrp="1"/>
          </p:cNvSpPr>
          <p:nvPr>
            <p:ph type="pic" idx="24"/>
          </p:nvPr>
        </p:nvSpPr>
        <p:spPr>
          <a:xfrm>
            <a:off x="13676244" y="-1"/>
            <a:ext cx="10707756" cy="13716001"/>
          </a:xfrm>
          <a:prstGeom prst="rect">
            <a:avLst/>
          </a:prstGeom>
        </p:spPr>
        <p:txBody>
          <a:bodyPr lIns="91439" tIns="45719" rIns="91439" bIns="45719" anchor="t">
            <a:noAutofit/>
          </a:bodyPr>
          <a:lstStyle/>
          <a:p>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ection w/o Photo White">
    <p:bg>
      <p:bgPr>
        <a:solidFill>
          <a:srgbClr val="EDF5FF"/>
        </a:solidFill>
        <a:effectLst/>
      </p:bgPr>
    </p:bg>
    <p:spTree>
      <p:nvGrpSpPr>
        <p:cNvPr id="1" name=""/>
        <p:cNvGrpSpPr/>
        <p:nvPr/>
      </p:nvGrpSpPr>
      <p:grpSpPr>
        <a:xfrm>
          <a:off x="0" y="0"/>
          <a:ext cx="0" cy="0"/>
          <a:chOff x="0" y="0"/>
          <a:chExt cx="0" cy="0"/>
        </a:xfrm>
      </p:grpSpPr>
      <p:sp>
        <p:nvSpPr>
          <p:cNvPr id="59" name="Circle"/>
          <p:cNvSpPr/>
          <p:nvPr/>
        </p:nvSpPr>
        <p:spPr>
          <a:xfrm>
            <a:off x="1326657" y="9632522"/>
            <a:ext cx="2406751" cy="2406751"/>
          </a:xfrm>
          <a:prstGeom prst="ellipse">
            <a:avLst/>
          </a:prstGeom>
          <a:solidFill>
            <a:srgbClr val="24245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0" name="01"/>
          <p:cNvSpPr txBox="1">
            <a:spLocks noGrp="1"/>
          </p:cNvSpPr>
          <p:nvPr>
            <p:ph type="body" sz="quarter" idx="21"/>
          </p:nvPr>
        </p:nvSpPr>
        <p:spPr>
          <a:xfrm>
            <a:off x="1352057" y="10306778"/>
            <a:ext cx="2406751" cy="1058238"/>
          </a:xfrm>
          <a:prstGeom prst="rect">
            <a:avLst/>
          </a:prstGeom>
        </p:spPr>
        <p:txBody>
          <a:bodyPr anchor="t">
            <a:spAutoFit/>
          </a:bodyPr>
          <a:lstStyle>
            <a:lvl1pPr marL="0" indent="0" algn="ctr">
              <a:lnSpc>
                <a:spcPct val="90000"/>
              </a:lnSpc>
              <a:spcBef>
                <a:spcPts val="0"/>
              </a:spcBef>
              <a:buSzTx/>
              <a:buNone/>
              <a:defRPr sz="6900" b="0" i="0">
                <a:solidFill>
                  <a:srgbClr val="EDF5FF"/>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01</a:t>
            </a:r>
          </a:p>
        </p:txBody>
      </p:sp>
      <p:sp>
        <p:nvSpPr>
          <p:cNvPr id="61" name="Title of New Section"/>
          <p:cNvSpPr txBox="1">
            <a:spLocks noGrp="1"/>
          </p:cNvSpPr>
          <p:nvPr>
            <p:ph type="body" sz="quarter" idx="22"/>
          </p:nvPr>
        </p:nvSpPr>
        <p:spPr>
          <a:xfrm>
            <a:off x="4349257" y="10023097"/>
            <a:ext cx="18738447" cy="1487587"/>
          </a:xfrm>
          <a:prstGeom prst="rect">
            <a:avLst/>
          </a:prstGeom>
        </p:spPr>
        <p:txBody>
          <a:bodyPr anchor="t">
            <a:spAutoFit/>
          </a:bodyPr>
          <a:lstStyle>
            <a:lvl1pPr marL="0" indent="0">
              <a:lnSpc>
                <a:spcPct val="90000"/>
              </a:lnSpc>
              <a:spcBef>
                <a:spcPts val="0"/>
              </a:spcBef>
              <a:buSzTx/>
              <a:buNone/>
              <a:defRPr sz="100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New Section</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ection w/o Photo Purple">
    <p:bg>
      <p:bgPr>
        <a:solidFill>
          <a:srgbClr val="242451"/>
        </a:solidFill>
        <a:effectLst/>
      </p:bgPr>
    </p:bg>
    <p:spTree>
      <p:nvGrpSpPr>
        <p:cNvPr id="1" name=""/>
        <p:cNvGrpSpPr/>
        <p:nvPr/>
      </p:nvGrpSpPr>
      <p:grpSpPr>
        <a:xfrm>
          <a:off x="0" y="0"/>
          <a:ext cx="0" cy="0"/>
          <a:chOff x="0" y="0"/>
          <a:chExt cx="0" cy="0"/>
        </a:xfrm>
      </p:grpSpPr>
      <p:sp>
        <p:nvSpPr>
          <p:cNvPr id="69" name="Circle"/>
          <p:cNvSpPr/>
          <p:nvPr/>
        </p:nvSpPr>
        <p:spPr>
          <a:xfrm>
            <a:off x="1326657" y="9632522"/>
            <a:ext cx="2406751" cy="2406751"/>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71" name="Title of New Section"/>
          <p:cNvSpPr txBox="1">
            <a:spLocks noGrp="1"/>
          </p:cNvSpPr>
          <p:nvPr>
            <p:ph type="body" sz="quarter" idx="22"/>
          </p:nvPr>
        </p:nvSpPr>
        <p:spPr>
          <a:xfrm>
            <a:off x="4349257" y="10023097"/>
            <a:ext cx="18738447" cy="1515800"/>
          </a:xfrm>
          <a:prstGeom prst="rect">
            <a:avLst/>
          </a:prstGeom>
        </p:spPr>
        <p:txBody>
          <a:bodyPr anchor="t">
            <a:spAutoFit/>
          </a:bodyPr>
          <a:lstStyle>
            <a:lvl1pPr marL="0" indent="0">
              <a:lnSpc>
                <a:spcPct val="90000"/>
              </a:lnSpc>
              <a:spcBef>
                <a:spcPts val="0"/>
              </a:spcBef>
              <a:buSzTx/>
              <a:buNone/>
              <a:defRPr sz="10000">
                <a:solidFill>
                  <a:srgbClr val="33CC99"/>
                </a:solidFill>
                <a:latin typeface="Newsreader Bold"/>
                <a:ea typeface="Newsreader Bold"/>
                <a:cs typeface="Newsreader Bold"/>
                <a:sym typeface="Newsreader Bold"/>
              </a:defRPr>
            </a:lvl1pPr>
          </a:lstStyle>
          <a:p>
            <a:r>
              <a:t>Title of New Section</a:t>
            </a:r>
          </a:p>
        </p:txBody>
      </p:sp>
      <p:sp>
        <p:nvSpPr>
          <p:cNvPr id="2" name="01">
            <a:extLst>
              <a:ext uri="{FF2B5EF4-FFF2-40B4-BE49-F238E27FC236}">
                <a16:creationId xmlns:a16="http://schemas.microsoft.com/office/drawing/2014/main" id="{1DD0893A-2940-E7F2-A5B7-E881A5298A9E}"/>
              </a:ext>
            </a:extLst>
          </p:cNvPr>
          <p:cNvSpPr txBox="1">
            <a:spLocks noGrp="1"/>
          </p:cNvSpPr>
          <p:nvPr>
            <p:ph type="body" sz="quarter" idx="21"/>
          </p:nvPr>
        </p:nvSpPr>
        <p:spPr>
          <a:xfrm>
            <a:off x="1352057" y="10306778"/>
            <a:ext cx="2406751" cy="1058238"/>
          </a:xfrm>
          <a:prstGeom prst="rect">
            <a:avLst/>
          </a:prstGeom>
        </p:spPr>
        <p:txBody>
          <a:bodyPr anchor="t">
            <a:spAutoFit/>
          </a:bodyPr>
          <a:lstStyle>
            <a:lvl1pPr marL="0" indent="0" algn="ctr">
              <a:lnSpc>
                <a:spcPct val="90000"/>
              </a:lnSpc>
              <a:spcBef>
                <a:spcPts val="0"/>
              </a:spcBef>
              <a:buSzTx/>
              <a:buNone/>
              <a:defRPr sz="6900" b="0" i="0">
                <a:solidFill>
                  <a:srgbClr val="331458"/>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01</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ection w/o Photo Red">
    <p:bg>
      <p:bgPr>
        <a:solidFill>
          <a:srgbClr val="33CC99"/>
        </a:solidFill>
        <a:effectLst/>
      </p:bgPr>
    </p:bg>
    <p:spTree>
      <p:nvGrpSpPr>
        <p:cNvPr id="1" name=""/>
        <p:cNvGrpSpPr/>
        <p:nvPr/>
      </p:nvGrpSpPr>
      <p:grpSpPr>
        <a:xfrm>
          <a:off x="0" y="0"/>
          <a:ext cx="0" cy="0"/>
          <a:chOff x="0" y="0"/>
          <a:chExt cx="0" cy="0"/>
        </a:xfrm>
      </p:grpSpPr>
      <p:sp>
        <p:nvSpPr>
          <p:cNvPr id="79" name="Circle"/>
          <p:cNvSpPr/>
          <p:nvPr/>
        </p:nvSpPr>
        <p:spPr>
          <a:xfrm>
            <a:off x="1326657" y="9632522"/>
            <a:ext cx="2406751" cy="2406751"/>
          </a:xfrm>
          <a:prstGeom prst="ellipse">
            <a:avLst/>
          </a:prstGeom>
          <a:solidFill>
            <a:srgbClr val="24245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 name="Title of New Section">
            <a:extLst>
              <a:ext uri="{FF2B5EF4-FFF2-40B4-BE49-F238E27FC236}">
                <a16:creationId xmlns:a16="http://schemas.microsoft.com/office/drawing/2014/main" id="{B73B43FC-F43F-EBB7-0F47-C5379CD5BE60}"/>
              </a:ext>
            </a:extLst>
          </p:cNvPr>
          <p:cNvSpPr txBox="1">
            <a:spLocks noGrp="1"/>
          </p:cNvSpPr>
          <p:nvPr>
            <p:ph type="body" sz="quarter" idx="22"/>
          </p:nvPr>
        </p:nvSpPr>
        <p:spPr>
          <a:xfrm>
            <a:off x="4349257" y="10023097"/>
            <a:ext cx="18738447" cy="1487587"/>
          </a:xfrm>
          <a:prstGeom prst="rect">
            <a:avLst/>
          </a:prstGeom>
          <a:ln>
            <a:solidFill>
              <a:srgbClr val="242451"/>
            </a:solidFill>
          </a:ln>
        </p:spPr>
        <p:txBody>
          <a:bodyPr anchor="t">
            <a:spAutoFit/>
          </a:bodyPr>
          <a:lstStyle>
            <a:lvl1pPr marL="0" indent="0">
              <a:lnSpc>
                <a:spcPct val="90000"/>
              </a:lnSpc>
              <a:spcBef>
                <a:spcPts val="0"/>
              </a:spcBef>
              <a:buSzTx/>
              <a:buNone/>
              <a:defRPr sz="10000" b="1">
                <a:solidFill>
                  <a:srgbClr val="331458"/>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New Section</a:t>
            </a:r>
          </a:p>
        </p:txBody>
      </p:sp>
      <p:sp>
        <p:nvSpPr>
          <p:cNvPr id="3" name="01">
            <a:extLst>
              <a:ext uri="{FF2B5EF4-FFF2-40B4-BE49-F238E27FC236}">
                <a16:creationId xmlns:a16="http://schemas.microsoft.com/office/drawing/2014/main" id="{AF65A1FA-2634-5AA4-2342-B5C40A236A97}"/>
              </a:ext>
            </a:extLst>
          </p:cNvPr>
          <p:cNvSpPr txBox="1">
            <a:spLocks noGrp="1"/>
          </p:cNvSpPr>
          <p:nvPr>
            <p:ph type="body" sz="quarter" idx="21"/>
          </p:nvPr>
        </p:nvSpPr>
        <p:spPr>
          <a:xfrm>
            <a:off x="1352057" y="10306778"/>
            <a:ext cx="2406751" cy="1058238"/>
          </a:xfrm>
          <a:prstGeom prst="rect">
            <a:avLst/>
          </a:prstGeom>
        </p:spPr>
        <p:txBody>
          <a:bodyPr anchor="t">
            <a:spAutoFit/>
          </a:bodyPr>
          <a:lstStyle>
            <a:lvl1pPr marL="0" indent="0" algn="ctr">
              <a:lnSpc>
                <a:spcPct val="90000"/>
              </a:lnSpc>
              <a:spcBef>
                <a:spcPts val="0"/>
              </a:spcBef>
              <a:buSzTx/>
              <a:buNone/>
              <a:defRPr sz="6900" b="0" i="0">
                <a:solidFill>
                  <a:srgbClr val="EDF5FF"/>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01</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wo-Column Text">
    <p:bg>
      <p:bgPr>
        <a:solidFill>
          <a:srgbClr val="EDF5FF"/>
        </a:solidFill>
        <a:effectLst/>
      </p:bgPr>
    </p:bg>
    <p:spTree>
      <p:nvGrpSpPr>
        <p:cNvPr id="1" name=""/>
        <p:cNvGrpSpPr/>
        <p:nvPr/>
      </p:nvGrpSpPr>
      <p:grpSpPr>
        <a:xfrm>
          <a:off x="0" y="0"/>
          <a:ext cx="0" cy="0"/>
          <a:chOff x="0" y="0"/>
          <a:chExt cx="0" cy="0"/>
        </a:xfrm>
      </p:grpSpPr>
      <p:sp>
        <p:nvSpPr>
          <p:cNvPr id="120" name="Aborepel et ut quatem quis volore pliquunt incius am veliqui ditio. Erumqui illupis magnim que modi qui conseque nem rescia pe dolene sinumquia nullabo. Itas explis doluptus aut qui dolor aut facest as nos doluptation pellaboribus si di occus dolorro qui"/>
          <p:cNvSpPr txBox="1">
            <a:spLocks noGrp="1"/>
          </p:cNvSpPr>
          <p:nvPr>
            <p:ph type="body" sz="half" idx="24" hasCustomPrompt="1"/>
          </p:nvPr>
        </p:nvSpPr>
        <p:spPr>
          <a:xfrm>
            <a:off x="1326657" y="4406205"/>
            <a:ext cx="21730686" cy="5690990"/>
          </a:xfrm>
          <a:prstGeom prst="rect">
            <a:avLst/>
          </a:prstGeom>
        </p:spPr>
        <p:txBody>
          <a:bodyPr numCol="2" spcCol="1086534" anchor="t">
            <a:noAutofit/>
          </a:bodyPr>
          <a:lstStyle>
            <a:lvl1pPr marL="0" indent="0">
              <a:spcBef>
                <a:spcPts val="2000"/>
              </a:spcBef>
              <a:buNone/>
              <a:defRPr sz="2800" b="0" i="0">
                <a:solidFill>
                  <a:srgbClr val="212121"/>
                </a:solidFill>
                <a:latin typeface="Gill Sans" panose="020B0502020104020203" pitchFamily="34" charset="-79"/>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2" name="Title of the Slide">
            <a:extLst>
              <a:ext uri="{FF2B5EF4-FFF2-40B4-BE49-F238E27FC236}">
                <a16:creationId xmlns:a16="http://schemas.microsoft.com/office/drawing/2014/main" id="{7034357A-7EA5-67D7-0A1C-344E778B1DB5}"/>
              </a:ext>
            </a:extLst>
          </p:cNvPr>
          <p:cNvSpPr txBox="1">
            <a:spLocks noGrp="1"/>
          </p:cNvSpPr>
          <p:nvPr>
            <p:ph type="body" sz="quarter" idx="21"/>
          </p:nvPr>
        </p:nvSpPr>
        <p:spPr>
          <a:xfrm>
            <a:off x="1326657" y="1524000"/>
            <a:ext cx="21730686" cy="1141338"/>
          </a:xfrm>
          <a:prstGeom prst="rect">
            <a:avLst/>
          </a:prstGeom>
        </p:spPr>
        <p:txBody>
          <a:bodyPr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3" name="Subhead of Presentation">
            <a:extLst>
              <a:ext uri="{FF2B5EF4-FFF2-40B4-BE49-F238E27FC236}">
                <a16:creationId xmlns:a16="http://schemas.microsoft.com/office/drawing/2014/main" id="{41985140-A859-C54F-4295-030ADA43C3B8}"/>
              </a:ext>
            </a:extLst>
          </p:cNvPr>
          <p:cNvSpPr txBox="1">
            <a:spLocks noGrp="1"/>
          </p:cNvSpPr>
          <p:nvPr>
            <p:ph type="body" sz="quarter" idx="22" hasCustomPrompt="1"/>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4" name="Title of Presentation  |  Page Number">
            <a:extLst>
              <a:ext uri="{FF2B5EF4-FFF2-40B4-BE49-F238E27FC236}">
                <a16:creationId xmlns:a16="http://schemas.microsoft.com/office/drawing/2014/main" id="{90E14595-D6F8-461A-0F8E-39BE1DAA38C5}"/>
              </a:ext>
            </a:extLst>
          </p:cNvP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5" name="Circle">
            <a:extLst>
              <a:ext uri="{FF2B5EF4-FFF2-40B4-BE49-F238E27FC236}">
                <a16:creationId xmlns:a16="http://schemas.microsoft.com/office/drawing/2014/main" id="{70D02CEB-A68B-BFBC-3351-73AF9F4F5FEA}"/>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6" name="Image">
            <a:extLst>
              <a:ext uri="{FF2B5EF4-FFF2-40B4-BE49-F238E27FC236}">
                <a16:creationId xmlns:a16="http://schemas.microsoft.com/office/drawing/2014/main" id="{BEAFEB6A-1270-A959-AE66-087D42038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wo-Column Text Purple">
    <p:bg>
      <p:bgPr>
        <a:solidFill>
          <a:srgbClr val="242451"/>
        </a:solidFill>
        <a:effectLst/>
      </p:bgPr>
    </p:bg>
    <p:spTree>
      <p:nvGrpSpPr>
        <p:cNvPr id="1" name=""/>
        <p:cNvGrpSpPr/>
        <p:nvPr/>
      </p:nvGrpSpPr>
      <p:grpSpPr>
        <a:xfrm>
          <a:off x="0" y="0"/>
          <a:ext cx="0" cy="0"/>
          <a:chOff x="0" y="0"/>
          <a:chExt cx="0" cy="0"/>
        </a:xfrm>
      </p:grpSpPr>
      <p:sp>
        <p:nvSpPr>
          <p:cNvPr id="128" name="Title of the Slide"/>
          <p:cNvSpPr txBox="1">
            <a:spLocks noGrp="1"/>
          </p:cNvSpPr>
          <p:nvPr>
            <p:ph type="body" sz="quarter" idx="21"/>
          </p:nvPr>
        </p:nvSpPr>
        <p:spPr>
          <a:xfrm>
            <a:off x="1326657" y="1524000"/>
            <a:ext cx="21730686" cy="1159933"/>
          </a:xfrm>
          <a:prstGeom prst="rect">
            <a:avLst/>
          </a:prstGeom>
        </p:spPr>
        <p:txBody>
          <a:bodyPr anchor="t">
            <a:spAutoFit/>
          </a:bodyPr>
          <a:lstStyle>
            <a:lvl1pPr marL="0" indent="0">
              <a:lnSpc>
                <a:spcPct val="90000"/>
              </a:lnSpc>
              <a:spcBef>
                <a:spcPts val="0"/>
              </a:spcBef>
              <a:buSzTx/>
              <a:buNone/>
              <a:defRPr sz="7500">
                <a:solidFill>
                  <a:srgbClr val="33CC99"/>
                </a:solidFill>
                <a:latin typeface="Newsreader Bold"/>
                <a:ea typeface="Newsreader Bold"/>
                <a:cs typeface="Newsreader Bold"/>
                <a:sym typeface="Newsreader Bold"/>
              </a:defRPr>
            </a:lvl1pPr>
          </a:lstStyle>
          <a:p>
            <a:r>
              <a:t>Title of the Slide</a:t>
            </a:r>
          </a:p>
        </p:txBody>
      </p:sp>
      <p:sp>
        <p:nvSpPr>
          <p:cNvPr id="129" name="Subhead of Presentation"/>
          <p:cNvSpPr txBox="1">
            <a:spLocks noGrp="1"/>
          </p:cNvSpPr>
          <p:nvPr>
            <p:ph type="body" sz="quarter" idx="22"/>
          </p:nvPr>
        </p:nvSpPr>
        <p:spPr>
          <a:xfrm>
            <a:off x="1326657" y="3618805"/>
            <a:ext cx="21730686" cy="547842"/>
          </a:xfrm>
          <a:prstGeom prst="rect">
            <a:avLst/>
          </a:prstGeom>
        </p:spPr>
        <p:txBody>
          <a:bodyPr anchor="t">
            <a:spAutoFit/>
          </a:bodyPr>
          <a:lstStyle>
            <a:lvl1pPr marL="0" indent="0">
              <a:lnSpc>
                <a:spcPct val="90000"/>
              </a:lnSpc>
              <a:spcBef>
                <a:spcPts val="0"/>
              </a:spcBef>
              <a:buSzTx/>
              <a:buNone/>
              <a:defRPr sz="3200" b="1">
                <a:solidFill>
                  <a:srgbClr val="F5C445"/>
                </a:solidFill>
                <a:latin typeface="NunitoSans-ExtraBold"/>
                <a:ea typeface="NunitoSans-ExtraBold"/>
                <a:cs typeface="NunitoSans-ExtraBold"/>
                <a:sym typeface="NunitoSans-ExtraBold"/>
              </a:defRPr>
            </a:lvl1pPr>
          </a:lstStyle>
          <a:p>
            <a:r>
              <a:t>Subhead of Presentation</a:t>
            </a:r>
          </a:p>
        </p:txBody>
      </p:sp>
      <p:sp>
        <p:nvSpPr>
          <p:cNvPr id="2" name="Aborepel et ut quatem quis volore pliquunt incius am veliqui ditio. Erumqui illupis magnim que modi qui conseque nem rescia pe dolene sinumquia nullabo. Itas explis doluptus aut qui dolor aut facest as nos doluptation pellaboribus si di occus dolorro qui">
            <a:extLst>
              <a:ext uri="{FF2B5EF4-FFF2-40B4-BE49-F238E27FC236}">
                <a16:creationId xmlns:a16="http://schemas.microsoft.com/office/drawing/2014/main" id="{653A16F8-377C-A2C8-AA45-9B0376FC37BF}"/>
              </a:ext>
            </a:extLst>
          </p:cNvPr>
          <p:cNvSpPr txBox="1">
            <a:spLocks noGrp="1"/>
          </p:cNvSpPr>
          <p:nvPr>
            <p:ph type="body" sz="half" idx="24" hasCustomPrompt="1"/>
          </p:nvPr>
        </p:nvSpPr>
        <p:spPr>
          <a:xfrm>
            <a:off x="1326657" y="4406205"/>
            <a:ext cx="21730686" cy="5690990"/>
          </a:xfrm>
          <a:prstGeom prst="rect">
            <a:avLst/>
          </a:prstGeom>
        </p:spPr>
        <p:txBody>
          <a:bodyPr numCol="2" spcCol="1086534" anchor="t">
            <a:noAutofit/>
          </a:bodyPr>
          <a:lstStyle>
            <a:lvl1pPr marL="0" indent="0">
              <a:spcBef>
                <a:spcPts val="2000"/>
              </a:spcBef>
              <a:buNone/>
              <a:defRPr sz="2800" b="0" i="0">
                <a:solidFill>
                  <a:srgbClr val="EDF6FF"/>
                </a:solidFill>
                <a:latin typeface="Gill Sans" panose="020B0502020104020203" pitchFamily="34" charset="-79"/>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3" name="Title of Presentation  |  Page Number">
            <a:extLst>
              <a:ext uri="{FF2B5EF4-FFF2-40B4-BE49-F238E27FC236}">
                <a16:creationId xmlns:a16="http://schemas.microsoft.com/office/drawing/2014/main" id="{F9D69F70-B4C4-9983-ABDD-1F83A66F7C6B}"/>
              </a:ext>
            </a:extLst>
          </p:cNvPr>
          <p:cNvSpPr txBox="1">
            <a:spLocks noGrp="1"/>
          </p:cNvSpPr>
          <p:nvPr>
            <p:ph type="body" sz="quarter" idx="25"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4" name="Circle">
            <a:extLst>
              <a:ext uri="{FF2B5EF4-FFF2-40B4-BE49-F238E27FC236}">
                <a16:creationId xmlns:a16="http://schemas.microsoft.com/office/drawing/2014/main" id="{87BC897E-7E03-4373-C182-6C05E8F5F38F}"/>
              </a:ext>
            </a:extLst>
          </p:cNvPr>
          <p:cNvSpPr/>
          <p:nvPr userDrawn="1"/>
        </p:nvSpPr>
        <p:spPr>
          <a:xfrm>
            <a:off x="22126078" y="12084050"/>
            <a:ext cx="959844" cy="959843"/>
          </a:xfrm>
          <a:prstGeom prst="ellipse">
            <a:avLst/>
          </a:prstGeom>
          <a:solidFill>
            <a:srgbClr val="EDF5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5" name="Image">
            <a:extLst>
              <a:ext uri="{FF2B5EF4-FFF2-40B4-BE49-F238E27FC236}">
                <a16:creationId xmlns:a16="http://schemas.microsoft.com/office/drawing/2014/main" id="{B39B8222-6C42-E505-D6FB-95A883EB07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wo Photos Purple">
    <p:bg>
      <p:bgPr>
        <a:solidFill>
          <a:srgbClr val="242451"/>
        </a:solidFill>
        <a:effectLst/>
      </p:bgPr>
    </p:bg>
    <p:spTree>
      <p:nvGrpSpPr>
        <p:cNvPr id="1" name=""/>
        <p:cNvGrpSpPr/>
        <p:nvPr/>
      </p:nvGrpSpPr>
      <p:grpSpPr>
        <a:xfrm>
          <a:off x="0" y="0"/>
          <a:ext cx="0" cy="0"/>
          <a:chOff x="0" y="0"/>
          <a:chExt cx="0" cy="0"/>
        </a:xfrm>
      </p:grpSpPr>
      <p:sp>
        <p:nvSpPr>
          <p:cNvPr id="2" name="Image">
            <a:extLst>
              <a:ext uri="{FF2B5EF4-FFF2-40B4-BE49-F238E27FC236}">
                <a16:creationId xmlns:a16="http://schemas.microsoft.com/office/drawing/2014/main" id="{16FEA3AA-1B2A-C922-2BDE-362B677586C9}"/>
              </a:ext>
            </a:extLst>
          </p:cNvPr>
          <p:cNvSpPr>
            <a:spLocks noGrp="1"/>
          </p:cNvSpPr>
          <p:nvPr>
            <p:ph type="pic" idx="25"/>
          </p:nvPr>
        </p:nvSpPr>
        <p:spPr>
          <a:xfrm>
            <a:off x="1301257" y="1050592"/>
            <a:ext cx="10519682" cy="10319773"/>
          </a:xfrm>
          <a:prstGeom prst="roundRect">
            <a:avLst>
              <a:gd name="adj" fmla="val 3115"/>
            </a:avLst>
          </a:prstGeom>
        </p:spPr>
        <p:txBody>
          <a:bodyPr lIns="91439" tIns="45719" rIns="91439" bIns="45719" anchor="t">
            <a:noAutofit/>
          </a:bodyPr>
          <a:lstStyle/>
          <a:p>
            <a:endParaRPr dirty="0"/>
          </a:p>
        </p:txBody>
      </p:sp>
      <p:sp>
        <p:nvSpPr>
          <p:cNvPr id="3" name="Image">
            <a:extLst>
              <a:ext uri="{FF2B5EF4-FFF2-40B4-BE49-F238E27FC236}">
                <a16:creationId xmlns:a16="http://schemas.microsoft.com/office/drawing/2014/main" id="{4C55341C-ED63-5791-A3DC-D7E61B8BD7FA}"/>
              </a:ext>
            </a:extLst>
          </p:cNvPr>
          <p:cNvSpPr>
            <a:spLocks noGrp="1"/>
          </p:cNvSpPr>
          <p:nvPr>
            <p:ph type="pic" idx="26"/>
          </p:nvPr>
        </p:nvSpPr>
        <p:spPr>
          <a:xfrm>
            <a:off x="12563062" y="1050592"/>
            <a:ext cx="10519682" cy="10319773"/>
          </a:xfrm>
          <a:prstGeom prst="roundRect">
            <a:avLst>
              <a:gd name="adj" fmla="val 3115"/>
            </a:avLst>
          </a:prstGeom>
        </p:spPr>
        <p:txBody>
          <a:bodyPr lIns="91439" tIns="45719" rIns="91439" bIns="45719" anchor="t">
            <a:noAutofit/>
          </a:bodyPr>
          <a:lstStyle/>
          <a:p>
            <a:endParaRPr dirty="0"/>
          </a:p>
        </p:txBody>
      </p:sp>
      <p:sp>
        <p:nvSpPr>
          <p:cNvPr id="5" name="Title of Presentation  |  Page Number">
            <a:extLst>
              <a:ext uri="{FF2B5EF4-FFF2-40B4-BE49-F238E27FC236}">
                <a16:creationId xmlns:a16="http://schemas.microsoft.com/office/drawing/2014/main" id="{BF09A0BB-9C69-EAA2-2DA7-90477C44D8F6}"/>
              </a:ext>
            </a:extLst>
          </p:cNvPr>
          <p:cNvSpPr txBox="1">
            <a:spLocks noGrp="1"/>
          </p:cNvSpPr>
          <p:nvPr>
            <p:ph type="body" sz="quarter" idx="22"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4" name="Circle">
            <a:extLst>
              <a:ext uri="{FF2B5EF4-FFF2-40B4-BE49-F238E27FC236}">
                <a16:creationId xmlns:a16="http://schemas.microsoft.com/office/drawing/2014/main" id="{762E96F9-AFDF-8A86-7A63-5E957EA79FFE}"/>
              </a:ext>
            </a:extLst>
          </p:cNvPr>
          <p:cNvSpPr/>
          <p:nvPr userDrawn="1"/>
        </p:nvSpPr>
        <p:spPr>
          <a:xfrm>
            <a:off x="22126078" y="12084050"/>
            <a:ext cx="959844" cy="959843"/>
          </a:xfrm>
          <a:prstGeom prst="ellipse">
            <a:avLst/>
          </a:prstGeom>
          <a:solidFill>
            <a:srgbClr val="EDF5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6" name="Image">
            <a:extLst>
              <a:ext uri="{FF2B5EF4-FFF2-40B4-BE49-F238E27FC236}">
                <a16:creationId xmlns:a16="http://schemas.microsoft.com/office/drawing/2014/main" id="{65FDCBC6-024C-A5B3-A601-76CD949BCD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Summary">
    <p:bg>
      <p:bgPr>
        <a:solidFill>
          <a:srgbClr val="EDF5FF"/>
        </a:solidFill>
        <a:effectLst/>
      </p:bgPr>
    </p:bg>
    <p:spTree>
      <p:nvGrpSpPr>
        <p:cNvPr id="1" name=""/>
        <p:cNvGrpSpPr/>
        <p:nvPr/>
      </p:nvGrpSpPr>
      <p:grpSpPr>
        <a:xfrm>
          <a:off x="0" y="0"/>
          <a:ext cx="0" cy="0"/>
          <a:chOff x="0" y="0"/>
          <a:chExt cx="0" cy="0"/>
        </a:xfrm>
      </p:grpSpPr>
      <p:sp>
        <p:nvSpPr>
          <p:cNvPr id="345" name="Summary Slide"/>
          <p:cNvSpPr txBox="1">
            <a:spLocks noGrp="1"/>
          </p:cNvSpPr>
          <p:nvPr>
            <p:ph type="body" sz="quarter" idx="21"/>
          </p:nvPr>
        </p:nvSpPr>
        <p:spPr>
          <a:xfrm>
            <a:off x="1326657" y="1524000"/>
            <a:ext cx="21730686" cy="1141338"/>
          </a:xfrm>
          <a:prstGeom prst="rect">
            <a:avLst/>
          </a:prstGeom>
        </p:spPr>
        <p:txBody>
          <a:bodyPr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Summary Slide</a:t>
            </a:r>
          </a:p>
        </p:txBody>
      </p:sp>
      <p:sp>
        <p:nvSpPr>
          <p:cNvPr id="3" name="Text Placeholder 2">
            <a:extLst>
              <a:ext uri="{FF2B5EF4-FFF2-40B4-BE49-F238E27FC236}">
                <a16:creationId xmlns:a16="http://schemas.microsoft.com/office/drawing/2014/main" id="{FC4DF598-9C3C-87D9-FF2A-E691CD67C6F1}"/>
              </a:ext>
            </a:extLst>
          </p:cNvPr>
          <p:cNvSpPr>
            <a:spLocks noGrp="1"/>
          </p:cNvSpPr>
          <p:nvPr>
            <p:ph type="body" sz="quarter" idx="25" hasCustomPrompt="1"/>
          </p:nvPr>
        </p:nvSpPr>
        <p:spPr>
          <a:xfrm>
            <a:off x="1301258" y="2907606"/>
            <a:ext cx="21784168" cy="8184258"/>
          </a:xfrm>
          <a:prstGeom prst="rect">
            <a:avLst/>
          </a:prstGeom>
        </p:spPr>
        <p:txBody>
          <a:bodyPr anchor="t">
            <a:normAutofit/>
          </a:bodyPr>
          <a:lstStyle>
            <a:lvl1pPr marL="0" indent="0">
              <a:spcBef>
                <a:spcPts val="2000"/>
              </a:spcBef>
              <a:buFontTx/>
              <a:buNone/>
              <a:defRPr sz="2800" b="0" i="0">
                <a:solidFill>
                  <a:srgbClr val="212121"/>
                </a:solidFill>
                <a:latin typeface="Gill Sans" panose="020B0502020104020203" pitchFamily="34" charset="-79"/>
                <a:cs typeface="Gill Sans" panose="020B0502020104020203" pitchFamily="34" charset="-79"/>
              </a:defRPr>
            </a:lvl1pPr>
            <a:lvl2pPr marL="63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2pPr>
            <a:lvl3pPr marL="127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3pPr>
            <a:lvl4pPr marL="190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4pPr>
            <a:lvl5pPr marL="254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5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4" name="Title of Presentation  |  Page Number">
            <a:extLst>
              <a:ext uri="{FF2B5EF4-FFF2-40B4-BE49-F238E27FC236}">
                <a16:creationId xmlns:a16="http://schemas.microsoft.com/office/drawing/2014/main" id="{4EA09D4E-4A76-7AE4-BD4F-025AACBFB189}"/>
              </a:ext>
            </a:extLst>
          </p:cNvP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2" name="Circle">
            <a:extLst>
              <a:ext uri="{FF2B5EF4-FFF2-40B4-BE49-F238E27FC236}">
                <a16:creationId xmlns:a16="http://schemas.microsoft.com/office/drawing/2014/main" id="{95C61530-B656-7E6D-2B4B-49B1C7C12A4B}"/>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5" name="Image">
            <a:extLst>
              <a:ext uri="{FF2B5EF4-FFF2-40B4-BE49-F238E27FC236}">
                <a16:creationId xmlns:a16="http://schemas.microsoft.com/office/drawing/2014/main" id="{B3EEE995-AE06-06EA-6FAF-31922E42BB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End Card Red">
    <p:bg>
      <p:bgPr>
        <a:solidFill>
          <a:srgbClr val="33CC99"/>
        </a:solidFill>
        <a:effectLst/>
      </p:bgPr>
    </p:bg>
    <p:spTree>
      <p:nvGrpSpPr>
        <p:cNvPr id="1" name=""/>
        <p:cNvGrpSpPr/>
        <p:nvPr/>
      </p:nvGrpSpPr>
      <p:grpSpPr>
        <a:xfrm>
          <a:off x="0" y="0"/>
          <a:ext cx="0" cy="0"/>
          <a:chOff x="0" y="0"/>
          <a:chExt cx="0" cy="0"/>
        </a:xfrm>
      </p:grpSpPr>
      <p:pic>
        <p:nvPicPr>
          <p:cNvPr id="375"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15751" y="5431155"/>
            <a:ext cx="2152497" cy="285368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2451"/>
        </a:solidFill>
        <a:effectLst/>
      </p:bgPr>
    </p:bg>
    <p:spTree>
      <p:nvGrpSpPr>
        <p:cNvPr id="1" name=""/>
        <p:cNvGrpSpPr/>
        <p:nvPr/>
      </p:nvGrpSpPr>
      <p:grpSpPr>
        <a:xfrm>
          <a:off x="0" y="0"/>
          <a:ext cx="0" cy="0"/>
          <a:chOff x="0" y="0"/>
          <a:chExt cx="0" cy="0"/>
        </a:xfrm>
      </p:grpSpPr>
      <p:pic>
        <p:nvPicPr>
          <p:cNvPr id="2" name="Image"/>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796422" y="10940794"/>
            <a:ext cx="4421004" cy="12714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8" r:id="rId5"/>
    <p:sldLayoutId id="2147483659" r:id="rId6"/>
    <p:sldLayoutId id="2147483673" r:id="rId7"/>
    <p:sldLayoutId id="2147483676" r:id="rId8"/>
    <p:sldLayoutId id="2147483679" r:id="rId9"/>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deca.alabama.gov/alanchormiddlemile/"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broadband.fund@adeca.alabama.gov"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rants.alabama.gov/"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Broadband.Fund@adeca.alabama.gov" TargetMode="External"/><Relationship Id="rId2" Type="http://schemas.openxmlformats.org/officeDocument/2006/relationships/hyperlink" Target="https://adeca.alabama.gov/alanchormiddlemile/"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A6D00-EE0B-4BCC-60D9-CA964019D08D}"/>
              </a:ext>
            </a:extLst>
          </p:cNvPr>
          <p:cNvSpPr>
            <a:spLocks noGrp="1"/>
          </p:cNvSpPr>
          <p:nvPr>
            <p:ph type="body" sz="quarter" idx="21"/>
          </p:nvPr>
        </p:nvSpPr>
        <p:spPr>
          <a:xfrm>
            <a:off x="1232452" y="1403626"/>
            <a:ext cx="11390649" cy="3637919"/>
          </a:xfrm>
        </p:spPr>
        <p:txBody>
          <a:bodyPr/>
          <a:lstStyle/>
          <a:p>
            <a:r>
              <a:rPr lang="en-US" sz="7800" dirty="0"/>
              <a:t>Alabama Digital Expansion Division</a:t>
            </a:r>
          </a:p>
          <a:p>
            <a:endParaRPr lang="en-US" dirty="0"/>
          </a:p>
        </p:txBody>
      </p:sp>
      <p:sp>
        <p:nvSpPr>
          <p:cNvPr id="3" name="Text Placeholder 2">
            <a:extLst>
              <a:ext uri="{FF2B5EF4-FFF2-40B4-BE49-F238E27FC236}">
                <a16:creationId xmlns:a16="http://schemas.microsoft.com/office/drawing/2014/main" id="{DFCBF6EC-41B2-F8F4-640C-F9012FB29645}"/>
              </a:ext>
            </a:extLst>
          </p:cNvPr>
          <p:cNvSpPr>
            <a:spLocks noGrp="1"/>
          </p:cNvSpPr>
          <p:nvPr>
            <p:ph type="body" sz="quarter" idx="22"/>
          </p:nvPr>
        </p:nvSpPr>
        <p:spPr>
          <a:xfrm>
            <a:off x="1707656" y="6406317"/>
            <a:ext cx="10915445" cy="1061829"/>
          </a:xfrm>
        </p:spPr>
        <p:txBody>
          <a:bodyPr/>
          <a:lstStyle/>
          <a:p>
            <a:r>
              <a:rPr lang="en-US" dirty="0"/>
              <a:t>CPF and AIMM Implementation Introduction Webinar</a:t>
            </a:r>
          </a:p>
        </p:txBody>
      </p:sp>
      <p:sp>
        <p:nvSpPr>
          <p:cNvPr id="4" name="Text Placeholder 3">
            <a:extLst>
              <a:ext uri="{FF2B5EF4-FFF2-40B4-BE49-F238E27FC236}">
                <a16:creationId xmlns:a16="http://schemas.microsoft.com/office/drawing/2014/main" id="{A208D5EF-4401-888C-948E-D76C2D941EEF}"/>
              </a:ext>
            </a:extLst>
          </p:cNvPr>
          <p:cNvSpPr>
            <a:spLocks noGrp="1"/>
          </p:cNvSpPr>
          <p:nvPr>
            <p:ph type="body" sz="quarter" idx="23"/>
          </p:nvPr>
        </p:nvSpPr>
        <p:spPr/>
        <p:txBody>
          <a:bodyPr/>
          <a:lstStyle/>
          <a:p>
            <a:r>
              <a:rPr lang="en-US" dirty="0"/>
              <a:t>March 7 2024</a:t>
            </a:r>
          </a:p>
        </p:txBody>
      </p:sp>
      <p:pic>
        <p:nvPicPr>
          <p:cNvPr id="7" name="Picture Placeholder 6" descr="A person and person holding a baby&#10;&#10;Description automatically generated with low confidence">
            <a:extLst>
              <a:ext uri="{FF2B5EF4-FFF2-40B4-BE49-F238E27FC236}">
                <a16:creationId xmlns:a16="http://schemas.microsoft.com/office/drawing/2014/main" id="{6C0B2DF1-4CD7-738E-8A35-6F07F86768A9}"/>
              </a:ext>
            </a:extLst>
          </p:cNvPr>
          <p:cNvPicPr>
            <a:picLocks noGrp="1" noChangeAspect="1"/>
          </p:cNvPicPr>
          <p:nvPr>
            <p:ph type="pic" idx="24"/>
          </p:nvPr>
        </p:nvPicPr>
        <p:blipFill rotWithShape="1">
          <a:blip r:embed="rId2">
            <a:extLst>
              <a:ext uri="{28A0092B-C50C-407E-A947-70E740481C1C}">
                <a14:useLocalDpi xmlns:a14="http://schemas.microsoft.com/office/drawing/2010/main" val="0"/>
              </a:ext>
            </a:extLst>
          </a:blip>
          <a:srcRect l="37316" r="10659"/>
          <a:stretch/>
        </p:blipFill>
        <p:spPr>
          <a:xfrm>
            <a:off x="13676244" y="-1"/>
            <a:ext cx="10707756" cy="13716001"/>
          </a:xfrm>
        </p:spPr>
      </p:pic>
    </p:spTree>
    <p:extLst>
      <p:ext uri="{BB962C8B-B14F-4D97-AF65-F5344CB8AC3E}">
        <p14:creationId xmlns:p14="http://schemas.microsoft.com/office/powerpoint/2010/main" val="22958667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3E575F-09AA-E167-E82A-130CF216D9B8}"/>
              </a:ext>
            </a:extLst>
          </p:cNvPr>
          <p:cNvSpPr>
            <a:spLocks noGrp="1"/>
          </p:cNvSpPr>
          <p:nvPr>
            <p:ph type="body" sz="quarter" idx="22"/>
          </p:nvPr>
        </p:nvSpPr>
        <p:spPr>
          <a:xfrm>
            <a:off x="1326657" y="2974602"/>
            <a:ext cx="21730686" cy="535531"/>
          </a:xfrm>
        </p:spPr>
        <p:txBody>
          <a:bodyPr/>
          <a:lstStyle/>
          <a:p>
            <a:r>
              <a:rPr lang="en-US" dirty="0">
                <a:cs typeface="Gill Sans" panose="020B0502020104020203"/>
              </a:rPr>
              <a:t>A reporting website is available at:  https://adeca.alabama.gov/fraud/</a:t>
            </a:r>
          </a:p>
        </p:txBody>
      </p:sp>
      <p:sp>
        <p:nvSpPr>
          <p:cNvPr id="5" name="Text Placeholder 4">
            <a:extLst>
              <a:ext uri="{FF2B5EF4-FFF2-40B4-BE49-F238E27FC236}">
                <a16:creationId xmlns:a16="http://schemas.microsoft.com/office/drawing/2014/main" id="{45D5C43D-9EEE-3688-9EDC-FC6700C5E11F}"/>
              </a:ext>
            </a:extLst>
          </p:cNvPr>
          <p:cNvSpPr>
            <a:spLocks noGrp="1"/>
          </p:cNvSpPr>
          <p:nvPr>
            <p:ph type="body" sz="quarter" idx="25"/>
          </p:nvPr>
        </p:nvSpPr>
        <p:spPr/>
        <p:txBody>
          <a:bodyPr/>
          <a:lstStyle/>
          <a:p>
            <a:r>
              <a:rPr lang="en-US" dirty="0"/>
              <a:t>Alabama Digital Expansion Division |  </a:t>
            </a:r>
            <a:fld id="{B50B12B3-D302-D742-AEA8-F03DE9ADCA1C}" type="slidenum">
              <a:rPr lang="en-US" smtClean="0"/>
              <a:pPr/>
              <a:t>10</a:t>
            </a:fld>
            <a:endParaRPr lang="en-US" dirty="0"/>
          </a:p>
        </p:txBody>
      </p:sp>
      <p:sp>
        <p:nvSpPr>
          <p:cNvPr id="6" name="Text Placeholder 1">
            <a:extLst>
              <a:ext uri="{FF2B5EF4-FFF2-40B4-BE49-F238E27FC236}">
                <a16:creationId xmlns:a16="http://schemas.microsoft.com/office/drawing/2014/main" id="{6FD357E5-73DC-E80E-834D-255925FA6FD3}"/>
              </a:ext>
            </a:extLst>
          </p:cNvPr>
          <p:cNvSpPr>
            <a:spLocks noGrp="1"/>
          </p:cNvSpPr>
          <p:nvPr>
            <p:ph type="body" sz="quarter" idx="21"/>
          </p:nvPr>
        </p:nvSpPr>
        <p:spPr>
          <a:xfrm>
            <a:off x="1326657" y="1524000"/>
            <a:ext cx="21730686" cy="1141338"/>
          </a:xfrm>
        </p:spPr>
        <p:txBody>
          <a:bodyPr/>
          <a:lstStyle/>
          <a:p>
            <a:r>
              <a:rPr lang="en-US" b="1" dirty="0">
                <a:latin typeface="Georgia" panose="02040502050405020303" pitchFamily="18" charset="0"/>
              </a:rPr>
              <a:t>Compliance</a:t>
            </a:r>
          </a:p>
        </p:txBody>
      </p:sp>
      <p:pic>
        <p:nvPicPr>
          <p:cNvPr id="7" name="Picture 6">
            <a:extLst>
              <a:ext uri="{FF2B5EF4-FFF2-40B4-BE49-F238E27FC236}">
                <a16:creationId xmlns:a16="http://schemas.microsoft.com/office/drawing/2014/main" id="{88D44675-197E-EDF6-A512-7AA788F9DCE2}"/>
              </a:ext>
            </a:extLst>
          </p:cNvPr>
          <p:cNvPicPr>
            <a:picLocks noChangeAspect="1"/>
          </p:cNvPicPr>
          <p:nvPr/>
        </p:nvPicPr>
        <p:blipFill rotWithShape="1">
          <a:blip r:embed="rId2"/>
          <a:srcRect r="66860"/>
          <a:stretch/>
        </p:blipFill>
        <p:spPr>
          <a:xfrm>
            <a:off x="1722474" y="3997841"/>
            <a:ext cx="9441712" cy="5342021"/>
          </a:xfrm>
          <a:prstGeom prst="rect">
            <a:avLst/>
          </a:prstGeom>
        </p:spPr>
      </p:pic>
      <p:pic>
        <p:nvPicPr>
          <p:cNvPr id="9" name="Picture 8">
            <a:extLst>
              <a:ext uri="{FF2B5EF4-FFF2-40B4-BE49-F238E27FC236}">
                <a16:creationId xmlns:a16="http://schemas.microsoft.com/office/drawing/2014/main" id="{C11A7221-51CF-C8E3-8B1B-E79BFB767B05}"/>
              </a:ext>
            </a:extLst>
          </p:cNvPr>
          <p:cNvPicPr>
            <a:picLocks noChangeAspect="1"/>
          </p:cNvPicPr>
          <p:nvPr/>
        </p:nvPicPr>
        <p:blipFill rotWithShape="1">
          <a:blip r:embed="rId3"/>
          <a:srcRect l="-2703" r="66598"/>
          <a:stretch/>
        </p:blipFill>
        <p:spPr>
          <a:xfrm>
            <a:off x="11164186" y="3997840"/>
            <a:ext cx="10292316" cy="5345043"/>
          </a:xfrm>
          <a:prstGeom prst="rect">
            <a:avLst/>
          </a:prstGeom>
        </p:spPr>
      </p:pic>
    </p:spTree>
    <p:extLst>
      <p:ext uri="{BB962C8B-B14F-4D97-AF65-F5344CB8AC3E}">
        <p14:creationId xmlns:p14="http://schemas.microsoft.com/office/powerpoint/2010/main" val="21722298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F6451-7BAE-0416-79B5-C831DE5B080C}"/>
              </a:ext>
            </a:extLst>
          </p:cNvPr>
          <p:cNvSpPr>
            <a:spLocks noGrp="1"/>
          </p:cNvSpPr>
          <p:nvPr>
            <p:ph type="body" sz="quarter" idx="21"/>
          </p:nvPr>
        </p:nvSpPr>
        <p:spPr/>
        <p:txBody>
          <a:bodyPr/>
          <a:lstStyle/>
          <a:p>
            <a:r>
              <a:rPr lang="en-US" dirty="0">
                <a:latin typeface="Georgia" panose="02040502050405020303" pitchFamily="18" charset="0"/>
              </a:rPr>
              <a:t>Compliance</a:t>
            </a:r>
          </a:p>
        </p:txBody>
      </p:sp>
      <p:sp>
        <p:nvSpPr>
          <p:cNvPr id="3" name="Text Placeholder 2">
            <a:extLst>
              <a:ext uri="{FF2B5EF4-FFF2-40B4-BE49-F238E27FC236}">
                <a16:creationId xmlns:a16="http://schemas.microsoft.com/office/drawing/2014/main" id="{BD7C4B16-CE39-9E47-4107-B3D4AF1CD5A7}"/>
              </a:ext>
            </a:extLst>
          </p:cNvPr>
          <p:cNvSpPr>
            <a:spLocks noGrp="1"/>
          </p:cNvSpPr>
          <p:nvPr>
            <p:ph type="body" sz="quarter" idx="22"/>
          </p:nvPr>
        </p:nvSpPr>
        <p:spPr/>
        <p:txBody>
          <a:bodyPr/>
          <a:lstStyle/>
          <a:p>
            <a:r>
              <a:rPr lang="en-US" sz="3200" b="1" dirty="0">
                <a:cs typeface="Gill Sans" panose="020B0502020104020203"/>
              </a:rPr>
              <a:t>Non-discrimination Laws</a:t>
            </a:r>
            <a:endParaRPr lang="en-US" dirty="0">
              <a:cs typeface="Gill Sans" panose="020B0502020104020203"/>
            </a:endParaRPr>
          </a:p>
        </p:txBody>
      </p:sp>
      <p:sp>
        <p:nvSpPr>
          <p:cNvPr id="4" name="Text Placeholder 3">
            <a:extLst>
              <a:ext uri="{FF2B5EF4-FFF2-40B4-BE49-F238E27FC236}">
                <a16:creationId xmlns:a16="http://schemas.microsoft.com/office/drawing/2014/main" id="{F67DFA22-6A9C-1C10-96EE-DB4E0FAA0412}"/>
              </a:ext>
            </a:extLst>
          </p:cNvPr>
          <p:cNvSpPr>
            <a:spLocks noGrp="1"/>
          </p:cNvSpPr>
          <p:nvPr>
            <p:ph type="body" sz="half" idx="24"/>
          </p:nvPr>
        </p:nvSpPr>
        <p:spPr/>
        <p:txBody>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Some examples of non-discrimination compliance you will be subject to include:</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Title VI of the Civil Rights Act of 1964, 42 U.S.C. § 2000d et seq., and Treasury’s implementing regulations, 31 C.F.R. Part 22;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Section 504 of the Rehabilitation Act of 1973, 29 U.S.C. § 794;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Title IX of the Education Amendments of 1972, 20 U.S.C. § 1681 et seq., and Treasury’s implementing regulations, 31 C.F.R. Part 28;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Age Discrimination Act of 1975, 42 U.S.C. § 6101 et seq., and Treasury’s implementing regulations, 31 C.F.R. Part 23; and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Title II of the Americans with Disabilities Act of 1990, 42 U.S.C. § 12101 et seq.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Subrecipients will ensure that their contractors and subcontractors for a project comply with all applicable nondiscrimination requirements.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In accordance with federal law, subrecipients will provide any documentation or assurances that Treasury or ADECA may require demonstrating their compliance with the nondiscrimination requirements. </a:t>
            </a:r>
          </a:p>
          <a:p>
            <a:pPr marL="457200" indent="-45720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7FF1115E-C93E-5922-E487-5515778A2AEE}"/>
              </a:ext>
            </a:extLst>
          </p:cNvPr>
          <p:cNvSpPr>
            <a:spLocks noGrp="1"/>
          </p:cNvSpPr>
          <p:nvPr>
            <p:ph type="body" sz="quarter" idx="25"/>
          </p:nvPr>
        </p:nvSpPr>
        <p:spPr>
          <a:xfrm>
            <a:off x="1301257" y="12303621"/>
            <a:ext cx="17536114" cy="757130"/>
          </a:xfrm>
        </p:spPr>
        <p:txBody>
          <a:bodyPr/>
          <a:lstStyle/>
          <a:p>
            <a:r>
              <a:rPr lang="en-US" dirty="0"/>
              <a:t>Alabama Digital Expansion Division |  </a:t>
            </a:r>
            <a:fld id="{B50B12B3-D302-D742-AEA8-F03DE9ADCA1C}" type="slidenum">
              <a:rPr lang="en-US" smtClean="0"/>
              <a:pPr/>
              <a:t>11</a:t>
            </a:fld>
            <a:endParaRPr lang="en-US" dirty="0"/>
          </a:p>
          <a:p>
            <a:endParaRPr lang="en-US" dirty="0"/>
          </a:p>
        </p:txBody>
      </p:sp>
    </p:spTree>
    <p:extLst>
      <p:ext uri="{BB962C8B-B14F-4D97-AF65-F5344CB8AC3E}">
        <p14:creationId xmlns:p14="http://schemas.microsoft.com/office/powerpoint/2010/main" val="25384866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F6451-7BAE-0416-79B5-C831DE5B080C}"/>
              </a:ext>
            </a:extLst>
          </p:cNvPr>
          <p:cNvSpPr>
            <a:spLocks noGrp="1"/>
          </p:cNvSpPr>
          <p:nvPr>
            <p:ph type="body" sz="quarter" idx="21"/>
          </p:nvPr>
        </p:nvSpPr>
        <p:spPr/>
        <p:txBody>
          <a:bodyPr/>
          <a:lstStyle/>
          <a:p>
            <a:r>
              <a:rPr lang="en-US" dirty="0">
                <a:latin typeface="Georgia" panose="02040502050405020303" pitchFamily="18" charset="0"/>
              </a:rPr>
              <a:t>Compliance</a:t>
            </a:r>
          </a:p>
        </p:txBody>
      </p:sp>
      <p:sp>
        <p:nvSpPr>
          <p:cNvPr id="3" name="Text Placeholder 2">
            <a:extLst>
              <a:ext uri="{FF2B5EF4-FFF2-40B4-BE49-F238E27FC236}">
                <a16:creationId xmlns:a16="http://schemas.microsoft.com/office/drawing/2014/main" id="{BD7C4B16-CE39-9E47-4107-B3D4AF1CD5A7}"/>
              </a:ext>
            </a:extLst>
          </p:cNvPr>
          <p:cNvSpPr>
            <a:spLocks noGrp="1"/>
          </p:cNvSpPr>
          <p:nvPr>
            <p:ph type="body" sz="quarter" idx="22"/>
          </p:nvPr>
        </p:nvSpPr>
        <p:spPr/>
        <p:txBody>
          <a:bodyPr/>
          <a:lstStyle/>
          <a:p>
            <a:r>
              <a:rPr lang="en-US" sz="3200" b="1" dirty="0">
                <a:cs typeface="Gill Sans" panose="020B0502020104020203"/>
              </a:rPr>
              <a:t>Labor Laws</a:t>
            </a:r>
            <a:endParaRPr lang="en-US" dirty="0">
              <a:cs typeface="Gill Sans" panose="020B0502020104020203"/>
            </a:endParaRPr>
          </a:p>
        </p:txBody>
      </p:sp>
      <p:sp>
        <p:nvSpPr>
          <p:cNvPr id="4" name="Text Placeholder 3">
            <a:extLst>
              <a:ext uri="{FF2B5EF4-FFF2-40B4-BE49-F238E27FC236}">
                <a16:creationId xmlns:a16="http://schemas.microsoft.com/office/drawing/2014/main" id="{F67DFA22-6A9C-1C10-96EE-DB4E0FAA0412}"/>
              </a:ext>
            </a:extLst>
          </p:cNvPr>
          <p:cNvSpPr>
            <a:spLocks noGrp="1"/>
          </p:cNvSpPr>
          <p:nvPr>
            <p:ph type="body" sz="half" idx="24"/>
          </p:nvPr>
        </p:nvSpPr>
        <p:spPr/>
        <p:txBody>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Some examples of labor compliance you need to be aware of include:</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While the federal Davis-Bacon Act prevailing wage rate requirements generally do not apply to projects funded solely by the CPF or AIMM, Treasury and ADECA encourage applicants to ensure that projects incorporate strong labor standards and competitive wages to promote effective and efficient delivery of high-quality infrastructure projects and support economic recovery through strong employment opportunities for workers.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Subrecipients will be asked to provide information on their proposed project labor practices as part of their subaward reporting process.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Other labor requirements are part of your subaward agreement.</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If an entity elects to certify compliance, it is important that you be able to document that compliance (payrolls, wage rate, etc.).</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While we may accept your certification, federal monitors and auditors may not.</a:t>
            </a:r>
          </a:p>
        </p:txBody>
      </p:sp>
      <p:sp>
        <p:nvSpPr>
          <p:cNvPr id="5" name="Text Placeholder 4">
            <a:extLst>
              <a:ext uri="{FF2B5EF4-FFF2-40B4-BE49-F238E27FC236}">
                <a16:creationId xmlns:a16="http://schemas.microsoft.com/office/drawing/2014/main" id="{7FF1115E-C93E-5922-E487-5515778A2AEE}"/>
              </a:ext>
            </a:extLst>
          </p:cNvPr>
          <p:cNvSpPr>
            <a:spLocks noGrp="1"/>
          </p:cNvSpPr>
          <p:nvPr>
            <p:ph type="body" sz="quarter" idx="25"/>
          </p:nvPr>
        </p:nvSpPr>
        <p:spPr>
          <a:xfrm>
            <a:off x="1301257" y="12303621"/>
            <a:ext cx="17536114" cy="757130"/>
          </a:xfrm>
        </p:spPr>
        <p:txBody>
          <a:bodyPr/>
          <a:lstStyle/>
          <a:p>
            <a:r>
              <a:rPr lang="en-US" dirty="0"/>
              <a:t>Alabama Digital Expansion Division |  </a:t>
            </a:r>
            <a:fld id="{B50B12B3-D302-D742-AEA8-F03DE9ADCA1C}" type="slidenum">
              <a:rPr lang="en-US" smtClean="0"/>
              <a:pPr/>
              <a:t>12</a:t>
            </a:fld>
            <a:endParaRPr lang="en-US" dirty="0"/>
          </a:p>
          <a:p>
            <a:endParaRPr lang="en-US" dirty="0"/>
          </a:p>
        </p:txBody>
      </p:sp>
    </p:spTree>
    <p:extLst>
      <p:ext uri="{BB962C8B-B14F-4D97-AF65-F5344CB8AC3E}">
        <p14:creationId xmlns:p14="http://schemas.microsoft.com/office/powerpoint/2010/main" val="8988015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F6451-7BAE-0416-79B5-C831DE5B080C}"/>
              </a:ext>
            </a:extLst>
          </p:cNvPr>
          <p:cNvSpPr>
            <a:spLocks noGrp="1"/>
          </p:cNvSpPr>
          <p:nvPr>
            <p:ph type="body" sz="quarter" idx="21"/>
          </p:nvPr>
        </p:nvSpPr>
        <p:spPr/>
        <p:txBody>
          <a:bodyPr/>
          <a:lstStyle/>
          <a:p>
            <a:r>
              <a:rPr lang="en-US" dirty="0">
                <a:latin typeface="Georgia" panose="02040502050405020303" pitchFamily="18" charset="0"/>
              </a:rPr>
              <a:t>Compliance</a:t>
            </a:r>
          </a:p>
        </p:txBody>
      </p:sp>
      <p:sp>
        <p:nvSpPr>
          <p:cNvPr id="3" name="Text Placeholder 2">
            <a:extLst>
              <a:ext uri="{FF2B5EF4-FFF2-40B4-BE49-F238E27FC236}">
                <a16:creationId xmlns:a16="http://schemas.microsoft.com/office/drawing/2014/main" id="{BD7C4B16-CE39-9E47-4107-B3D4AF1CD5A7}"/>
              </a:ext>
            </a:extLst>
          </p:cNvPr>
          <p:cNvSpPr>
            <a:spLocks noGrp="1"/>
          </p:cNvSpPr>
          <p:nvPr>
            <p:ph type="body" sz="quarter" idx="22"/>
          </p:nvPr>
        </p:nvSpPr>
        <p:spPr/>
        <p:txBody>
          <a:bodyPr/>
          <a:lstStyle/>
          <a:p>
            <a:r>
              <a:rPr lang="en-US" sz="3200" b="1" dirty="0">
                <a:cs typeface="Gill Sans" panose="020B0502020104020203"/>
              </a:rPr>
              <a:t>Environmental</a:t>
            </a:r>
            <a:endParaRPr lang="en-US" dirty="0">
              <a:cs typeface="Gill Sans" panose="020B0502020104020203"/>
            </a:endParaRPr>
          </a:p>
        </p:txBody>
      </p:sp>
      <p:sp>
        <p:nvSpPr>
          <p:cNvPr id="4" name="Text Placeholder 3">
            <a:extLst>
              <a:ext uri="{FF2B5EF4-FFF2-40B4-BE49-F238E27FC236}">
                <a16:creationId xmlns:a16="http://schemas.microsoft.com/office/drawing/2014/main" id="{F67DFA22-6A9C-1C10-96EE-DB4E0FAA0412}"/>
              </a:ext>
            </a:extLst>
          </p:cNvPr>
          <p:cNvSpPr>
            <a:spLocks noGrp="1"/>
          </p:cNvSpPr>
          <p:nvPr>
            <p:ph type="body" sz="half" idx="24"/>
          </p:nvPr>
        </p:nvSpPr>
        <p:spPr/>
        <p:txBody>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The National Environmental Policy Act, 42 U.S.C. § 4321 et seq. (NEPA), normally does not apply to projects funded by CPF or AIMM. However, projects may still be subject to NEPA review if they are also funded by, require the approval of, or otherwise involve other federal programs or agencies.</a:t>
            </a:r>
          </a:p>
          <a:p>
            <a:pPr marL="457200" indent="-457200">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If you project is on federal lands, you will need to comply with all permitting requirements.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If your project is on Tribal lands, additional requirements and approvals may be required.</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All local permitting is required. </a:t>
            </a:r>
          </a:p>
        </p:txBody>
      </p:sp>
      <p:sp>
        <p:nvSpPr>
          <p:cNvPr id="5" name="Text Placeholder 4">
            <a:extLst>
              <a:ext uri="{FF2B5EF4-FFF2-40B4-BE49-F238E27FC236}">
                <a16:creationId xmlns:a16="http://schemas.microsoft.com/office/drawing/2014/main" id="{7FF1115E-C93E-5922-E487-5515778A2AEE}"/>
              </a:ext>
            </a:extLst>
          </p:cNvPr>
          <p:cNvSpPr>
            <a:spLocks noGrp="1"/>
          </p:cNvSpPr>
          <p:nvPr>
            <p:ph type="body" sz="quarter" idx="25"/>
          </p:nvPr>
        </p:nvSpPr>
        <p:spPr>
          <a:xfrm>
            <a:off x="1301257" y="12303621"/>
            <a:ext cx="17536114" cy="757130"/>
          </a:xfrm>
        </p:spPr>
        <p:txBody>
          <a:bodyPr/>
          <a:lstStyle/>
          <a:p>
            <a:r>
              <a:rPr lang="en-US" dirty="0"/>
              <a:t>Alabama Digital Expansion Division |  </a:t>
            </a:r>
            <a:fld id="{B50B12B3-D302-D742-AEA8-F03DE9ADCA1C}" type="slidenum">
              <a:rPr lang="en-US" smtClean="0"/>
              <a:pPr/>
              <a:t>13</a:t>
            </a:fld>
            <a:endParaRPr lang="en-US" dirty="0"/>
          </a:p>
          <a:p>
            <a:endParaRPr lang="en-US" dirty="0"/>
          </a:p>
        </p:txBody>
      </p:sp>
    </p:spTree>
    <p:extLst>
      <p:ext uri="{BB962C8B-B14F-4D97-AF65-F5344CB8AC3E}">
        <p14:creationId xmlns:p14="http://schemas.microsoft.com/office/powerpoint/2010/main" val="10254455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F6451-7BAE-0416-79B5-C831DE5B080C}"/>
              </a:ext>
            </a:extLst>
          </p:cNvPr>
          <p:cNvSpPr>
            <a:spLocks noGrp="1"/>
          </p:cNvSpPr>
          <p:nvPr>
            <p:ph type="body" sz="quarter" idx="21"/>
          </p:nvPr>
        </p:nvSpPr>
        <p:spPr/>
        <p:txBody>
          <a:bodyPr/>
          <a:lstStyle/>
          <a:p>
            <a:r>
              <a:rPr lang="en-US" dirty="0">
                <a:latin typeface="Georgia" panose="02040502050405020303" pitchFamily="18" charset="0"/>
              </a:rPr>
              <a:t>Compliance</a:t>
            </a:r>
          </a:p>
        </p:txBody>
      </p:sp>
      <p:sp>
        <p:nvSpPr>
          <p:cNvPr id="3" name="Text Placeholder 2">
            <a:extLst>
              <a:ext uri="{FF2B5EF4-FFF2-40B4-BE49-F238E27FC236}">
                <a16:creationId xmlns:a16="http://schemas.microsoft.com/office/drawing/2014/main" id="{BD7C4B16-CE39-9E47-4107-B3D4AF1CD5A7}"/>
              </a:ext>
            </a:extLst>
          </p:cNvPr>
          <p:cNvSpPr>
            <a:spLocks noGrp="1"/>
          </p:cNvSpPr>
          <p:nvPr>
            <p:ph type="body" sz="quarter" idx="22"/>
          </p:nvPr>
        </p:nvSpPr>
        <p:spPr/>
        <p:txBody>
          <a:bodyPr/>
          <a:lstStyle/>
          <a:p>
            <a:r>
              <a:rPr lang="en-US" sz="3200" b="1" dirty="0">
                <a:cs typeface="Gill Sans" panose="020B0502020104020203"/>
              </a:rPr>
              <a:t>Prohibition on Certain Telecommunications and Video Surveillance Services or Equipment</a:t>
            </a:r>
            <a:endParaRPr lang="en-US" dirty="0">
              <a:cs typeface="Gill Sans" panose="020B0502020104020203"/>
            </a:endParaRPr>
          </a:p>
        </p:txBody>
      </p:sp>
      <p:sp>
        <p:nvSpPr>
          <p:cNvPr id="4" name="Text Placeholder 3">
            <a:extLst>
              <a:ext uri="{FF2B5EF4-FFF2-40B4-BE49-F238E27FC236}">
                <a16:creationId xmlns:a16="http://schemas.microsoft.com/office/drawing/2014/main" id="{F67DFA22-6A9C-1C10-96EE-DB4E0FAA0412}"/>
              </a:ext>
            </a:extLst>
          </p:cNvPr>
          <p:cNvSpPr>
            <a:spLocks noGrp="1"/>
          </p:cNvSpPr>
          <p:nvPr>
            <p:ph type="body" sz="half" idx="24"/>
          </p:nvPr>
        </p:nvSpPr>
        <p:spPr/>
        <p:txBody>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CPF and AIMM subrecipients and their contractors or subcontractors must comply with all applicable provisions of Section 889(b) of the John S. McCain National Defense Authorization Act for Fiscal Year 2019, Pub. L. No. 115-232, which generally prohibits the use of federal grant funds to acquire certain services or equipment posing national security risks.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Subject to limited exceptions, subrecipients and their contractors or subcontractors must not use CPF or AIMM grant funds to: (a) procure or obtain; (b) extend or renew a contract to procure or obtain; or (c) enter into a contract (or extend or renew a contract) to procure or obtain equipment, services, or systems that use covered telecommunications and video surveillance services or equipment as a substantial or essential component of any system, or as critical technology as part of any system, as described in 2 C.F.R. §§ 200.216, 200.471. </a:t>
            </a:r>
          </a:p>
        </p:txBody>
      </p:sp>
      <p:sp>
        <p:nvSpPr>
          <p:cNvPr id="5" name="Text Placeholder 4">
            <a:extLst>
              <a:ext uri="{FF2B5EF4-FFF2-40B4-BE49-F238E27FC236}">
                <a16:creationId xmlns:a16="http://schemas.microsoft.com/office/drawing/2014/main" id="{7FF1115E-C93E-5922-E487-5515778A2AEE}"/>
              </a:ext>
            </a:extLst>
          </p:cNvPr>
          <p:cNvSpPr>
            <a:spLocks noGrp="1"/>
          </p:cNvSpPr>
          <p:nvPr>
            <p:ph type="body" sz="quarter" idx="25"/>
          </p:nvPr>
        </p:nvSpPr>
        <p:spPr>
          <a:xfrm>
            <a:off x="1301257" y="12303621"/>
            <a:ext cx="17536114" cy="757130"/>
          </a:xfrm>
        </p:spPr>
        <p:txBody>
          <a:bodyPr/>
          <a:lstStyle/>
          <a:p>
            <a:r>
              <a:rPr lang="en-US" dirty="0"/>
              <a:t>Alabama Digital Expansion Division |  </a:t>
            </a:r>
            <a:fld id="{B50B12B3-D302-D742-AEA8-F03DE9ADCA1C}" type="slidenum">
              <a:rPr lang="en-US" smtClean="0"/>
              <a:pPr/>
              <a:t>14</a:t>
            </a:fld>
            <a:endParaRPr lang="en-US" dirty="0"/>
          </a:p>
          <a:p>
            <a:endParaRPr lang="en-US" dirty="0"/>
          </a:p>
        </p:txBody>
      </p:sp>
    </p:spTree>
    <p:extLst>
      <p:ext uri="{BB962C8B-B14F-4D97-AF65-F5344CB8AC3E}">
        <p14:creationId xmlns:p14="http://schemas.microsoft.com/office/powerpoint/2010/main" val="11722932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F6451-7BAE-0416-79B5-C831DE5B080C}"/>
              </a:ext>
            </a:extLst>
          </p:cNvPr>
          <p:cNvSpPr>
            <a:spLocks noGrp="1"/>
          </p:cNvSpPr>
          <p:nvPr>
            <p:ph type="body" sz="quarter" idx="21"/>
          </p:nvPr>
        </p:nvSpPr>
        <p:spPr/>
        <p:txBody>
          <a:bodyPr/>
          <a:lstStyle/>
          <a:p>
            <a:r>
              <a:rPr lang="en-US" dirty="0">
                <a:latin typeface="Georgia" panose="02040502050405020303" pitchFamily="18" charset="0"/>
              </a:rPr>
              <a:t>Compliance</a:t>
            </a:r>
          </a:p>
        </p:txBody>
      </p:sp>
      <p:sp>
        <p:nvSpPr>
          <p:cNvPr id="3" name="Text Placeholder 2">
            <a:extLst>
              <a:ext uri="{FF2B5EF4-FFF2-40B4-BE49-F238E27FC236}">
                <a16:creationId xmlns:a16="http://schemas.microsoft.com/office/drawing/2014/main" id="{BD7C4B16-CE39-9E47-4107-B3D4AF1CD5A7}"/>
              </a:ext>
            </a:extLst>
          </p:cNvPr>
          <p:cNvSpPr>
            <a:spLocks noGrp="1"/>
          </p:cNvSpPr>
          <p:nvPr>
            <p:ph type="body" sz="quarter" idx="22"/>
          </p:nvPr>
        </p:nvSpPr>
        <p:spPr/>
        <p:txBody>
          <a:bodyPr/>
          <a:lstStyle/>
          <a:p>
            <a:r>
              <a:rPr lang="en-US" sz="3200" b="1" dirty="0">
                <a:cs typeface="Gill Sans" panose="020B0502020104020203"/>
              </a:rPr>
              <a:t>Ownership of Project Property and Property Standards </a:t>
            </a:r>
            <a:endParaRPr lang="en-US" dirty="0">
              <a:cs typeface="Gill Sans" panose="020B0502020104020203"/>
            </a:endParaRPr>
          </a:p>
        </p:txBody>
      </p:sp>
      <p:sp>
        <p:nvSpPr>
          <p:cNvPr id="4" name="Text Placeholder 3">
            <a:extLst>
              <a:ext uri="{FF2B5EF4-FFF2-40B4-BE49-F238E27FC236}">
                <a16:creationId xmlns:a16="http://schemas.microsoft.com/office/drawing/2014/main" id="{F67DFA22-6A9C-1C10-96EE-DB4E0FAA0412}"/>
              </a:ext>
            </a:extLst>
          </p:cNvPr>
          <p:cNvSpPr>
            <a:spLocks noGrp="1"/>
          </p:cNvSpPr>
          <p:nvPr>
            <p:ph type="body" sz="half" idx="24"/>
          </p:nvPr>
        </p:nvSpPr>
        <p:spPr/>
        <p:txBody>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The federal government will retain an interest in the real property or equipment acquired or improved under a CPF or AIMM grant until December 31, 2034 (Federal Interest Period).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Title to project property will vest in a subrecipient, so long as the subrecipient meets certain conditions during the Federal Interest Period.</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The subrecipient must use the project property for the authorized purposes of the project in the same manner as they use comparable real property and equipment within their networks in the ordinary course of their business.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Please consider developing a property management system now. The Federal Interest Period is many years from now. Enforcement will continue through 2034.</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If in doubt, please contact us. </a:t>
            </a:r>
          </a:p>
        </p:txBody>
      </p:sp>
      <p:sp>
        <p:nvSpPr>
          <p:cNvPr id="5" name="Text Placeholder 4">
            <a:extLst>
              <a:ext uri="{FF2B5EF4-FFF2-40B4-BE49-F238E27FC236}">
                <a16:creationId xmlns:a16="http://schemas.microsoft.com/office/drawing/2014/main" id="{7FF1115E-C93E-5922-E487-5515778A2AEE}"/>
              </a:ext>
            </a:extLst>
          </p:cNvPr>
          <p:cNvSpPr>
            <a:spLocks noGrp="1"/>
          </p:cNvSpPr>
          <p:nvPr>
            <p:ph type="body" sz="quarter" idx="25"/>
          </p:nvPr>
        </p:nvSpPr>
        <p:spPr>
          <a:xfrm>
            <a:off x="1301257" y="12303621"/>
            <a:ext cx="17536114" cy="757130"/>
          </a:xfrm>
        </p:spPr>
        <p:txBody>
          <a:bodyPr/>
          <a:lstStyle/>
          <a:p>
            <a:r>
              <a:rPr lang="en-US" dirty="0"/>
              <a:t>Alabama Digital Expansion Division |  </a:t>
            </a:r>
            <a:fld id="{B50B12B3-D302-D742-AEA8-F03DE9ADCA1C}" type="slidenum">
              <a:rPr lang="en-US" smtClean="0"/>
              <a:pPr/>
              <a:t>15</a:t>
            </a:fld>
            <a:endParaRPr lang="en-US" dirty="0"/>
          </a:p>
          <a:p>
            <a:endParaRPr lang="en-US" dirty="0"/>
          </a:p>
        </p:txBody>
      </p:sp>
    </p:spTree>
    <p:extLst>
      <p:ext uri="{BB962C8B-B14F-4D97-AF65-F5344CB8AC3E}">
        <p14:creationId xmlns:p14="http://schemas.microsoft.com/office/powerpoint/2010/main" val="17123915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F6451-7BAE-0416-79B5-C831DE5B080C}"/>
              </a:ext>
            </a:extLst>
          </p:cNvPr>
          <p:cNvSpPr>
            <a:spLocks noGrp="1"/>
          </p:cNvSpPr>
          <p:nvPr>
            <p:ph type="body" sz="quarter" idx="21"/>
          </p:nvPr>
        </p:nvSpPr>
        <p:spPr/>
        <p:txBody>
          <a:bodyPr/>
          <a:lstStyle/>
          <a:p>
            <a:r>
              <a:rPr lang="en-US" dirty="0">
                <a:latin typeface="Georgia" panose="02040502050405020303" pitchFamily="18" charset="0"/>
              </a:rPr>
              <a:t>Compliance</a:t>
            </a:r>
          </a:p>
        </p:txBody>
      </p:sp>
      <p:sp>
        <p:nvSpPr>
          <p:cNvPr id="3" name="Text Placeholder 2">
            <a:extLst>
              <a:ext uri="{FF2B5EF4-FFF2-40B4-BE49-F238E27FC236}">
                <a16:creationId xmlns:a16="http://schemas.microsoft.com/office/drawing/2014/main" id="{BD7C4B16-CE39-9E47-4107-B3D4AF1CD5A7}"/>
              </a:ext>
            </a:extLst>
          </p:cNvPr>
          <p:cNvSpPr>
            <a:spLocks noGrp="1"/>
          </p:cNvSpPr>
          <p:nvPr>
            <p:ph type="body" sz="quarter" idx="22"/>
          </p:nvPr>
        </p:nvSpPr>
        <p:spPr/>
        <p:txBody>
          <a:bodyPr/>
          <a:lstStyle/>
          <a:p>
            <a:r>
              <a:rPr lang="en-US" sz="3200" b="1" dirty="0">
                <a:cs typeface="Gill Sans" panose="020B0502020104020203"/>
              </a:rPr>
              <a:t>Debarment &amp; Suspension</a:t>
            </a:r>
            <a:endParaRPr lang="en-US" dirty="0">
              <a:cs typeface="Gill Sans" panose="020B0502020104020203"/>
            </a:endParaRPr>
          </a:p>
        </p:txBody>
      </p:sp>
      <p:sp>
        <p:nvSpPr>
          <p:cNvPr id="4" name="Text Placeholder 3">
            <a:extLst>
              <a:ext uri="{FF2B5EF4-FFF2-40B4-BE49-F238E27FC236}">
                <a16:creationId xmlns:a16="http://schemas.microsoft.com/office/drawing/2014/main" id="{F67DFA22-6A9C-1C10-96EE-DB4E0FAA0412}"/>
              </a:ext>
            </a:extLst>
          </p:cNvPr>
          <p:cNvSpPr>
            <a:spLocks noGrp="1"/>
          </p:cNvSpPr>
          <p:nvPr>
            <p:ph type="body" sz="half" idx="24"/>
          </p:nvPr>
        </p:nvSpPr>
        <p:spPr/>
        <p:txBody>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 Subrecipient may not receive a subaward if either it or its principals (or any of its contractors, subcontractors, or affiliates) are presently debarred, suspended, proposed for debarment, declared ineligible, or voluntarily excluded from participating in the other grant programs by any federal agency or by any department, agency, or political subdivision of the State of Alabama.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ADECA will verify the suspension and debarment status of an applicant before granting a subaward. More information about the suspension and debarment process can be found on the SAM website at https://sam.gov/content/exclusions.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 Subrecipients are responsible for verifying contractors and subcontractors are not on the debarment/suspended entity list.</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Subrecipients are encouraged to maintain the debar checks they do on their contractors and subcontractors.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Failure to verify eligibility could result in the repayment of funds.</a:t>
            </a:r>
          </a:p>
        </p:txBody>
      </p:sp>
      <p:sp>
        <p:nvSpPr>
          <p:cNvPr id="5" name="Text Placeholder 4">
            <a:extLst>
              <a:ext uri="{FF2B5EF4-FFF2-40B4-BE49-F238E27FC236}">
                <a16:creationId xmlns:a16="http://schemas.microsoft.com/office/drawing/2014/main" id="{7FF1115E-C93E-5922-E487-5515778A2AEE}"/>
              </a:ext>
            </a:extLst>
          </p:cNvPr>
          <p:cNvSpPr>
            <a:spLocks noGrp="1"/>
          </p:cNvSpPr>
          <p:nvPr>
            <p:ph type="body" sz="quarter" idx="25"/>
          </p:nvPr>
        </p:nvSpPr>
        <p:spPr>
          <a:xfrm>
            <a:off x="1301257" y="12303621"/>
            <a:ext cx="17536114" cy="757130"/>
          </a:xfrm>
        </p:spPr>
        <p:txBody>
          <a:bodyPr/>
          <a:lstStyle/>
          <a:p>
            <a:r>
              <a:rPr lang="en-US" dirty="0"/>
              <a:t>Alabama Digital Expansion Division |  </a:t>
            </a:r>
            <a:fld id="{B50B12B3-D302-D742-AEA8-F03DE9ADCA1C}" type="slidenum">
              <a:rPr lang="en-US" smtClean="0"/>
              <a:pPr/>
              <a:t>16</a:t>
            </a:fld>
            <a:endParaRPr lang="en-US" dirty="0"/>
          </a:p>
          <a:p>
            <a:endParaRPr lang="en-US" dirty="0"/>
          </a:p>
        </p:txBody>
      </p:sp>
    </p:spTree>
    <p:extLst>
      <p:ext uri="{BB962C8B-B14F-4D97-AF65-F5344CB8AC3E}">
        <p14:creationId xmlns:p14="http://schemas.microsoft.com/office/powerpoint/2010/main" val="176705997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F6451-7BAE-0416-79B5-C831DE5B080C}"/>
              </a:ext>
            </a:extLst>
          </p:cNvPr>
          <p:cNvSpPr>
            <a:spLocks noGrp="1"/>
          </p:cNvSpPr>
          <p:nvPr>
            <p:ph type="body" sz="quarter" idx="21"/>
          </p:nvPr>
        </p:nvSpPr>
        <p:spPr/>
        <p:txBody>
          <a:bodyPr/>
          <a:lstStyle/>
          <a:p>
            <a:r>
              <a:rPr lang="en-US" dirty="0">
                <a:latin typeface="Georgia" panose="02040502050405020303" pitchFamily="18" charset="0"/>
              </a:rPr>
              <a:t>Compliance</a:t>
            </a:r>
          </a:p>
        </p:txBody>
      </p:sp>
      <p:sp>
        <p:nvSpPr>
          <p:cNvPr id="3" name="Text Placeholder 2">
            <a:extLst>
              <a:ext uri="{FF2B5EF4-FFF2-40B4-BE49-F238E27FC236}">
                <a16:creationId xmlns:a16="http://schemas.microsoft.com/office/drawing/2014/main" id="{BD7C4B16-CE39-9E47-4107-B3D4AF1CD5A7}"/>
              </a:ext>
            </a:extLst>
          </p:cNvPr>
          <p:cNvSpPr>
            <a:spLocks noGrp="1"/>
          </p:cNvSpPr>
          <p:nvPr>
            <p:ph type="body" sz="quarter" idx="22"/>
          </p:nvPr>
        </p:nvSpPr>
        <p:spPr/>
        <p:txBody>
          <a:bodyPr/>
          <a:lstStyle/>
          <a:p>
            <a:r>
              <a:rPr lang="en-US" sz="3200" b="1" dirty="0">
                <a:cs typeface="Gill Sans" panose="020B0502020104020203"/>
              </a:rPr>
              <a:t>Records Access and Retention</a:t>
            </a:r>
            <a:endParaRPr lang="en-US" dirty="0">
              <a:cs typeface="Gill Sans" panose="020B0502020104020203"/>
            </a:endParaRPr>
          </a:p>
        </p:txBody>
      </p:sp>
      <p:sp>
        <p:nvSpPr>
          <p:cNvPr id="4" name="Text Placeholder 3">
            <a:extLst>
              <a:ext uri="{FF2B5EF4-FFF2-40B4-BE49-F238E27FC236}">
                <a16:creationId xmlns:a16="http://schemas.microsoft.com/office/drawing/2014/main" id="{F67DFA22-6A9C-1C10-96EE-DB4E0FAA0412}"/>
              </a:ext>
            </a:extLst>
          </p:cNvPr>
          <p:cNvSpPr>
            <a:spLocks noGrp="1"/>
          </p:cNvSpPr>
          <p:nvPr>
            <p:ph type="body" sz="half" idx="24"/>
          </p:nvPr>
        </p:nvSpPr>
        <p:spPr/>
        <p:txBody>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Subrecipients must keep any and all records related to this Project for a minimum of six (6) years from the date of the closeout letter.</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If an action related to this project is started during the record retention period, a longer record retention may be required.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At a minimum, ADECA will monitor your project records through desk reviews, quarterly and other reports, review of documents for payment requests, and closeout documents. Additionally, on site monitoring and field inspections may be utilized.</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Other state and federal entities have the authority to monitor or audit your project records, issue findings, and impose corrective actions.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All subrecipients will be assessed for risk prior to the execution of the subaward agreement. Subsequent risk assessments will be conducted as needed if ADECA becomes aware of a change in status that could increase a risk score.</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Additional monitoring and oversight may be required for high risk subrecipients. </a:t>
            </a:r>
          </a:p>
        </p:txBody>
      </p:sp>
      <p:sp>
        <p:nvSpPr>
          <p:cNvPr id="5" name="Text Placeholder 4">
            <a:extLst>
              <a:ext uri="{FF2B5EF4-FFF2-40B4-BE49-F238E27FC236}">
                <a16:creationId xmlns:a16="http://schemas.microsoft.com/office/drawing/2014/main" id="{7FF1115E-C93E-5922-E487-5515778A2AEE}"/>
              </a:ext>
            </a:extLst>
          </p:cNvPr>
          <p:cNvSpPr>
            <a:spLocks noGrp="1"/>
          </p:cNvSpPr>
          <p:nvPr>
            <p:ph type="body" sz="quarter" idx="25"/>
          </p:nvPr>
        </p:nvSpPr>
        <p:spPr>
          <a:xfrm>
            <a:off x="1301257" y="12303621"/>
            <a:ext cx="17536114" cy="757130"/>
          </a:xfrm>
        </p:spPr>
        <p:txBody>
          <a:bodyPr/>
          <a:lstStyle/>
          <a:p>
            <a:r>
              <a:rPr lang="en-US" dirty="0"/>
              <a:t>Alabama Digital Expansion Division |  </a:t>
            </a:r>
            <a:fld id="{B50B12B3-D302-D742-AEA8-F03DE9ADCA1C}" type="slidenum">
              <a:rPr lang="en-US" smtClean="0"/>
              <a:pPr/>
              <a:t>17</a:t>
            </a:fld>
            <a:endParaRPr lang="en-US" dirty="0"/>
          </a:p>
          <a:p>
            <a:endParaRPr lang="en-US" dirty="0"/>
          </a:p>
        </p:txBody>
      </p:sp>
    </p:spTree>
    <p:extLst>
      <p:ext uri="{BB962C8B-B14F-4D97-AF65-F5344CB8AC3E}">
        <p14:creationId xmlns:p14="http://schemas.microsoft.com/office/powerpoint/2010/main" val="39454282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742B9-4B98-60F2-48BA-8CF4C8596195}"/>
              </a:ext>
            </a:extLst>
          </p:cNvPr>
          <p:cNvSpPr>
            <a:spLocks noGrp="1"/>
          </p:cNvSpPr>
          <p:nvPr>
            <p:ph type="body" sz="quarter" idx="21"/>
          </p:nvPr>
        </p:nvSpPr>
        <p:spPr/>
        <p:txBody>
          <a:bodyPr/>
          <a:lstStyle/>
          <a:p>
            <a:r>
              <a:rPr lang="en-US" dirty="0"/>
              <a:t>04</a:t>
            </a:r>
          </a:p>
        </p:txBody>
      </p:sp>
      <p:sp>
        <p:nvSpPr>
          <p:cNvPr id="3" name="Text Placeholder 2">
            <a:extLst>
              <a:ext uri="{FF2B5EF4-FFF2-40B4-BE49-F238E27FC236}">
                <a16:creationId xmlns:a16="http://schemas.microsoft.com/office/drawing/2014/main" id="{306369BB-C6CB-31A9-7900-1C085D085B8C}"/>
              </a:ext>
            </a:extLst>
          </p:cNvPr>
          <p:cNvSpPr>
            <a:spLocks noGrp="1"/>
          </p:cNvSpPr>
          <p:nvPr>
            <p:ph type="body" sz="quarter" idx="22"/>
          </p:nvPr>
        </p:nvSpPr>
        <p:spPr>
          <a:xfrm>
            <a:off x="4349257" y="10023097"/>
            <a:ext cx="18738447" cy="1200329"/>
          </a:xfrm>
        </p:spPr>
        <p:txBody>
          <a:bodyPr/>
          <a:lstStyle/>
          <a:p>
            <a:r>
              <a:rPr lang="en-US" sz="8000" dirty="0"/>
              <a:t>Financial Management</a:t>
            </a:r>
          </a:p>
        </p:txBody>
      </p:sp>
    </p:spTree>
    <p:extLst>
      <p:ext uri="{BB962C8B-B14F-4D97-AF65-F5344CB8AC3E}">
        <p14:creationId xmlns:p14="http://schemas.microsoft.com/office/powerpoint/2010/main" val="190037497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C0BC9-3C4A-D009-2827-78D388472CC3}"/>
              </a:ext>
            </a:extLst>
          </p:cNvPr>
          <p:cNvSpPr>
            <a:spLocks noGrp="1"/>
          </p:cNvSpPr>
          <p:nvPr>
            <p:ph type="body" sz="quarter" idx="21"/>
          </p:nvPr>
        </p:nvSpPr>
        <p:spPr/>
        <p:txBody>
          <a:bodyPr/>
          <a:lstStyle/>
          <a:p>
            <a:r>
              <a:rPr lang="en-US" dirty="0"/>
              <a:t>CPF Financial Management</a:t>
            </a:r>
          </a:p>
        </p:txBody>
      </p:sp>
      <p:sp>
        <p:nvSpPr>
          <p:cNvPr id="3" name="Text Placeholder 2">
            <a:extLst>
              <a:ext uri="{FF2B5EF4-FFF2-40B4-BE49-F238E27FC236}">
                <a16:creationId xmlns:a16="http://schemas.microsoft.com/office/drawing/2014/main" id="{4FBB438D-45AF-3CF9-2608-407AE98D24DB}"/>
              </a:ext>
            </a:extLst>
          </p:cNvPr>
          <p:cNvSpPr>
            <a:spLocks noGrp="1"/>
          </p:cNvSpPr>
          <p:nvPr>
            <p:ph type="body" sz="quarter" idx="25"/>
          </p:nvPr>
        </p:nvSpPr>
        <p:spPr/>
        <p:txBody>
          <a:bodyPr>
            <a:normAutofit/>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CPF grants will be in the form of reimbursement of actual eligible expenses incurred by the subrecipient for the project. Subrecipient project costs eligible for reimbursement generally will be limited to construction and construction-related costs of broadband infrastructure, in accordance with applicable law, CPF program materials, and Treasury/ADECA guidance.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Some examples of eligible project expenses include: (a) the costs of repair, rehabilitation, construction, improvement, and acquisition of broadband infrastructure for the project; (b) costs of long-term leases (i.e., for terms greater than one year) of facilities required to provide broadband service for the project (including indefeasible right-of-use agreements and capital leases); and (c) personnel costs related to project deployment.</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Operating costs for the project, including but not limited to short-term operating lease costs, are not eligible for reimbursement. Subrecipient indirect costs also are not eligible for reimbursement. In addition, subrecipient costs incurred before or after the term of the CPF subaward agreement will not be eligible for reimbursement without advanced ADECA approval. CPF grant funds may not be used for research and development costs and may not be used to cover costs that have been or will be reimbursed – or otherwise paid – by other federal or state funding sources.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The request for payment process will be conducted in the Alabama Grants Portal. Support documentation to demonstrate the eligibility of expenses will be required. For CPF, payments will only be made after the completion of the project as validated according to our program rules. </a:t>
            </a:r>
          </a:p>
        </p:txBody>
      </p:sp>
      <p:sp>
        <p:nvSpPr>
          <p:cNvPr id="4" name="Text Placeholder 3">
            <a:extLst>
              <a:ext uri="{FF2B5EF4-FFF2-40B4-BE49-F238E27FC236}">
                <a16:creationId xmlns:a16="http://schemas.microsoft.com/office/drawing/2014/main" id="{24DDB1BB-78A0-BA09-534C-E775FFE0C864}"/>
              </a:ext>
            </a:extLst>
          </p:cNvPr>
          <p:cNvSpPr>
            <a:spLocks noGrp="1"/>
          </p:cNvSpPr>
          <p:nvPr>
            <p:ph type="body" sz="quarter" idx="23"/>
          </p:nvPr>
        </p:nvSpPr>
        <p:spPr>
          <a:xfrm>
            <a:off x="1301257" y="12303621"/>
            <a:ext cx="17536114" cy="434991"/>
          </a:xfrm>
        </p:spPr>
        <p:txBody>
          <a:bodyPr/>
          <a:lstStyle/>
          <a:p>
            <a:r>
              <a:rPr lang="en-US" dirty="0"/>
              <a:t>Alabama Digital Expansion Division |  </a:t>
            </a:r>
            <a:fld id="{B50B12B3-D302-D742-AEA8-F03DE9ADCA1C}" type="slidenum">
              <a:rPr lang="en-US" smtClean="0"/>
              <a:pPr/>
              <a:t>19</a:t>
            </a:fld>
            <a:endParaRPr lang="en-US" dirty="0"/>
          </a:p>
        </p:txBody>
      </p:sp>
    </p:spTree>
    <p:extLst>
      <p:ext uri="{BB962C8B-B14F-4D97-AF65-F5344CB8AC3E}">
        <p14:creationId xmlns:p14="http://schemas.microsoft.com/office/powerpoint/2010/main" val="38285309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742B9-4B98-60F2-48BA-8CF4C8596195}"/>
              </a:ext>
            </a:extLst>
          </p:cNvPr>
          <p:cNvSpPr>
            <a:spLocks noGrp="1"/>
          </p:cNvSpPr>
          <p:nvPr>
            <p:ph type="body" sz="quarter" idx="21"/>
          </p:nvPr>
        </p:nvSpPr>
        <p:spPr/>
        <p:txBody>
          <a:bodyPr/>
          <a:lstStyle/>
          <a:p>
            <a:r>
              <a:rPr lang="en-US" dirty="0"/>
              <a:t>01</a:t>
            </a:r>
          </a:p>
        </p:txBody>
      </p:sp>
      <p:sp>
        <p:nvSpPr>
          <p:cNvPr id="3" name="Text Placeholder 2">
            <a:extLst>
              <a:ext uri="{FF2B5EF4-FFF2-40B4-BE49-F238E27FC236}">
                <a16:creationId xmlns:a16="http://schemas.microsoft.com/office/drawing/2014/main" id="{306369BB-C6CB-31A9-7900-1C085D085B8C}"/>
              </a:ext>
            </a:extLst>
          </p:cNvPr>
          <p:cNvSpPr>
            <a:spLocks noGrp="1"/>
          </p:cNvSpPr>
          <p:nvPr>
            <p:ph type="body" sz="quarter" idx="22"/>
          </p:nvPr>
        </p:nvSpPr>
        <p:spPr>
          <a:xfrm>
            <a:off x="4349257" y="10023097"/>
            <a:ext cx="18738447" cy="1200329"/>
          </a:xfrm>
        </p:spPr>
        <p:txBody>
          <a:bodyPr/>
          <a:lstStyle/>
          <a:p>
            <a:r>
              <a:rPr lang="en-US" sz="8000" dirty="0"/>
              <a:t>Welcome</a:t>
            </a:r>
          </a:p>
        </p:txBody>
      </p:sp>
    </p:spTree>
    <p:extLst>
      <p:ext uri="{BB962C8B-B14F-4D97-AF65-F5344CB8AC3E}">
        <p14:creationId xmlns:p14="http://schemas.microsoft.com/office/powerpoint/2010/main" val="26708561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C0BC9-3C4A-D009-2827-78D388472CC3}"/>
              </a:ext>
            </a:extLst>
          </p:cNvPr>
          <p:cNvSpPr>
            <a:spLocks noGrp="1"/>
          </p:cNvSpPr>
          <p:nvPr>
            <p:ph type="body" sz="quarter" idx="21"/>
          </p:nvPr>
        </p:nvSpPr>
        <p:spPr/>
        <p:txBody>
          <a:bodyPr/>
          <a:lstStyle/>
          <a:p>
            <a:r>
              <a:rPr lang="en-US" dirty="0"/>
              <a:t>AIMM Financial Management</a:t>
            </a:r>
          </a:p>
        </p:txBody>
      </p:sp>
      <p:sp>
        <p:nvSpPr>
          <p:cNvPr id="3" name="Text Placeholder 2">
            <a:extLst>
              <a:ext uri="{FF2B5EF4-FFF2-40B4-BE49-F238E27FC236}">
                <a16:creationId xmlns:a16="http://schemas.microsoft.com/office/drawing/2014/main" id="{4FBB438D-45AF-3CF9-2608-407AE98D24DB}"/>
              </a:ext>
            </a:extLst>
          </p:cNvPr>
          <p:cNvSpPr>
            <a:spLocks noGrp="1"/>
          </p:cNvSpPr>
          <p:nvPr>
            <p:ph type="body" sz="quarter" idx="25"/>
          </p:nvPr>
        </p:nvSpPr>
        <p:spPr/>
        <p:txBody>
          <a:bodyPr>
            <a:normAutofit lnSpcReduction="10000"/>
          </a:bodyPr>
          <a:lstStyle/>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AIMM grants will be in the form of payment of actual eligible expenses incurred by the subrecipient for the project through fixed progress payments.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Subrecipient project costs eligible for payment generally will be limited to construction and construction-related costs of broadband. infrastructure, in accordance with applicable law, AIMM Program materials, and Treasury/ADECA guidance. Some examples of eligible project expenses include: (a) the costs of repair, rehabilitation, construction, improvement, and acquisition of broadband infrastructure for the project; (b) costs of long-term leases (i.e., for terms greater than one year) of facilities required to provide broadband service for the project (including indefeasible right-of-use agreements and capital leases); and (c) personnel costs related to project deployment. </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Operating costs for the project, including but not limited to short-term operating lease costs, are not eligible for reimbursement. Subrecipient indirect costs also are not eligible for reimbursement. In addition, subrecipient costs incurred before or after the term of the CPF subaward agreement will not be eligible </a:t>
            </a:r>
            <a:r>
              <a:rPr lang="en-US" sz="3200">
                <a:latin typeface="Calibri" panose="020F0502020204030204" pitchFamily="34" charset="0"/>
                <a:ea typeface="Calibri" panose="020F0502020204030204" pitchFamily="34" charset="0"/>
                <a:cs typeface="Calibri" panose="020F0502020204030204" pitchFamily="34" charset="0"/>
              </a:rPr>
              <a:t>for reimbursement without advanced ADECA approval. </a:t>
            </a:r>
            <a:r>
              <a:rPr lang="en-US" sz="3200" dirty="0">
                <a:latin typeface="Calibri" panose="020F0502020204030204" pitchFamily="34" charset="0"/>
                <a:ea typeface="Calibri" panose="020F0502020204030204" pitchFamily="34" charset="0"/>
                <a:cs typeface="Calibri" panose="020F0502020204030204" pitchFamily="34" charset="0"/>
              </a:rPr>
              <a:t>CPF grant funds may not be used for research and development costs and may not be used to cover costs that have been or will be reimbursed – or otherwise paid – by other federal or state funding sources.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The request for payment process will be conducted using the template available at </a:t>
            </a:r>
            <a:r>
              <a:rPr lang="en-US" sz="3200" dirty="0">
                <a:latin typeface="Calibri" panose="020F0502020204030204" pitchFamily="34" charset="0"/>
                <a:ea typeface="Calibri" panose="020F0502020204030204" pitchFamily="34" charset="0"/>
                <a:cs typeface="Calibri" panose="020F0502020204030204" pitchFamily="34" charset="0"/>
                <a:hlinkClick r:id="rId2"/>
              </a:rPr>
              <a:t>https://adeca.alabama.gov/alanchormiddlemile/</a:t>
            </a:r>
            <a:r>
              <a:rPr lang="en-US" sz="3200" dirty="0">
                <a:latin typeface="Calibri" panose="020F0502020204030204" pitchFamily="34" charset="0"/>
                <a:ea typeface="Calibri" panose="020F0502020204030204" pitchFamily="34" charset="0"/>
                <a:cs typeface="Calibri" panose="020F0502020204030204" pitchFamily="34" charset="0"/>
              </a:rPr>
              <a:t>. Support documentation must be submitted as specified in the Payment Request Supporting Documentation Summary template.  </a:t>
            </a:r>
          </a:p>
          <a:p>
            <a:pPr marL="457200" indent="-457200">
              <a:buFont typeface="Arial" panose="020B0604020202020204" pitchFamily="34" charset="0"/>
              <a:buChar char="•"/>
            </a:pPr>
            <a:endParaRPr lang="en-US" sz="2800" dirty="0"/>
          </a:p>
        </p:txBody>
      </p:sp>
      <p:sp>
        <p:nvSpPr>
          <p:cNvPr id="4" name="Text Placeholder 3">
            <a:extLst>
              <a:ext uri="{FF2B5EF4-FFF2-40B4-BE49-F238E27FC236}">
                <a16:creationId xmlns:a16="http://schemas.microsoft.com/office/drawing/2014/main" id="{24DDB1BB-78A0-BA09-534C-E775FFE0C864}"/>
              </a:ext>
            </a:extLst>
          </p:cNvPr>
          <p:cNvSpPr>
            <a:spLocks noGrp="1"/>
          </p:cNvSpPr>
          <p:nvPr>
            <p:ph type="body" sz="quarter" idx="23"/>
          </p:nvPr>
        </p:nvSpPr>
        <p:spPr>
          <a:xfrm>
            <a:off x="1301257" y="12303621"/>
            <a:ext cx="17536114" cy="434991"/>
          </a:xfrm>
        </p:spPr>
        <p:txBody>
          <a:bodyPr/>
          <a:lstStyle/>
          <a:p>
            <a:r>
              <a:rPr lang="en-US" dirty="0"/>
              <a:t>Alabama Digital Expansion Division |  </a:t>
            </a:r>
            <a:fld id="{B50B12B3-D302-D742-AEA8-F03DE9ADCA1C}" type="slidenum">
              <a:rPr lang="en-US" smtClean="0"/>
              <a:pPr/>
              <a:t>20</a:t>
            </a:fld>
            <a:endParaRPr lang="en-US" dirty="0"/>
          </a:p>
        </p:txBody>
      </p:sp>
    </p:spTree>
    <p:extLst>
      <p:ext uri="{BB962C8B-B14F-4D97-AF65-F5344CB8AC3E}">
        <p14:creationId xmlns:p14="http://schemas.microsoft.com/office/powerpoint/2010/main" val="12010383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B112-0362-B7CC-DD92-CDB700A828FB}"/>
              </a:ext>
            </a:extLst>
          </p:cNvPr>
          <p:cNvSpPr>
            <a:spLocks noGrp="1"/>
          </p:cNvSpPr>
          <p:nvPr>
            <p:ph type="body" sz="quarter" idx="21"/>
          </p:nvPr>
        </p:nvSpPr>
        <p:spPr/>
        <p:txBody>
          <a:bodyPr/>
          <a:lstStyle/>
          <a:p>
            <a:r>
              <a:rPr lang="en-US" dirty="0"/>
              <a:t>05</a:t>
            </a:r>
          </a:p>
        </p:txBody>
      </p:sp>
      <p:sp>
        <p:nvSpPr>
          <p:cNvPr id="6" name="Text Placeholder 2">
            <a:extLst>
              <a:ext uri="{FF2B5EF4-FFF2-40B4-BE49-F238E27FC236}">
                <a16:creationId xmlns:a16="http://schemas.microsoft.com/office/drawing/2014/main" id="{EEA447C3-C111-8A62-FFC6-2404AB1C3A4C}"/>
              </a:ext>
            </a:extLst>
          </p:cNvPr>
          <p:cNvSpPr>
            <a:spLocks noGrp="1"/>
          </p:cNvSpPr>
          <p:nvPr>
            <p:ph type="body" sz="quarter" idx="22"/>
          </p:nvPr>
        </p:nvSpPr>
        <p:spPr>
          <a:xfrm>
            <a:off x="4349257" y="10023097"/>
            <a:ext cx="18738447" cy="1200329"/>
          </a:xfrm>
        </p:spPr>
        <p:txBody>
          <a:bodyPr/>
          <a:lstStyle/>
          <a:p>
            <a:r>
              <a:rPr lang="en-US" sz="8000" b="1" dirty="0">
                <a:latin typeface="Georgia" panose="02040502050405020303" pitchFamily="18" charset="0"/>
              </a:rPr>
              <a:t>Questions</a:t>
            </a:r>
          </a:p>
        </p:txBody>
      </p:sp>
    </p:spTree>
    <p:extLst>
      <p:ext uri="{BB962C8B-B14F-4D97-AF65-F5344CB8AC3E}">
        <p14:creationId xmlns:p14="http://schemas.microsoft.com/office/powerpoint/2010/main" val="280705606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B112-0362-B7CC-DD92-CDB700A828FB}"/>
              </a:ext>
            </a:extLst>
          </p:cNvPr>
          <p:cNvSpPr>
            <a:spLocks noGrp="1"/>
          </p:cNvSpPr>
          <p:nvPr>
            <p:ph type="body" sz="quarter" idx="21"/>
          </p:nvPr>
        </p:nvSpPr>
        <p:spPr/>
        <p:txBody>
          <a:bodyPr/>
          <a:lstStyle/>
          <a:p>
            <a:r>
              <a:rPr lang="en-US" dirty="0"/>
              <a:t>06</a:t>
            </a:r>
          </a:p>
        </p:txBody>
      </p:sp>
      <p:sp>
        <p:nvSpPr>
          <p:cNvPr id="6" name="Text Placeholder 2">
            <a:extLst>
              <a:ext uri="{FF2B5EF4-FFF2-40B4-BE49-F238E27FC236}">
                <a16:creationId xmlns:a16="http://schemas.microsoft.com/office/drawing/2014/main" id="{EEA447C3-C111-8A62-FFC6-2404AB1C3A4C}"/>
              </a:ext>
            </a:extLst>
          </p:cNvPr>
          <p:cNvSpPr>
            <a:spLocks noGrp="1"/>
          </p:cNvSpPr>
          <p:nvPr>
            <p:ph type="body" sz="quarter" idx="22"/>
          </p:nvPr>
        </p:nvSpPr>
        <p:spPr>
          <a:xfrm>
            <a:off x="4349257" y="10023097"/>
            <a:ext cx="18738447" cy="1200329"/>
          </a:xfrm>
        </p:spPr>
        <p:txBody>
          <a:bodyPr/>
          <a:lstStyle/>
          <a:p>
            <a:r>
              <a:rPr lang="en-US" sz="8000" b="1" dirty="0">
                <a:latin typeface="Georgia" panose="02040502050405020303" pitchFamily="18" charset="0"/>
              </a:rPr>
              <a:t>Contacts and Resources</a:t>
            </a:r>
          </a:p>
        </p:txBody>
      </p:sp>
    </p:spTree>
    <p:extLst>
      <p:ext uri="{BB962C8B-B14F-4D97-AF65-F5344CB8AC3E}">
        <p14:creationId xmlns:p14="http://schemas.microsoft.com/office/powerpoint/2010/main" val="20212353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0F6451-7BAE-0416-79B5-C831DE5B080C}"/>
              </a:ext>
            </a:extLst>
          </p:cNvPr>
          <p:cNvSpPr>
            <a:spLocks noGrp="1"/>
          </p:cNvSpPr>
          <p:nvPr>
            <p:ph type="body" sz="quarter" idx="21"/>
          </p:nvPr>
        </p:nvSpPr>
        <p:spPr/>
        <p:txBody>
          <a:bodyPr/>
          <a:lstStyle/>
          <a:p>
            <a:r>
              <a:rPr lang="en-US" dirty="0">
                <a:latin typeface="Georgia" panose="02040502050405020303" pitchFamily="18" charset="0"/>
              </a:rPr>
              <a:t>Contacts and Resources</a:t>
            </a:r>
          </a:p>
        </p:txBody>
      </p:sp>
      <p:sp>
        <p:nvSpPr>
          <p:cNvPr id="3" name="Text Placeholder 2">
            <a:extLst>
              <a:ext uri="{FF2B5EF4-FFF2-40B4-BE49-F238E27FC236}">
                <a16:creationId xmlns:a16="http://schemas.microsoft.com/office/drawing/2014/main" id="{BD7C4B16-CE39-9E47-4107-B3D4AF1CD5A7}"/>
              </a:ext>
            </a:extLst>
          </p:cNvPr>
          <p:cNvSpPr>
            <a:spLocks noGrp="1"/>
          </p:cNvSpPr>
          <p:nvPr>
            <p:ph type="body" sz="quarter" idx="22"/>
          </p:nvPr>
        </p:nvSpPr>
        <p:spPr>
          <a:xfrm>
            <a:off x="1326657" y="3618805"/>
            <a:ext cx="21730686" cy="7626703"/>
          </a:xfrm>
        </p:spPr>
        <p:txBody>
          <a:bodyPr/>
          <a:lstStyle/>
          <a:p>
            <a:r>
              <a:rPr lang="en-US" sz="3200" b="1" dirty="0">
                <a:cs typeface="Gill Sans" panose="020B0502020104020203"/>
              </a:rPr>
              <a:t>Email:			Broadband.Fund@ADECA.Alabama.gov</a:t>
            </a:r>
          </a:p>
          <a:p>
            <a:endParaRPr lang="en-US" dirty="0">
              <a:cs typeface="Gill Sans" panose="020B0502020104020203"/>
            </a:endParaRPr>
          </a:p>
          <a:p>
            <a:r>
              <a:rPr lang="en-US" dirty="0">
                <a:cs typeface="Gill Sans" panose="020B0502020104020203"/>
              </a:rPr>
              <a:t>Street Address:	401 Adams Avenue, Suite 592</a:t>
            </a:r>
          </a:p>
          <a:p>
            <a:r>
              <a:rPr lang="en-US" dirty="0">
                <a:cs typeface="Gill Sans" panose="020B0502020104020203"/>
              </a:rPr>
              <a:t>				Montgomery, Alabama 36104-4325</a:t>
            </a:r>
          </a:p>
          <a:p>
            <a:endParaRPr lang="en-US" dirty="0">
              <a:cs typeface="Gill Sans" panose="020B0502020104020203"/>
            </a:endParaRPr>
          </a:p>
          <a:p>
            <a:r>
              <a:rPr lang="en-US" dirty="0">
                <a:cs typeface="Gill Sans" panose="020B0502020104020203"/>
              </a:rPr>
              <a:t>Mailing Address: 	Post Office Box 5690</a:t>
            </a:r>
          </a:p>
          <a:p>
            <a:r>
              <a:rPr lang="en-US" dirty="0">
                <a:cs typeface="Gill Sans" panose="020B0502020104020203"/>
              </a:rPr>
              <a:t>				Montgomery, Alabama 36103-5690</a:t>
            </a:r>
          </a:p>
          <a:p>
            <a:endParaRPr lang="en-US" dirty="0">
              <a:cs typeface="Gill Sans" panose="020B0502020104020203"/>
            </a:endParaRPr>
          </a:p>
          <a:p>
            <a:r>
              <a:rPr lang="en-US" dirty="0">
                <a:cs typeface="Gill Sans" panose="020B0502020104020203"/>
              </a:rPr>
              <a:t>ADECA Website:	</a:t>
            </a:r>
          </a:p>
          <a:p>
            <a:r>
              <a:rPr lang="en-US" dirty="0">
                <a:cs typeface="Gill Sans" panose="020B0502020104020203"/>
              </a:rPr>
              <a:t>Address:			http://adeca.alabama.gov/broadband	</a:t>
            </a:r>
          </a:p>
          <a:p>
            <a:endParaRPr lang="en-US" dirty="0">
              <a:cs typeface="Gill Sans" panose="020B0502020104020203"/>
            </a:endParaRPr>
          </a:p>
          <a:p>
            <a:r>
              <a:rPr lang="en-US" dirty="0">
                <a:cs typeface="Gill Sans" panose="020B0502020104020203"/>
              </a:rPr>
              <a:t>Be Linked Alabama </a:t>
            </a:r>
          </a:p>
          <a:p>
            <a:r>
              <a:rPr lang="en-US" dirty="0">
                <a:cs typeface="Gill Sans" panose="020B0502020104020203"/>
              </a:rPr>
              <a:t>Website Address:	https://broadband.alabama.gov/</a:t>
            </a:r>
          </a:p>
          <a:p>
            <a:endParaRPr lang="en-US" dirty="0">
              <a:cs typeface="Gill Sans" panose="020B0502020104020203"/>
            </a:endParaRPr>
          </a:p>
          <a:p>
            <a:r>
              <a:rPr lang="en-US" dirty="0">
                <a:cs typeface="Gill Sans" panose="020B0502020104020203"/>
              </a:rPr>
              <a:t>Please Sign up </a:t>
            </a:r>
          </a:p>
          <a:p>
            <a:r>
              <a:rPr lang="en-US" dirty="0">
                <a:cs typeface="Gill Sans" panose="020B0502020104020203"/>
              </a:rPr>
              <a:t>For our email </a:t>
            </a:r>
          </a:p>
          <a:p>
            <a:r>
              <a:rPr lang="en-US" dirty="0">
                <a:cs typeface="Gill Sans" panose="020B0502020104020203"/>
              </a:rPr>
              <a:t>Notifications:		https://adeca.alabama.gov/broadband-alabama-mailing-list/</a:t>
            </a:r>
          </a:p>
        </p:txBody>
      </p:sp>
      <p:sp>
        <p:nvSpPr>
          <p:cNvPr id="5" name="Text Placeholder 4">
            <a:extLst>
              <a:ext uri="{FF2B5EF4-FFF2-40B4-BE49-F238E27FC236}">
                <a16:creationId xmlns:a16="http://schemas.microsoft.com/office/drawing/2014/main" id="{7FF1115E-C93E-5922-E487-5515778A2AEE}"/>
              </a:ext>
            </a:extLst>
          </p:cNvPr>
          <p:cNvSpPr>
            <a:spLocks noGrp="1"/>
          </p:cNvSpPr>
          <p:nvPr>
            <p:ph type="body" sz="quarter" idx="25"/>
          </p:nvPr>
        </p:nvSpPr>
        <p:spPr>
          <a:xfrm>
            <a:off x="1301257" y="12303621"/>
            <a:ext cx="17536114" cy="757130"/>
          </a:xfrm>
        </p:spPr>
        <p:txBody>
          <a:bodyPr/>
          <a:lstStyle/>
          <a:p>
            <a:r>
              <a:rPr lang="en-US" dirty="0"/>
              <a:t>Alabama Digital Expansion Division |  </a:t>
            </a:r>
            <a:fld id="{B50B12B3-D302-D742-AEA8-F03DE9ADCA1C}" type="slidenum">
              <a:rPr lang="en-US" smtClean="0"/>
              <a:pPr/>
              <a:t>23</a:t>
            </a:fld>
            <a:endParaRPr lang="en-US" dirty="0"/>
          </a:p>
          <a:p>
            <a:endParaRPr lang="en-US" dirty="0"/>
          </a:p>
        </p:txBody>
      </p:sp>
    </p:spTree>
    <p:extLst>
      <p:ext uri="{BB962C8B-B14F-4D97-AF65-F5344CB8AC3E}">
        <p14:creationId xmlns:p14="http://schemas.microsoft.com/office/powerpoint/2010/main" val="60593481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4772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8BF919-680A-4BCF-49D0-6AF0AE581535}"/>
              </a:ext>
            </a:extLst>
          </p:cNvPr>
          <p:cNvSpPr>
            <a:spLocks noGrp="1"/>
          </p:cNvSpPr>
          <p:nvPr>
            <p:ph type="body" sz="quarter" idx="22"/>
          </p:nvPr>
        </p:nvSpPr>
        <p:spPr>
          <a:xfrm>
            <a:off x="1301257" y="12303621"/>
            <a:ext cx="17536114" cy="434991"/>
          </a:xfrm>
        </p:spPr>
        <p:txBody>
          <a:bodyPr/>
          <a:lstStyle/>
          <a:p>
            <a:r>
              <a:rPr lang="en-US" dirty="0"/>
              <a:t>Alabama Digital Expansion Division |  </a:t>
            </a:r>
            <a:fld id="{B50B12B3-D302-D742-AEA8-F03DE9ADCA1C}" type="slidenum">
              <a:rPr lang="en-US" smtClean="0"/>
              <a:pPr/>
              <a:t>3</a:t>
            </a:fld>
            <a:endParaRPr lang="en-US" dirty="0"/>
          </a:p>
        </p:txBody>
      </p:sp>
      <p:sp>
        <p:nvSpPr>
          <p:cNvPr id="8" name="TextBox 7">
            <a:extLst>
              <a:ext uri="{FF2B5EF4-FFF2-40B4-BE49-F238E27FC236}">
                <a16:creationId xmlns:a16="http://schemas.microsoft.com/office/drawing/2014/main" id="{E79EE2D2-C9BF-15EE-87B6-F47B87895160}"/>
              </a:ext>
            </a:extLst>
          </p:cNvPr>
          <p:cNvSpPr txBox="1"/>
          <p:nvPr/>
        </p:nvSpPr>
        <p:spPr>
          <a:xfrm>
            <a:off x="1301256" y="4915610"/>
            <a:ext cx="10038521" cy="3315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sz="3600" b="0" dirty="0">
                <a:solidFill>
                  <a:schemeClr val="bg1"/>
                </a:solidFill>
                <a:latin typeface="Georgia" panose="02040502050405020303" pitchFamily="18" charset="0"/>
              </a:rPr>
              <a:t>The Alabama Digital Expansion Division (ADED) is a division of the Alabama Department of Economic and Community Affairs (ADECA), under the Direction of Mr. Kenneth Boswell. </a:t>
            </a:r>
          </a:p>
        </p:txBody>
      </p:sp>
      <p:pic>
        <p:nvPicPr>
          <p:cNvPr id="1028" name="Picture 4" descr="Kenneth W. Boswell">
            <a:extLst>
              <a:ext uri="{FF2B5EF4-FFF2-40B4-BE49-F238E27FC236}">
                <a16:creationId xmlns:a16="http://schemas.microsoft.com/office/drawing/2014/main" id="{E131832D-E93A-84D4-1F26-BE2C5EC28DE4}"/>
              </a:ext>
            </a:extLst>
          </p:cNvPr>
          <p:cNvPicPr>
            <a:picLocks noGrp="1" noChangeAspect="1" noChangeArrowheads="1"/>
          </p:cNvPicPr>
          <p:nvPr>
            <p:ph type="pic" idx="26"/>
          </p:nvPr>
        </p:nvPicPr>
        <p:blipFill>
          <a:blip r:embed="rId2">
            <a:extLst>
              <a:ext uri="{28A0092B-C50C-407E-A947-70E740481C1C}">
                <a14:useLocalDpi xmlns:a14="http://schemas.microsoft.com/office/drawing/2010/main" val="0"/>
              </a:ext>
            </a:extLst>
          </a:blip>
          <a:srcRect t="951" b="9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9806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62AB9-4AB6-8CF7-BDEA-93186011169B}"/>
              </a:ext>
            </a:extLst>
          </p:cNvPr>
          <p:cNvSpPr>
            <a:spLocks noGrp="1"/>
          </p:cNvSpPr>
          <p:nvPr>
            <p:ph type="body" sz="half" idx="24"/>
          </p:nvPr>
        </p:nvSpPr>
        <p:spPr>
          <a:xfrm>
            <a:off x="1326657" y="4406205"/>
            <a:ext cx="21730686" cy="6398159"/>
          </a:xfrm>
        </p:spPr>
        <p:txBody>
          <a:bodyPr/>
          <a:lstStyle/>
          <a:p>
            <a:r>
              <a:rPr lang="en-US" sz="3200" b="1" dirty="0">
                <a:latin typeface="Calibri" panose="020F0502020204030204" pitchFamily="34" charset="0"/>
                <a:ea typeface="Calibri" panose="020F0502020204030204" pitchFamily="34" charset="0"/>
                <a:cs typeface="Calibri" panose="020F0502020204030204" pitchFamily="34" charset="0"/>
              </a:rPr>
              <a:t>Grants Management and Compliance Unit</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Unit Chief – Nancy Fitzpatrick</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Grant Program Manager – Phillip Eubanks</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Program Specialists – Janay Marcus, Teresa Green, Carol Reynolds</a:t>
            </a:r>
          </a:p>
          <a:p>
            <a:r>
              <a:rPr lang="en-US" sz="3200" b="1" dirty="0">
                <a:latin typeface="Calibri" panose="020F0502020204030204" pitchFamily="34" charset="0"/>
                <a:ea typeface="Calibri" panose="020F0502020204030204" pitchFamily="34" charset="0"/>
                <a:cs typeface="Calibri" panose="020F0502020204030204" pitchFamily="34" charset="0"/>
              </a:rPr>
              <a:t>GIS Unit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Unit Chief – Ricarra Davis</a:t>
            </a:r>
          </a:p>
          <a:p>
            <a:r>
              <a:rPr lang="en-US" sz="3200" b="1" dirty="0">
                <a:latin typeface="Calibri" panose="020F0502020204030204" pitchFamily="34" charset="0"/>
                <a:ea typeface="Calibri" panose="020F0502020204030204" pitchFamily="34" charset="0"/>
                <a:cs typeface="Calibri" panose="020F0502020204030204" pitchFamily="34" charset="0"/>
              </a:rPr>
              <a:t>Digital Opportunity Unit</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Unit Chief – Angela Washington</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Program Manager TBD</a:t>
            </a:r>
          </a:p>
          <a:p>
            <a:r>
              <a:rPr lang="en-US" sz="3200" b="1" dirty="0">
                <a:latin typeface="Calibri" panose="020F0502020204030204" pitchFamily="34" charset="0"/>
                <a:ea typeface="Calibri" panose="020F0502020204030204" pitchFamily="34" charset="0"/>
                <a:cs typeface="Calibri" panose="020F0502020204030204" pitchFamily="34" charset="0"/>
              </a:rPr>
              <a:t>Legal and Administrative Unit</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Unit Chief - J. Brad Currier</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Staff Attorney – Lance Abbott</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Portal Project Manager – Judy Wilson</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Portal QA – Anjani Rohleder</a:t>
            </a:r>
          </a:p>
          <a:p>
            <a:pPr marL="457200"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Administrative Support Assistant – Cassandra Pierce</a:t>
            </a:r>
          </a:p>
          <a:p>
            <a:pPr marL="457200" indent="-457200">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You can reach us all at </a:t>
            </a:r>
            <a:r>
              <a:rPr lang="en-US" sz="3200" dirty="0">
                <a:latin typeface="Calibri" panose="020F0502020204030204" pitchFamily="34" charset="0"/>
                <a:ea typeface="Calibri" panose="020F0502020204030204" pitchFamily="34" charset="0"/>
                <a:cs typeface="Calibri" panose="020F0502020204030204" pitchFamily="34" charset="0"/>
                <a:hlinkClick r:id="rId2"/>
              </a:rPr>
              <a:t>broadband.fund@adeca.alabama.gov</a:t>
            </a:r>
            <a:r>
              <a:rPr lang="en-US" sz="3200" dirty="0">
                <a:latin typeface="Calibri" panose="020F0502020204030204" pitchFamily="34" charset="0"/>
                <a:ea typeface="Calibri" panose="020F0502020204030204" pitchFamily="34" charset="0"/>
                <a:cs typeface="Calibri" panose="020F0502020204030204" pitchFamily="34" charset="0"/>
              </a:rPr>
              <a:t> </a:t>
            </a:r>
          </a:p>
        </p:txBody>
      </p:sp>
      <p:sp>
        <p:nvSpPr>
          <p:cNvPr id="3" name="Text Placeholder 2">
            <a:extLst>
              <a:ext uri="{FF2B5EF4-FFF2-40B4-BE49-F238E27FC236}">
                <a16:creationId xmlns:a16="http://schemas.microsoft.com/office/drawing/2014/main" id="{2CB179F8-8B6B-94C7-A50D-50736CBE9AB9}"/>
              </a:ext>
            </a:extLst>
          </p:cNvPr>
          <p:cNvSpPr>
            <a:spLocks noGrp="1"/>
          </p:cNvSpPr>
          <p:nvPr>
            <p:ph type="body" sz="quarter" idx="21"/>
          </p:nvPr>
        </p:nvSpPr>
        <p:spPr/>
        <p:txBody>
          <a:bodyPr/>
          <a:lstStyle/>
          <a:p>
            <a:r>
              <a:rPr lang="en-US" dirty="0"/>
              <a:t>Organization</a:t>
            </a:r>
          </a:p>
        </p:txBody>
      </p:sp>
      <p:sp>
        <p:nvSpPr>
          <p:cNvPr id="4" name="Text Placeholder 3">
            <a:extLst>
              <a:ext uri="{FF2B5EF4-FFF2-40B4-BE49-F238E27FC236}">
                <a16:creationId xmlns:a16="http://schemas.microsoft.com/office/drawing/2014/main" id="{EFCCF57C-EBD6-C8AC-1A91-EBA63435BEDC}"/>
              </a:ext>
            </a:extLst>
          </p:cNvPr>
          <p:cNvSpPr>
            <a:spLocks noGrp="1"/>
          </p:cNvSpPr>
          <p:nvPr>
            <p:ph type="body" sz="quarter" idx="22"/>
          </p:nvPr>
        </p:nvSpPr>
        <p:spPr>
          <a:xfrm>
            <a:off x="1301257" y="3046407"/>
            <a:ext cx="21730686" cy="978729"/>
          </a:xfrm>
        </p:spPr>
        <p:txBody>
          <a:bodyPr/>
          <a:lstStyle/>
          <a:p>
            <a:r>
              <a:rPr lang="en-US" dirty="0"/>
              <a:t>Division Chief – Maureen Neighbors</a:t>
            </a:r>
          </a:p>
          <a:p>
            <a:r>
              <a:rPr lang="en-US" dirty="0"/>
              <a:t>Deputy Division Chief – J. Brad Currier</a:t>
            </a:r>
          </a:p>
        </p:txBody>
      </p:sp>
      <p:sp>
        <p:nvSpPr>
          <p:cNvPr id="5" name="Text Placeholder 4">
            <a:extLst>
              <a:ext uri="{FF2B5EF4-FFF2-40B4-BE49-F238E27FC236}">
                <a16:creationId xmlns:a16="http://schemas.microsoft.com/office/drawing/2014/main" id="{070F8882-466A-BCB9-0ADB-F0B76966DD24}"/>
              </a:ext>
            </a:extLst>
          </p:cNvPr>
          <p:cNvSpPr>
            <a:spLocks noGrp="1"/>
          </p:cNvSpPr>
          <p:nvPr>
            <p:ph type="body" sz="quarter" idx="23"/>
          </p:nvPr>
        </p:nvSpPr>
        <p:spPr/>
        <p:txBody>
          <a:bodyPr/>
          <a:lstStyle/>
          <a:p>
            <a:r>
              <a:rPr lang="en-US" dirty="0"/>
              <a:t>Alabama Digital Expansion Division |  </a:t>
            </a:r>
            <a:fld id="{B50B12B3-D302-D742-AEA8-F03DE9ADCA1C}" type="slidenum">
              <a:rPr lang="en-US" smtClean="0"/>
              <a:pPr/>
              <a:t>4</a:t>
            </a:fld>
            <a:endParaRPr lang="en-US" dirty="0"/>
          </a:p>
        </p:txBody>
      </p:sp>
    </p:spTree>
    <p:extLst>
      <p:ext uri="{BB962C8B-B14F-4D97-AF65-F5344CB8AC3E}">
        <p14:creationId xmlns:p14="http://schemas.microsoft.com/office/powerpoint/2010/main" val="8737005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DCB112-0362-B7CC-DD92-CDB700A828FB}"/>
              </a:ext>
            </a:extLst>
          </p:cNvPr>
          <p:cNvSpPr>
            <a:spLocks noGrp="1"/>
          </p:cNvSpPr>
          <p:nvPr>
            <p:ph type="body" sz="quarter" idx="21"/>
          </p:nvPr>
        </p:nvSpPr>
        <p:spPr/>
        <p:txBody>
          <a:bodyPr/>
          <a:lstStyle/>
          <a:p>
            <a:r>
              <a:rPr lang="en-US" dirty="0"/>
              <a:t>02</a:t>
            </a:r>
          </a:p>
        </p:txBody>
      </p:sp>
      <p:sp>
        <p:nvSpPr>
          <p:cNvPr id="6" name="Text Placeholder 2">
            <a:extLst>
              <a:ext uri="{FF2B5EF4-FFF2-40B4-BE49-F238E27FC236}">
                <a16:creationId xmlns:a16="http://schemas.microsoft.com/office/drawing/2014/main" id="{EEA447C3-C111-8A62-FFC6-2404AB1C3A4C}"/>
              </a:ext>
            </a:extLst>
          </p:cNvPr>
          <p:cNvSpPr>
            <a:spLocks noGrp="1"/>
          </p:cNvSpPr>
          <p:nvPr>
            <p:ph type="body" sz="quarter" idx="22"/>
          </p:nvPr>
        </p:nvSpPr>
        <p:spPr>
          <a:xfrm>
            <a:off x="4349257" y="10023097"/>
            <a:ext cx="18738447" cy="2308324"/>
          </a:xfrm>
        </p:spPr>
        <p:txBody>
          <a:bodyPr/>
          <a:lstStyle/>
          <a:p>
            <a:r>
              <a:rPr lang="en-US" sz="8000" b="1" dirty="0">
                <a:latin typeface="Georgia" panose="02040502050405020303" pitchFamily="18" charset="0"/>
              </a:rPr>
              <a:t>Letter of Conditional Commitment and Reporting</a:t>
            </a:r>
          </a:p>
        </p:txBody>
      </p:sp>
    </p:spTree>
    <p:extLst>
      <p:ext uri="{BB962C8B-B14F-4D97-AF65-F5344CB8AC3E}">
        <p14:creationId xmlns:p14="http://schemas.microsoft.com/office/powerpoint/2010/main" val="9186469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62AB9-4AB6-8CF7-BDEA-93186011169B}"/>
              </a:ext>
            </a:extLst>
          </p:cNvPr>
          <p:cNvSpPr>
            <a:spLocks noGrp="1"/>
          </p:cNvSpPr>
          <p:nvPr>
            <p:ph type="body" sz="half" idx="24"/>
          </p:nvPr>
        </p:nvSpPr>
        <p:spPr>
          <a:xfrm>
            <a:off x="1301257" y="3623004"/>
            <a:ext cx="21730686" cy="8391196"/>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We will be holding a separate webinar for CPF subrecipient reporting immediately following this webinar.</a:t>
            </a:r>
          </a:p>
          <a:p>
            <a:endParaRPr lang="en-US" b="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hlinkClick r:id="rId2"/>
            </a:endParaRPr>
          </a:p>
          <a:p>
            <a:pPr marL="457200" indent="-457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hlinkClick r:id="rId2"/>
            </a:endParaRPr>
          </a:p>
          <a:p>
            <a:pPr marL="457200" indent="-457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hlinkClick r:id="rId2"/>
            </a:endParaRPr>
          </a:p>
          <a:p>
            <a:pPr marL="457200" indent="-457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hlinkClick r:id="rId2"/>
            </a:endParaRPr>
          </a:p>
          <a:p>
            <a:pPr marL="457200" indent="-457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hlinkClick r:id="rId2"/>
            </a:endParaRP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You will be receiving a letter of conditional commitment (LCC) in the next two weeks.</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If you have received a grant from us in the past, your LCC will look a little different. </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You will be asked to log into </a:t>
            </a:r>
            <a:r>
              <a:rPr lang="en-US" dirty="0">
                <a:latin typeface="Calibri" panose="020F0502020204030204" pitchFamily="34" charset="0"/>
                <a:ea typeface="Calibri" panose="020F0502020204030204" pitchFamily="34" charset="0"/>
                <a:cs typeface="Calibri" panose="020F0502020204030204" pitchFamily="34" charset="0"/>
                <a:hlinkClick r:id="rId2"/>
              </a:rPr>
              <a:t>https://grants.alabama.gov/</a:t>
            </a:r>
            <a:r>
              <a:rPr lang="en-US" dirty="0">
                <a:latin typeface="Calibri" panose="020F0502020204030204" pitchFamily="34" charset="0"/>
                <a:ea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Once logged in and registered, you will follow the prompts and instructions to complete your response to the LCC.</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If your LCC has final curing instructions, you will submit any required changes in the Alabama Grants Portal.</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At the end of the process, your CEO will receive an electronic copy of the subaward agreement to execute.</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Within five days of final execution of the subaward agreement, subrecipients will be required to submit their initial report.</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All subsequent reports, payment requests, and closeout documents will be submitted in the Alabama Grants Portal.</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 demonstration and training webinar will be provided later today.</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 specific ADED staff member will be assigned to your project to assist you throughout your grant implementation.</a:t>
            </a:r>
          </a:p>
        </p:txBody>
      </p:sp>
      <p:sp>
        <p:nvSpPr>
          <p:cNvPr id="3" name="Text Placeholder 2">
            <a:extLst>
              <a:ext uri="{FF2B5EF4-FFF2-40B4-BE49-F238E27FC236}">
                <a16:creationId xmlns:a16="http://schemas.microsoft.com/office/drawing/2014/main" id="{2CB179F8-8B6B-94C7-A50D-50736CBE9AB9}"/>
              </a:ext>
            </a:extLst>
          </p:cNvPr>
          <p:cNvSpPr>
            <a:spLocks noGrp="1"/>
          </p:cNvSpPr>
          <p:nvPr>
            <p:ph type="body" sz="quarter" idx="21"/>
          </p:nvPr>
        </p:nvSpPr>
        <p:spPr>
          <a:xfrm>
            <a:off x="1326657" y="934780"/>
            <a:ext cx="21730686" cy="1131079"/>
          </a:xfrm>
        </p:spPr>
        <p:txBody>
          <a:bodyPr/>
          <a:lstStyle/>
          <a:p>
            <a:r>
              <a:rPr lang="en-US" dirty="0"/>
              <a:t>CPF LCC and Reporting</a:t>
            </a:r>
          </a:p>
        </p:txBody>
      </p:sp>
      <p:sp>
        <p:nvSpPr>
          <p:cNvPr id="4" name="Text Placeholder 3">
            <a:extLst>
              <a:ext uri="{FF2B5EF4-FFF2-40B4-BE49-F238E27FC236}">
                <a16:creationId xmlns:a16="http://schemas.microsoft.com/office/drawing/2014/main" id="{EFCCF57C-EBD6-C8AC-1A91-EBA63435BEDC}"/>
              </a:ext>
            </a:extLst>
          </p:cNvPr>
          <p:cNvSpPr>
            <a:spLocks noGrp="1"/>
          </p:cNvSpPr>
          <p:nvPr>
            <p:ph type="body" sz="quarter" idx="22"/>
          </p:nvPr>
        </p:nvSpPr>
        <p:spPr>
          <a:xfrm>
            <a:off x="1301257" y="2354315"/>
            <a:ext cx="21730686" cy="535531"/>
          </a:xfrm>
        </p:spPr>
        <p:txBody>
          <a:bodyPr/>
          <a:lstStyle/>
          <a:p>
            <a:r>
              <a:rPr lang="en-US" dirty="0"/>
              <a:t>CPF Subrecipients will be reporting in Grants.Alabama.Gov – Pioneers or Crash Dummies</a:t>
            </a:r>
          </a:p>
        </p:txBody>
      </p:sp>
      <p:sp>
        <p:nvSpPr>
          <p:cNvPr id="5" name="Text Placeholder 4">
            <a:extLst>
              <a:ext uri="{FF2B5EF4-FFF2-40B4-BE49-F238E27FC236}">
                <a16:creationId xmlns:a16="http://schemas.microsoft.com/office/drawing/2014/main" id="{070F8882-466A-BCB9-0ADB-F0B76966DD24}"/>
              </a:ext>
            </a:extLst>
          </p:cNvPr>
          <p:cNvSpPr>
            <a:spLocks noGrp="1"/>
          </p:cNvSpPr>
          <p:nvPr>
            <p:ph type="body" sz="quarter" idx="23"/>
          </p:nvPr>
        </p:nvSpPr>
        <p:spPr/>
        <p:txBody>
          <a:bodyPr/>
          <a:lstStyle/>
          <a:p>
            <a:r>
              <a:rPr lang="en-US" dirty="0"/>
              <a:t>Alabama Digital Expansion Division |  </a:t>
            </a:r>
            <a:fld id="{B50B12B3-D302-D742-AEA8-F03DE9ADCA1C}" type="slidenum">
              <a:rPr lang="en-US" smtClean="0"/>
              <a:pPr/>
              <a:t>6</a:t>
            </a:fld>
            <a:endParaRPr lang="en-US" dirty="0"/>
          </a:p>
        </p:txBody>
      </p:sp>
      <p:pic>
        <p:nvPicPr>
          <p:cNvPr id="7" name="Picture 6">
            <a:extLst>
              <a:ext uri="{FF2B5EF4-FFF2-40B4-BE49-F238E27FC236}">
                <a16:creationId xmlns:a16="http://schemas.microsoft.com/office/drawing/2014/main" id="{23B21CED-9707-F350-0A48-8688DA8EF347}"/>
              </a:ext>
            </a:extLst>
          </p:cNvPr>
          <p:cNvPicPr>
            <a:picLocks noChangeAspect="1"/>
          </p:cNvPicPr>
          <p:nvPr/>
        </p:nvPicPr>
        <p:blipFill>
          <a:blip r:embed="rId3"/>
          <a:stretch>
            <a:fillRect/>
          </a:stretch>
        </p:blipFill>
        <p:spPr>
          <a:xfrm>
            <a:off x="1352057" y="4687886"/>
            <a:ext cx="6775944" cy="3663245"/>
          </a:xfrm>
          <a:prstGeom prst="rect">
            <a:avLst/>
          </a:prstGeom>
        </p:spPr>
      </p:pic>
    </p:spTree>
    <p:extLst>
      <p:ext uri="{BB962C8B-B14F-4D97-AF65-F5344CB8AC3E}">
        <p14:creationId xmlns:p14="http://schemas.microsoft.com/office/powerpoint/2010/main" val="187517026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62AB9-4AB6-8CF7-BDEA-93186011169B}"/>
              </a:ext>
            </a:extLst>
          </p:cNvPr>
          <p:cNvSpPr>
            <a:spLocks noGrp="1"/>
          </p:cNvSpPr>
          <p:nvPr>
            <p:ph type="body" sz="half" idx="24"/>
          </p:nvPr>
        </p:nvSpPr>
        <p:spPr>
          <a:xfrm>
            <a:off x="1301257" y="3623004"/>
            <a:ext cx="21730686" cy="8391196"/>
          </a:xfrm>
        </p:spPr>
        <p:txBody>
          <a:bodyPr/>
          <a:lstStyle/>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You will be receiving a letter of conditional commitment (LCC) in the next two weeks.</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If you have received a grant from us in the past, your LCC will look mostly the same.</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CPF implementation documents and templates can be found at </a:t>
            </a:r>
            <a:r>
              <a:rPr lang="en-US" dirty="0">
                <a:latin typeface="Calibri" panose="020F0502020204030204" pitchFamily="34" charset="0"/>
                <a:ea typeface="Calibri" panose="020F0502020204030204" pitchFamily="34" charset="0"/>
                <a:cs typeface="Calibri" panose="020F0502020204030204" pitchFamily="34" charset="0"/>
                <a:hlinkClick r:id="rId2"/>
              </a:rPr>
              <a:t>https://adeca.alabama.gov/alanchormiddlemile/</a:t>
            </a:r>
            <a:r>
              <a:rPr lang="en-US" dirty="0">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If your LCC has final curing instructions, you will receive instruction about submitting responses.</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At the end of the process, your CEO will receive a copy of the subaward agreement to execute with an original signature.</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Within five days of final execution of the subaward agreement, subrecipients will be required to submit their initial report. The initial reporting template will be provided to you as an Excel spreadsheet to be submitted by email to </a:t>
            </a:r>
            <a:r>
              <a:rPr lang="en-US" dirty="0">
                <a:latin typeface="Calibri" panose="020F0502020204030204" pitchFamily="34" charset="0"/>
                <a:ea typeface="Calibri" panose="020F0502020204030204" pitchFamily="34" charset="0"/>
                <a:cs typeface="Calibri" panose="020F0502020204030204" pitchFamily="34" charset="0"/>
                <a:hlinkClick r:id="rId3"/>
              </a:rPr>
              <a:t>Broadband.Fund@adeca.alabama.gov</a:t>
            </a:r>
            <a:r>
              <a:rPr lang="en-US" dirty="0">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All subsequent reports, payment requests, and closeout documents will be submitted by email to </a:t>
            </a:r>
            <a:r>
              <a:rPr lang="en-US" dirty="0">
                <a:latin typeface="Calibri" panose="020F0502020204030204" pitchFamily="34" charset="0"/>
                <a:ea typeface="Calibri" panose="020F0502020204030204" pitchFamily="34" charset="0"/>
                <a:cs typeface="Calibri" panose="020F0502020204030204" pitchFamily="34" charset="0"/>
                <a:hlinkClick r:id="rId3"/>
              </a:rPr>
              <a:t>Broadband.Fund@adeca.alabama.gov</a:t>
            </a:r>
            <a:r>
              <a:rPr lang="en-US" dirty="0">
                <a:latin typeface="Calibri" panose="020F0502020204030204" pitchFamily="34" charset="0"/>
                <a:ea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 specific ADED staff member will be assigned to your project to assist you throughout your grant implementation.</a:t>
            </a:r>
          </a:p>
        </p:txBody>
      </p:sp>
      <p:sp>
        <p:nvSpPr>
          <p:cNvPr id="3" name="Text Placeholder 2">
            <a:extLst>
              <a:ext uri="{FF2B5EF4-FFF2-40B4-BE49-F238E27FC236}">
                <a16:creationId xmlns:a16="http://schemas.microsoft.com/office/drawing/2014/main" id="{2CB179F8-8B6B-94C7-A50D-50736CBE9AB9}"/>
              </a:ext>
            </a:extLst>
          </p:cNvPr>
          <p:cNvSpPr>
            <a:spLocks noGrp="1"/>
          </p:cNvSpPr>
          <p:nvPr>
            <p:ph type="body" sz="quarter" idx="21"/>
          </p:nvPr>
        </p:nvSpPr>
        <p:spPr>
          <a:xfrm>
            <a:off x="1326657" y="934780"/>
            <a:ext cx="21730686" cy="1131079"/>
          </a:xfrm>
        </p:spPr>
        <p:txBody>
          <a:bodyPr/>
          <a:lstStyle/>
          <a:p>
            <a:r>
              <a:rPr lang="en-US" dirty="0"/>
              <a:t>AIMM LCC and Reporting</a:t>
            </a:r>
          </a:p>
        </p:txBody>
      </p:sp>
      <p:sp>
        <p:nvSpPr>
          <p:cNvPr id="4" name="Text Placeholder 3">
            <a:extLst>
              <a:ext uri="{FF2B5EF4-FFF2-40B4-BE49-F238E27FC236}">
                <a16:creationId xmlns:a16="http://schemas.microsoft.com/office/drawing/2014/main" id="{EFCCF57C-EBD6-C8AC-1A91-EBA63435BEDC}"/>
              </a:ext>
            </a:extLst>
          </p:cNvPr>
          <p:cNvSpPr>
            <a:spLocks noGrp="1"/>
          </p:cNvSpPr>
          <p:nvPr>
            <p:ph type="body" sz="quarter" idx="22"/>
          </p:nvPr>
        </p:nvSpPr>
        <p:spPr>
          <a:xfrm>
            <a:off x="1301257" y="2354315"/>
            <a:ext cx="21730686" cy="535531"/>
          </a:xfrm>
        </p:spPr>
        <p:txBody>
          <a:bodyPr/>
          <a:lstStyle/>
          <a:p>
            <a:r>
              <a:rPr lang="en-US" dirty="0"/>
              <a:t>AIMM Subrecipients will be reporting through email </a:t>
            </a:r>
          </a:p>
        </p:txBody>
      </p:sp>
      <p:sp>
        <p:nvSpPr>
          <p:cNvPr id="5" name="Text Placeholder 4">
            <a:extLst>
              <a:ext uri="{FF2B5EF4-FFF2-40B4-BE49-F238E27FC236}">
                <a16:creationId xmlns:a16="http://schemas.microsoft.com/office/drawing/2014/main" id="{070F8882-466A-BCB9-0ADB-F0B76966DD24}"/>
              </a:ext>
            </a:extLst>
          </p:cNvPr>
          <p:cNvSpPr>
            <a:spLocks noGrp="1"/>
          </p:cNvSpPr>
          <p:nvPr>
            <p:ph type="body" sz="quarter" idx="23"/>
          </p:nvPr>
        </p:nvSpPr>
        <p:spPr/>
        <p:txBody>
          <a:bodyPr/>
          <a:lstStyle/>
          <a:p>
            <a:r>
              <a:rPr lang="en-US" dirty="0"/>
              <a:t>Alabama Digital Expansion Division |  </a:t>
            </a:r>
            <a:fld id="{B50B12B3-D302-D742-AEA8-F03DE9ADCA1C}" type="slidenum">
              <a:rPr lang="en-US" smtClean="0"/>
              <a:pPr/>
              <a:t>7</a:t>
            </a:fld>
            <a:endParaRPr lang="en-US" dirty="0"/>
          </a:p>
        </p:txBody>
      </p:sp>
      <p:pic>
        <p:nvPicPr>
          <p:cNvPr id="6" name="Picture 5">
            <a:extLst>
              <a:ext uri="{FF2B5EF4-FFF2-40B4-BE49-F238E27FC236}">
                <a16:creationId xmlns:a16="http://schemas.microsoft.com/office/drawing/2014/main" id="{AA7B3F58-65EC-CB55-013E-3587A77F4D99}"/>
              </a:ext>
            </a:extLst>
          </p:cNvPr>
          <p:cNvPicPr>
            <a:picLocks noChangeAspect="1"/>
          </p:cNvPicPr>
          <p:nvPr/>
        </p:nvPicPr>
        <p:blipFill>
          <a:blip r:embed="rId4"/>
          <a:stretch>
            <a:fillRect/>
          </a:stretch>
        </p:blipFill>
        <p:spPr>
          <a:xfrm>
            <a:off x="14448538" y="6375400"/>
            <a:ext cx="5015119" cy="6522553"/>
          </a:xfrm>
          <a:prstGeom prst="rect">
            <a:avLst/>
          </a:prstGeom>
        </p:spPr>
      </p:pic>
    </p:spTree>
    <p:extLst>
      <p:ext uri="{BB962C8B-B14F-4D97-AF65-F5344CB8AC3E}">
        <p14:creationId xmlns:p14="http://schemas.microsoft.com/office/powerpoint/2010/main" val="19712706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6646C-4FF2-AEAF-2DE2-7187ED66F56C}"/>
              </a:ext>
            </a:extLst>
          </p:cNvPr>
          <p:cNvSpPr>
            <a:spLocks noGrp="1"/>
          </p:cNvSpPr>
          <p:nvPr>
            <p:ph type="body" sz="quarter" idx="22"/>
          </p:nvPr>
        </p:nvSpPr>
        <p:spPr>
          <a:xfrm>
            <a:off x="4349257" y="10023097"/>
            <a:ext cx="18738447" cy="1200329"/>
          </a:xfrm>
        </p:spPr>
        <p:txBody>
          <a:bodyPr/>
          <a:lstStyle/>
          <a:p>
            <a:r>
              <a:rPr lang="en-US" sz="8000" dirty="0"/>
              <a:t>Compliance</a:t>
            </a:r>
          </a:p>
        </p:txBody>
      </p:sp>
      <p:sp>
        <p:nvSpPr>
          <p:cNvPr id="3" name="Text Placeholder 2">
            <a:extLst>
              <a:ext uri="{FF2B5EF4-FFF2-40B4-BE49-F238E27FC236}">
                <a16:creationId xmlns:a16="http://schemas.microsoft.com/office/drawing/2014/main" id="{118160EF-8918-E61E-55E5-C36CEDA77B57}"/>
              </a:ext>
            </a:extLst>
          </p:cNvPr>
          <p:cNvSpPr>
            <a:spLocks noGrp="1"/>
          </p:cNvSpPr>
          <p:nvPr>
            <p:ph type="body" sz="quarter" idx="21"/>
          </p:nvPr>
        </p:nvSpPr>
        <p:spPr/>
        <p:txBody>
          <a:bodyPr/>
          <a:lstStyle/>
          <a:p>
            <a:r>
              <a:rPr lang="en-US" dirty="0"/>
              <a:t>03</a:t>
            </a:r>
          </a:p>
        </p:txBody>
      </p:sp>
    </p:spTree>
    <p:extLst>
      <p:ext uri="{BB962C8B-B14F-4D97-AF65-F5344CB8AC3E}">
        <p14:creationId xmlns:p14="http://schemas.microsoft.com/office/powerpoint/2010/main" val="40678670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3E575F-09AA-E167-E82A-130CF216D9B8}"/>
              </a:ext>
            </a:extLst>
          </p:cNvPr>
          <p:cNvSpPr>
            <a:spLocks noGrp="1"/>
          </p:cNvSpPr>
          <p:nvPr>
            <p:ph type="body" sz="quarter" idx="22"/>
          </p:nvPr>
        </p:nvSpPr>
        <p:spPr>
          <a:xfrm>
            <a:off x="1326657" y="2439070"/>
            <a:ext cx="21730686" cy="535531"/>
          </a:xfrm>
        </p:spPr>
        <p:txBody>
          <a:bodyPr/>
          <a:lstStyle/>
          <a:p>
            <a:r>
              <a:rPr lang="en-US" dirty="0">
                <a:cs typeface="Gill Sans" panose="020B0502020104020203"/>
              </a:rPr>
              <a:t>Timing</a:t>
            </a: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half" idx="24"/>
          </p:nvPr>
        </p:nvSpPr>
        <p:spPr>
          <a:xfrm>
            <a:off x="1326657" y="3191399"/>
            <a:ext cx="21730686" cy="7333532"/>
          </a:xfrm>
        </p:spPr>
        <p:txBody>
          <a:bodyPr/>
          <a:lstStyle/>
          <a:p>
            <a:pPr marL="342900" marR="0" lvl="0" indent="-342900">
              <a:lnSpc>
                <a:spcPct val="150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CPF and AIMM subrecipients normally must complete their projects within (2) two years of the subaward grant or an extended timeframe requested by the subrecipient in its application and approved by ADECA. </a:t>
            </a:r>
          </a:p>
          <a:p>
            <a:pPr marL="342900" marR="0" lvl="0" indent="-342900">
              <a:lnSpc>
                <a:spcPct val="150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Both programs require </a:t>
            </a:r>
            <a:r>
              <a:rPr lang="en-US" sz="3200" dirty="0">
                <a:latin typeface="Calibri" panose="020F0502020204030204" pitchFamily="34" charset="0"/>
                <a:ea typeface="Calibri" panose="020F0502020204030204" pitchFamily="34" charset="0"/>
                <a:cs typeface="Times New Roman" panose="02020603050405020304" pitchFamily="18" charset="0"/>
              </a:rPr>
              <a:t>completion in 2026. In order to accommodate ADECA’s expenditure and closeout obligations, all projects must be fully expended and closed by October 31, 2026</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50000"/>
              </a:lnSpc>
              <a:spcBef>
                <a:spcPts val="0"/>
              </a:spcBef>
              <a:spcAft>
                <a:spcPts val="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The effective date of your subaward agreement is the date of the Governor’s letter of conditional award. Your two-year clock is ticking.</a:t>
            </a:r>
          </a:p>
          <a:p>
            <a:pPr marL="342900" marR="0" lvl="0" indent="-342900">
              <a:lnSpc>
                <a:spcPct val="150000"/>
              </a:lnSpc>
              <a:spcBef>
                <a:spcPts val="0"/>
              </a:spcBef>
              <a:spcAft>
                <a:spcPts val="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You may obligate funds, but you do so at your own risk until the subaward agreement is fully executed.  </a:t>
            </a:r>
          </a:p>
          <a:p>
            <a:pPr marL="342900" marR="0" lvl="0" indent="-342900">
              <a:lnSpc>
                <a:spcPct val="150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No extension can be approved once your subaward has expired. All amendments for time extension must be submitted no less that 30 days prior to the expiration date of the agreement.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5D5C43D-9EEE-3688-9EDC-FC6700C5E11F}"/>
              </a:ext>
            </a:extLst>
          </p:cNvPr>
          <p:cNvSpPr>
            <a:spLocks noGrp="1"/>
          </p:cNvSpPr>
          <p:nvPr>
            <p:ph type="body" sz="quarter" idx="25"/>
          </p:nvPr>
        </p:nvSpPr>
        <p:spPr/>
        <p:txBody>
          <a:bodyPr/>
          <a:lstStyle/>
          <a:p>
            <a:r>
              <a:rPr lang="en-US" dirty="0"/>
              <a:t>Alabama Digital Expansion Division |  </a:t>
            </a:r>
            <a:fld id="{B50B12B3-D302-D742-AEA8-F03DE9ADCA1C}" type="slidenum">
              <a:rPr lang="en-US" smtClean="0"/>
              <a:pPr/>
              <a:t>9</a:t>
            </a:fld>
            <a:endParaRPr lang="en-US" dirty="0"/>
          </a:p>
        </p:txBody>
      </p:sp>
      <p:sp>
        <p:nvSpPr>
          <p:cNvPr id="6" name="Text Placeholder 1">
            <a:extLst>
              <a:ext uri="{FF2B5EF4-FFF2-40B4-BE49-F238E27FC236}">
                <a16:creationId xmlns:a16="http://schemas.microsoft.com/office/drawing/2014/main" id="{6FD357E5-73DC-E80E-834D-255925FA6FD3}"/>
              </a:ext>
            </a:extLst>
          </p:cNvPr>
          <p:cNvSpPr>
            <a:spLocks noGrp="1"/>
          </p:cNvSpPr>
          <p:nvPr>
            <p:ph type="body" sz="quarter" idx="21"/>
          </p:nvPr>
        </p:nvSpPr>
        <p:spPr>
          <a:xfrm>
            <a:off x="1326657" y="1080934"/>
            <a:ext cx="21730686" cy="1141338"/>
          </a:xfrm>
        </p:spPr>
        <p:txBody>
          <a:bodyPr/>
          <a:lstStyle/>
          <a:p>
            <a:r>
              <a:rPr lang="en-US" dirty="0">
                <a:latin typeface="Georgia" panose="02040502050405020303" pitchFamily="18" charset="0"/>
              </a:rPr>
              <a:t>Compliance</a:t>
            </a:r>
          </a:p>
        </p:txBody>
      </p:sp>
    </p:spTree>
    <p:extLst>
      <p:ext uri="{BB962C8B-B14F-4D97-AF65-F5344CB8AC3E}">
        <p14:creationId xmlns:p14="http://schemas.microsoft.com/office/powerpoint/2010/main" val="18293326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761791-33a0-47b7-8145-9d3c2515a3a0" xsi:nil="true"/>
    <lcf76f155ced4ddcb4097134ff3c332f xmlns="ead14a2b-0901-4851-9135-e440dd1a60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4" ma:contentTypeDescription="Create a new document." ma:contentTypeScope="" ma:versionID="9ab502d2ef48a0fa6606d91c30b32af9">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bb740f5bfe4c4def29498592f95f8cc2"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937BE0-2F4B-473E-9B55-C1BAF284B6CA}">
  <ds:schemaRefs>
    <ds:schemaRef ds:uri="http://schemas.microsoft.com/sharepoint/v3"/>
    <ds:schemaRef ds:uri="http://schemas.microsoft.com/office/2006/documentManagement/types"/>
    <ds:schemaRef ds:uri="http://www.w3.org/XML/1998/namespace"/>
    <ds:schemaRef ds:uri="5d87095d-ff1e-4808-9408-91d24e4452db"/>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e5ab66c7-856c-4cc8-ad3c-55c7e68619f9"/>
    <ds:schemaRef ds:uri="http://purl.org/dc/elements/1.1/"/>
  </ds:schemaRefs>
</ds:datastoreItem>
</file>

<file path=customXml/itemProps2.xml><?xml version="1.0" encoding="utf-8"?>
<ds:datastoreItem xmlns:ds="http://schemas.openxmlformats.org/officeDocument/2006/customXml" ds:itemID="{44DE3118-2CC2-4963-B605-5D50BB48B9B7}">
  <ds:schemaRefs>
    <ds:schemaRef ds:uri="http://schemas.microsoft.com/sharepoint/v3/contenttype/forms"/>
  </ds:schemaRefs>
</ds:datastoreItem>
</file>

<file path=customXml/itemProps3.xml><?xml version="1.0" encoding="utf-8"?>
<ds:datastoreItem xmlns:ds="http://schemas.openxmlformats.org/officeDocument/2006/customXml" ds:itemID="{9BC048B2-2CAB-422A-83A7-35DB733CC3CE}"/>
</file>

<file path=docMetadata/LabelInfo.xml><?xml version="1.0" encoding="utf-8"?>
<clbl:labelList xmlns:clbl="http://schemas.microsoft.com/office/2020/mipLabelMetadata">
  <clbl:label id="{bedd5d6f-bcfc-46d4-918d-7fb210e57897}" enabled="0" method="" siteId="{bedd5d6f-bcfc-46d4-918d-7fb210e57897}" removed="1"/>
</clbl:labelList>
</file>

<file path=docProps/app.xml><?xml version="1.0" encoding="utf-8"?>
<Properties xmlns="http://schemas.openxmlformats.org/officeDocument/2006/extended-properties" xmlns:vt="http://schemas.openxmlformats.org/officeDocument/2006/docPropsVTypes">
  <TotalTime>512</TotalTime>
  <Words>2648</Words>
  <Application>Microsoft Office PowerPoint</Application>
  <PresentationFormat>Custom</PresentationFormat>
  <Paragraphs>176</Paragraphs>
  <Slides>24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Georgia</vt:lpstr>
      <vt:lpstr>Gill Sans</vt:lpstr>
      <vt:lpstr>Helvetica Neue</vt:lpstr>
      <vt:lpstr>Helvetica Neue Medium</vt:lpstr>
      <vt:lpstr>Newsreader Bold</vt:lpstr>
      <vt:lpstr>NunitoSans-ExtraBold</vt:lpstr>
      <vt:lpstr>Symbol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Neighbors, Maureen</dc:creator>
  <cp:lastModifiedBy>Neighbors, Maureen</cp:lastModifiedBy>
  <cp:revision>6</cp:revision>
  <cp:lastPrinted>2024-01-25T16:39:20Z</cp:lastPrinted>
  <dcterms:modified xsi:type="dcterms:W3CDTF">2024-03-07T20:43:46Z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0x010100685714D625ED474797DB2F14F95CF86E</vt:lpwstr>
  </property>
  <property fmtid="{D5CDD505-2E9C-101B-9397-08002B2CF9AE}" pid="3" name="MediaServiceImageTags">
    <vt:lpwstr/>
  </property>
</Properties>
</file>