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24"/>
  </p:notesMasterIdLst>
  <p:sldIdLst>
    <p:sldId id="258" r:id="rId5"/>
    <p:sldId id="273" r:id="rId6"/>
    <p:sldId id="328"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9" r:id="rId22"/>
    <p:sldId id="288"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3A29-77E2-1FFD-F370-BED9AFE10E0C}" name="May, Dorothy" initials="MD" userId="S::Dorothy.May@adeca.alabama.gov::5a3db42d-28ad-483f-8d2f-b08969fab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4D"/>
    <a:srgbClr val="242451"/>
    <a:srgbClr val="F5C445"/>
    <a:srgbClr val="33CC99"/>
    <a:srgbClr val="212121"/>
    <a:srgbClr val="EDF6FF"/>
    <a:srgbClr val="331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57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Ricarra" userId="b7d984ea-0a3e-45da-b9ed-0815cb74172d" providerId="ADAL" clId="{CD4ABDB6-8F4F-4F7A-B005-6D6120BDD1C7}"/>
    <pc:docChg chg="custSel modSld">
      <pc:chgData name="Davis, Ricarra" userId="b7d984ea-0a3e-45da-b9ed-0815cb74172d" providerId="ADAL" clId="{CD4ABDB6-8F4F-4F7A-B005-6D6120BDD1C7}" dt="2024-02-02T15:27:20.530" v="75" actId="14100"/>
      <pc:docMkLst>
        <pc:docMk/>
      </pc:docMkLst>
      <pc:sldChg chg="addSp modSp mod">
        <pc:chgData name="Davis, Ricarra" userId="b7d984ea-0a3e-45da-b9ed-0815cb74172d" providerId="ADAL" clId="{CD4ABDB6-8F4F-4F7A-B005-6D6120BDD1C7}" dt="2024-01-31T19:08:59.145" v="2" actId="14100"/>
        <pc:sldMkLst>
          <pc:docMk/>
          <pc:sldMk cId="2429908807" sldId="273"/>
        </pc:sldMkLst>
        <pc:picChg chg="add mod">
          <ac:chgData name="Davis, Ricarra" userId="b7d984ea-0a3e-45da-b9ed-0815cb74172d" providerId="ADAL" clId="{CD4ABDB6-8F4F-4F7A-B005-6D6120BDD1C7}" dt="2024-01-31T19:08:59.145" v="2" actId="14100"/>
          <ac:picMkLst>
            <pc:docMk/>
            <pc:sldMk cId="2429908807" sldId="273"/>
            <ac:picMk id="3" creationId="{D8BEAA92-029D-9DC8-09FA-6812BD35A152}"/>
          </ac:picMkLst>
        </pc:picChg>
      </pc:sldChg>
      <pc:sldChg chg="addSp delSp modSp mod">
        <pc:chgData name="Davis, Ricarra" userId="b7d984ea-0a3e-45da-b9ed-0815cb74172d" providerId="ADAL" clId="{CD4ABDB6-8F4F-4F7A-B005-6D6120BDD1C7}" dt="2024-02-02T15:08:48.291" v="17" actId="14100"/>
        <pc:sldMkLst>
          <pc:docMk/>
          <pc:sldMk cId="752651371" sldId="314"/>
        </pc:sldMkLst>
        <pc:picChg chg="del">
          <ac:chgData name="Davis, Ricarra" userId="b7d984ea-0a3e-45da-b9ed-0815cb74172d" providerId="ADAL" clId="{CD4ABDB6-8F4F-4F7A-B005-6D6120BDD1C7}" dt="2024-02-02T15:07:49.846" v="14" actId="21"/>
          <ac:picMkLst>
            <pc:docMk/>
            <pc:sldMk cId="752651371" sldId="314"/>
            <ac:picMk id="7" creationId="{C0F578B3-AB0C-4F2F-B54A-3CE139FD8383}"/>
          </ac:picMkLst>
        </pc:picChg>
        <pc:picChg chg="add mod">
          <ac:chgData name="Davis, Ricarra" userId="b7d984ea-0a3e-45da-b9ed-0815cb74172d" providerId="ADAL" clId="{CD4ABDB6-8F4F-4F7A-B005-6D6120BDD1C7}" dt="2024-02-02T15:08:48.291" v="17" actId="14100"/>
          <ac:picMkLst>
            <pc:docMk/>
            <pc:sldMk cId="752651371" sldId="314"/>
            <ac:picMk id="8" creationId="{C304E815-A60E-D326-5533-82AF3320DEDA}"/>
          </ac:picMkLst>
        </pc:picChg>
      </pc:sldChg>
      <pc:sldChg chg="addSp delSp modSp mod">
        <pc:chgData name="Davis, Ricarra" userId="b7d984ea-0a3e-45da-b9ed-0815cb74172d" providerId="ADAL" clId="{CD4ABDB6-8F4F-4F7A-B005-6D6120BDD1C7}" dt="2024-02-02T15:11:13.595" v="21" actId="14100"/>
        <pc:sldMkLst>
          <pc:docMk/>
          <pc:sldMk cId="530723121" sldId="315"/>
        </pc:sldMkLst>
        <pc:picChg chg="del">
          <ac:chgData name="Davis, Ricarra" userId="b7d984ea-0a3e-45da-b9ed-0815cb74172d" providerId="ADAL" clId="{CD4ABDB6-8F4F-4F7A-B005-6D6120BDD1C7}" dt="2024-02-02T15:09:05.053" v="18" actId="21"/>
          <ac:picMkLst>
            <pc:docMk/>
            <pc:sldMk cId="530723121" sldId="315"/>
            <ac:picMk id="2" creationId="{DBEC50A9-03ED-9123-0BEB-6C0617957113}"/>
          </ac:picMkLst>
        </pc:picChg>
        <pc:picChg chg="add mod">
          <ac:chgData name="Davis, Ricarra" userId="b7d984ea-0a3e-45da-b9ed-0815cb74172d" providerId="ADAL" clId="{CD4ABDB6-8F4F-4F7A-B005-6D6120BDD1C7}" dt="2024-02-02T15:11:13.595" v="21" actId="14100"/>
          <ac:picMkLst>
            <pc:docMk/>
            <pc:sldMk cId="530723121" sldId="315"/>
            <ac:picMk id="8" creationId="{209D5657-6D86-3B65-3415-FE7958F89734}"/>
          </ac:picMkLst>
        </pc:picChg>
      </pc:sldChg>
      <pc:sldChg chg="addSp delSp modSp mod">
        <pc:chgData name="Davis, Ricarra" userId="b7d984ea-0a3e-45da-b9ed-0815cb74172d" providerId="ADAL" clId="{CD4ABDB6-8F4F-4F7A-B005-6D6120BDD1C7}" dt="2024-02-02T15:11:57.212" v="25" actId="14100"/>
        <pc:sldMkLst>
          <pc:docMk/>
          <pc:sldMk cId="1313745445" sldId="316"/>
        </pc:sldMkLst>
        <pc:picChg chg="del">
          <ac:chgData name="Davis, Ricarra" userId="b7d984ea-0a3e-45da-b9ed-0815cb74172d" providerId="ADAL" clId="{CD4ABDB6-8F4F-4F7A-B005-6D6120BDD1C7}" dt="2024-02-02T15:11:25.368" v="22" actId="21"/>
          <ac:picMkLst>
            <pc:docMk/>
            <pc:sldMk cId="1313745445" sldId="316"/>
            <ac:picMk id="7" creationId="{61585263-D691-FF87-C0F6-B448ED3AD1AF}"/>
          </ac:picMkLst>
        </pc:picChg>
        <pc:picChg chg="add mod">
          <ac:chgData name="Davis, Ricarra" userId="b7d984ea-0a3e-45da-b9ed-0815cb74172d" providerId="ADAL" clId="{CD4ABDB6-8F4F-4F7A-B005-6D6120BDD1C7}" dt="2024-02-02T15:11:57.212" v="25" actId="14100"/>
          <ac:picMkLst>
            <pc:docMk/>
            <pc:sldMk cId="1313745445" sldId="316"/>
            <ac:picMk id="8" creationId="{1615B0A9-5486-EED2-E1DA-0BC7D0A36C9B}"/>
          </ac:picMkLst>
        </pc:picChg>
      </pc:sldChg>
      <pc:sldChg chg="addSp delSp modSp mod">
        <pc:chgData name="Davis, Ricarra" userId="b7d984ea-0a3e-45da-b9ed-0815cb74172d" providerId="ADAL" clId="{CD4ABDB6-8F4F-4F7A-B005-6D6120BDD1C7}" dt="2024-02-02T15:13:33.174" v="32" actId="14100"/>
        <pc:sldMkLst>
          <pc:docMk/>
          <pc:sldMk cId="2256334137" sldId="317"/>
        </pc:sldMkLst>
        <pc:picChg chg="del">
          <ac:chgData name="Davis, Ricarra" userId="b7d984ea-0a3e-45da-b9ed-0815cb74172d" providerId="ADAL" clId="{CD4ABDB6-8F4F-4F7A-B005-6D6120BDD1C7}" dt="2024-02-02T15:12:06.559" v="26" actId="21"/>
          <ac:picMkLst>
            <pc:docMk/>
            <pc:sldMk cId="2256334137" sldId="317"/>
            <ac:picMk id="2" creationId="{620D440B-0468-4BD0-2D34-E73FF8A66115}"/>
          </ac:picMkLst>
        </pc:picChg>
        <pc:picChg chg="add del mod">
          <ac:chgData name="Davis, Ricarra" userId="b7d984ea-0a3e-45da-b9ed-0815cb74172d" providerId="ADAL" clId="{CD4ABDB6-8F4F-4F7A-B005-6D6120BDD1C7}" dt="2024-02-02T15:12:35.987" v="29" actId="21"/>
          <ac:picMkLst>
            <pc:docMk/>
            <pc:sldMk cId="2256334137" sldId="317"/>
            <ac:picMk id="8" creationId="{9FA8CFEC-9E3A-80C2-C9FD-5D866BA339AB}"/>
          </ac:picMkLst>
        </pc:picChg>
        <pc:picChg chg="add mod">
          <ac:chgData name="Davis, Ricarra" userId="b7d984ea-0a3e-45da-b9ed-0815cb74172d" providerId="ADAL" clId="{CD4ABDB6-8F4F-4F7A-B005-6D6120BDD1C7}" dt="2024-02-02T15:13:33.174" v="32" actId="14100"/>
          <ac:picMkLst>
            <pc:docMk/>
            <pc:sldMk cId="2256334137" sldId="317"/>
            <ac:picMk id="10" creationId="{DC394BAE-F258-0834-A99E-7D604EEEC414}"/>
          </ac:picMkLst>
        </pc:picChg>
      </pc:sldChg>
      <pc:sldChg chg="addSp delSp modSp mod">
        <pc:chgData name="Davis, Ricarra" userId="b7d984ea-0a3e-45da-b9ed-0815cb74172d" providerId="ADAL" clId="{CD4ABDB6-8F4F-4F7A-B005-6D6120BDD1C7}" dt="2024-02-02T15:14:36.576" v="36" actId="14100"/>
        <pc:sldMkLst>
          <pc:docMk/>
          <pc:sldMk cId="2304429465" sldId="318"/>
        </pc:sldMkLst>
        <pc:picChg chg="del">
          <ac:chgData name="Davis, Ricarra" userId="b7d984ea-0a3e-45da-b9ed-0815cb74172d" providerId="ADAL" clId="{CD4ABDB6-8F4F-4F7A-B005-6D6120BDD1C7}" dt="2024-02-02T15:13:43.483" v="33" actId="21"/>
          <ac:picMkLst>
            <pc:docMk/>
            <pc:sldMk cId="2304429465" sldId="318"/>
            <ac:picMk id="7" creationId="{96610378-C6B5-881C-1B8D-3AD678EB2B3A}"/>
          </ac:picMkLst>
        </pc:picChg>
        <pc:picChg chg="add mod">
          <ac:chgData name="Davis, Ricarra" userId="b7d984ea-0a3e-45da-b9ed-0815cb74172d" providerId="ADAL" clId="{CD4ABDB6-8F4F-4F7A-B005-6D6120BDD1C7}" dt="2024-02-02T15:14:36.576" v="36" actId="14100"/>
          <ac:picMkLst>
            <pc:docMk/>
            <pc:sldMk cId="2304429465" sldId="318"/>
            <ac:picMk id="8" creationId="{90F380E7-7150-13CC-8C5D-ACBA8248A696}"/>
          </ac:picMkLst>
        </pc:picChg>
      </pc:sldChg>
      <pc:sldChg chg="addSp delSp modSp mod">
        <pc:chgData name="Davis, Ricarra" userId="b7d984ea-0a3e-45da-b9ed-0815cb74172d" providerId="ADAL" clId="{CD4ABDB6-8F4F-4F7A-B005-6D6120BDD1C7}" dt="2024-02-02T15:15:06.499" v="41" actId="1076"/>
        <pc:sldMkLst>
          <pc:docMk/>
          <pc:sldMk cId="196900734" sldId="319"/>
        </pc:sldMkLst>
        <pc:picChg chg="del">
          <ac:chgData name="Davis, Ricarra" userId="b7d984ea-0a3e-45da-b9ed-0815cb74172d" providerId="ADAL" clId="{CD4ABDB6-8F4F-4F7A-B005-6D6120BDD1C7}" dt="2024-02-02T15:14:47.699" v="37" actId="21"/>
          <ac:picMkLst>
            <pc:docMk/>
            <pc:sldMk cId="196900734" sldId="319"/>
            <ac:picMk id="2" creationId="{5B260249-13EB-C8F9-8A62-DAA9B3951001}"/>
          </ac:picMkLst>
        </pc:picChg>
        <pc:picChg chg="add mod">
          <ac:chgData name="Davis, Ricarra" userId="b7d984ea-0a3e-45da-b9ed-0815cb74172d" providerId="ADAL" clId="{CD4ABDB6-8F4F-4F7A-B005-6D6120BDD1C7}" dt="2024-02-02T15:15:06.499" v="41" actId="1076"/>
          <ac:picMkLst>
            <pc:docMk/>
            <pc:sldMk cId="196900734" sldId="319"/>
            <ac:picMk id="8" creationId="{0E743BF2-34C4-A30D-C579-5FA0ECDFC2D3}"/>
          </ac:picMkLst>
        </pc:picChg>
      </pc:sldChg>
      <pc:sldChg chg="addSp delSp modSp mod">
        <pc:chgData name="Davis, Ricarra" userId="b7d984ea-0a3e-45da-b9ed-0815cb74172d" providerId="ADAL" clId="{CD4ABDB6-8F4F-4F7A-B005-6D6120BDD1C7}" dt="2024-02-02T15:15:51.547" v="45" actId="14100"/>
        <pc:sldMkLst>
          <pc:docMk/>
          <pc:sldMk cId="1538198154" sldId="320"/>
        </pc:sldMkLst>
        <pc:picChg chg="del">
          <ac:chgData name="Davis, Ricarra" userId="b7d984ea-0a3e-45da-b9ed-0815cb74172d" providerId="ADAL" clId="{CD4ABDB6-8F4F-4F7A-B005-6D6120BDD1C7}" dt="2024-02-02T15:15:17.551" v="42" actId="21"/>
          <ac:picMkLst>
            <pc:docMk/>
            <pc:sldMk cId="1538198154" sldId="320"/>
            <ac:picMk id="7" creationId="{F4CFBB9B-7200-8A0A-A486-2080E7386810}"/>
          </ac:picMkLst>
        </pc:picChg>
        <pc:picChg chg="add mod">
          <ac:chgData name="Davis, Ricarra" userId="b7d984ea-0a3e-45da-b9ed-0815cb74172d" providerId="ADAL" clId="{CD4ABDB6-8F4F-4F7A-B005-6D6120BDD1C7}" dt="2024-02-02T15:15:51.547" v="45" actId="14100"/>
          <ac:picMkLst>
            <pc:docMk/>
            <pc:sldMk cId="1538198154" sldId="320"/>
            <ac:picMk id="8" creationId="{A22348AE-F8EF-322B-FD77-23075D696CFE}"/>
          </ac:picMkLst>
        </pc:picChg>
      </pc:sldChg>
      <pc:sldChg chg="addSp delSp modSp mod">
        <pc:chgData name="Davis, Ricarra" userId="b7d984ea-0a3e-45da-b9ed-0815cb74172d" providerId="ADAL" clId="{CD4ABDB6-8F4F-4F7A-B005-6D6120BDD1C7}" dt="2024-02-02T15:16:29.828" v="49" actId="14100"/>
        <pc:sldMkLst>
          <pc:docMk/>
          <pc:sldMk cId="3621205867" sldId="321"/>
        </pc:sldMkLst>
        <pc:picChg chg="del">
          <ac:chgData name="Davis, Ricarra" userId="b7d984ea-0a3e-45da-b9ed-0815cb74172d" providerId="ADAL" clId="{CD4ABDB6-8F4F-4F7A-B005-6D6120BDD1C7}" dt="2024-02-02T15:16:00.362" v="46" actId="21"/>
          <ac:picMkLst>
            <pc:docMk/>
            <pc:sldMk cId="3621205867" sldId="321"/>
            <ac:picMk id="2" creationId="{43172DCB-8196-E97D-9362-80A0388E9FB7}"/>
          </ac:picMkLst>
        </pc:picChg>
        <pc:picChg chg="add mod">
          <ac:chgData name="Davis, Ricarra" userId="b7d984ea-0a3e-45da-b9ed-0815cb74172d" providerId="ADAL" clId="{CD4ABDB6-8F4F-4F7A-B005-6D6120BDD1C7}" dt="2024-02-02T15:16:29.828" v="49" actId="14100"/>
          <ac:picMkLst>
            <pc:docMk/>
            <pc:sldMk cId="3621205867" sldId="321"/>
            <ac:picMk id="8" creationId="{57E3901E-BE77-5D6C-6173-105A92A528F4}"/>
          </ac:picMkLst>
        </pc:picChg>
      </pc:sldChg>
      <pc:sldChg chg="addSp delSp modSp mod">
        <pc:chgData name="Davis, Ricarra" userId="b7d984ea-0a3e-45da-b9ed-0815cb74172d" providerId="ADAL" clId="{CD4ABDB6-8F4F-4F7A-B005-6D6120BDD1C7}" dt="2024-02-02T15:17:15.949" v="53" actId="14100"/>
        <pc:sldMkLst>
          <pc:docMk/>
          <pc:sldMk cId="1457435472" sldId="322"/>
        </pc:sldMkLst>
        <pc:picChg chg="del">
          <ac:chgData name="Davis, Ricarra" userId="b7d984ea-0a3e-45da-b9ed-0815cb74172d" providerId="ADAL" clId="{CD4ABDB6-8F4F-4F7A-B005-6D6120BDD1C7}" dt="2024-02-02T15:16:46.263" v="50" actId="21"/>
          <ac:picMkLst>
            <pc:docMk/>
            <pc:sldMk cId="1457435472" sldId="322"/>
            <ac:picMk id="7" creationId="{A2C5269B-7DDB-D3A3-8807-7BD2BC7B72CF}"/>
          </ac:picMkLst>
        </pc:picChg>
        <pc:picChg chg="add mod">
          <ac:chgData name="Davis, Ricarra" userId="b7d984ea-0a3e-45da-b9ed-0815cb74172d" providerId="ADAL" clId="{CD4ABDB6-8F4F-4F7A-B005-6D6120BDD1C7}" dt="2024-02-02T15:17:15.949" v="53" actId="14100"/>
          <ac:picMkLst>
            <pc:docMk/>
            <pc:sldMk cId="1457435472" sldId="322"/>
            <ac:picMk id="8" creationId="{67F2656D-2577-1903-57A6-3146D25AF81F}"/>
          </ac:picMkLst>
        </pc:picChg>
      </pc:sldChg>
      <pc:sldChg chg="addSp delSp modSp mod">
        <pc:chgData name="Davis, Ricarra" userId="b7d984ea-0a3e-45da-b9ed-0815cb74172d" providerId="ADAL" clId="{CD4ABDB6-8F4F-4F7A-B005-6D6120BDD1C7}" dt="2024-02-02T15:17:57.315" v="57" actId="14100"/>
        <pc:sldMkLst>
          <pc:docMk/>
          <pc:sldMk cId="233117524" sldId="323"/>
        </pc:sldMkLst>
        <pc:picChg chg="del">
          <ac:chgData name="Davis, Ricarra" userId="b7d984ea-0a3e-45da-b9ed-0815cb74172d" providerId="ADAL" clId="{CD4ABDB6-8F4F-4F7A-B005-6D6120BDD1C7}" dt="2024-02-02T15:17:29.185" v="54" actId="21"/>
          <ac:picMkLst>
            <pc:docMk/>
            <pc:sldMk cId="233117524" sldId="323"/>
            <ac:picMk id="2" creationId="{3F8D01B8-61CA-F3AB-8AD5-899DEFD5BE91}"/>
          </ac:picMkLst>
        </pc:picChg>
        <pc:picChg chg="add mod">
          <ac:chgData name="Davis, Ricarra" userId="b7d984ea-0a3e-45da-b9ed-0815cb74172d" providerId="ADAL" clId="{CD4ABDB6-8F4F-4F7A-B005-6D6120BDD1C7}" dt="2024-02-02T15:17:57.315" v="57" actId="14100"/>
          <ac:picMkLst>
            <pc:docMk/>
            <pc:sldMk cId="233117524" sldId="323"/>
            <ac:picMk id="8" creationId="{A5AF3A97-5935-086F-4D3A-D17D114577F6}"/>
          </ac:picMkLst>
        </pc:picChg>
      </pc:sldChg>
      <pc:sldChg chg="addSp delSp modSp mod">
        <pc:chgData name="Davis, Ricarra" userId="b7d984ea-0a3e-45da-b9ed-0815cb74172d" providerId="ADAL" clId="{CD4ABDB6-8F4F-4F7A-B005-6D6120BDD1C7}" dt="2024-02-02T15:18:34.113" v="62" actId="14100"/>
        <pc:sldMkLst>
          <pc:docMk/>
          <pc:sldMk cId="1361909507" sldId="324"/>
        </pc:sldMkLst>
        <pc:picChg chg="del">
          <ac:chgData name="Davis, Ricarra" userId="b7d984ea-0a3e-45da-b9ed-0815cb74172d" providerId="ADAL" clId="{CD4ABDB6-8F4F-4F7A-B005-6D6120BDD1C7}" dt="2024-02-02T15:18:06.600" v="58" actId="21"/>
          <ac:picMkLst>
            <pc:docMk/>
            <pc:sldMk cId="1361909507" sldId="324"/>
            <ac:picMk id="7" creationId="{49F14E32-5E34-F40D-85DA-F6B1641FD94A}"/>
          </ac:picMkLst>
        </pc:picChg>
        <pc:picChg chg="add mod">
          <ac:chgData name="Davis, Ricarra" userId="b7d984ea-0a3e-45da-b9ed-0815cb74172d" providerId="ADAL" clId="{CD4ABDB6-8F4F-4F7A-B005-6D6120BDD1C7}" dt="2024-02-02T15:18:34.113" v="62" actId="14100"/>
          <ac:picMkLst>
            <pc:docMk/>
            <pc:sldMk cId="1361909507" sldId="324"/>
            <ac:picMk id="8" creationId="{73010EEF-8F97-F90B-BD7F-5E393043C6EC}"/>
          </ac:picMkLst>
        </pc:picChg>
      </pc:sldChg>
      <pc:sldChg chg="addSp delSp modSp mod">
        <pc:chgData name="Davis, Ricarra" userId="b7d984ea-0a3e-45da-b9ed-0815cb74172d" providerId="ADAL" clId="{CD4ABDB6-8F4F-4F7A-B005-6D6120BDD1C7}" dt="2024-02-02T15:19:40.630" v="66" actId="14100"/>
        <pc:sldMkLst>
          <pc:docMk/>
          <pc:sldMk cId="3934908136" sldId="325"/>
        </pc:sldMkLst>
        <pc:picChg chg="del">
          <ac:chgData name="Davis, Ricarra" userId="b7d984ea-0a3e-45da-b9ed-0815cb74172d" providerId="ADAL" clId="{CD4ABDB6-8F4F-4F7A-B005-6D6120BDD1C7}" dt="2024-02-02T15:18:46.792" v="63" actId="21"/>
          <ac:picMkLst>
            <pc:docMk/>
            <pc:sldMk cId="3934908136" sldId="325"/>
            <ac:picMk id="2" creationId="{D285F6E9-C83B-2790-19F2-B62B88B53685}"/>
          </ac:picMkLst>
        </pc:picChg>
        <pc:picChg chg="add mod">
          <ac:chgData name="Davis, Ricarra" userId="b7d984ea-0a3e-45da-b9ed-0815cb74172d" providerId="ADAL" clId="{CD4ABDB6-8F4F-4F7A-B005-6D6120BDD1C7}" dt="2024-02-02T15:19:40.630" v="66" actId="14100"/>
          <ac:picMkLst>
            <pc:docMk/>
            <pc:sldMk cId="3934908136" sldId="325"/>
            <ac:picMk id="8" creationId="{C2B4E454-4788-9C7D-D81F-8CFCF3D0238F}"/>
          </ac:picMkLst>
        </pc:picChg>
      </pc:sldChg>
      <pc:sldChg chg="addSp delSp modSp mod">
        <pc:chgData name="Davis, Ricarra" userId="b7d984ea-0a3e-45da-b9ed-0815cb74172d" providerId="ADAL" clId="{CD4ABDB6-8F4F-4F7A-B005-6D6120BDD1C7}" dt="2024-02-02T15:20:40.943" v="71" actId="14100"/>
        <pc:sldMkLst>
          <pc:docMk/>
          <pc:sldMk cId="1385679713" sldId="326"/>
        </pc:sldMkLst>
        <pc:picChg chg="del">
          <ac:chgData name="Davis, Ricarra" userId="b7d984ea-0a3e-45da-b9ed-0815cb74172d" providerId="ADAL" clId="{CD4ABDB6-8F4F-4F7A-B005-6D6120BDD1C7}" dt="2024-02-02T15:19:53.861" v="67" actId="21"/>
          <ac:picMkLst>
            <pc:docMk/>
            <pc:sldMk cId="1385679713" sldId="326"/>
            <ac:picMk id="7" creationId="{DA61C288-3F71-E655-FA7A-5431CBE19996}"/>
          </ac:picMkLst>
        </pc:picChg>
        <pc:picChg chg="add mod">
          <ac:chgData name="Davis, Ricarra" userId="b7d984ea-0a3e-45da-b9ed-0815cb74172d" providerId="ADAL" clId="{CD4ABDB6-8F4F-4F7A-B005-6D6120BDD1C7}" dt="2024-02-02T15:20:40.943" v="71" actId="14100"/>
          <ac:picMkLst>
            <pc:docMk/>
            <pc:sldMk cId="1385679713" sldId="326"/>
            <ac:picMk id="8" creationId="{B3CD1C45-9AAB-9EC0-AE0B-9ABC56F3BA10}"/>
          </ac:picMkLst>
        </pc:picChg>
      </pc:sldChg>
      <pc:sldChg chg="addSp delSp modSp mod">
        <pc:chgData name="Davis, Ricarra" userId="b7d984ea-0a3e-45da-b9ed-0815cb74172d" providerId="ADAL" clId="{CD4ABDB6-8F4F-4F7A-B005-6D6120BDD1C7}" dt="2024-01-31T19:33:42.468" v="8" actId="14100"/>
        <pc:sldMkLst>
          <pc:docMk/>
          <pc:sldMk cId="2139892557" sldId="327"/>
        </pc:sldMkLst>
        <pc:picChg chg="del">
          <ac:chgData name="Davis, Ricarra" userId="b7d984ea-0a3e-45da-b9ed-0815cb74172d" providerId="ADAL" clId="{CD4ABDB6-8F4F-4F7A-B005-6D6120BDD1C7}" dt="2024-01-31T19:27:48.362" v="3" actId="21"/>
          <ac:picMkLst>
            <pc:docMk/>
            <pc:sldMk cId="2139892557" sldId="327"/>
            <ac:picMk id="2" creationId="{60A719F7-A448-4335-593E-EBFACCD2A8A8}"/>
          </ac:picMkLst>
        </pc:picChg>
        <pc:picChg chg="add mod">
          <ac:chgData name="Davis, Ricarra" userId="b7d984ea-0a3e-45da-b9ed-0815cb74172d" providerId="ADAL" clId="{CD4ABDB6-8F4F-4F7A-B005-6D6120BDD1C7}" dt="2024-01-31T19:33:42.468" v="8" actId="14100"/>
          <ac:picMkLst>
            <pc:docMk/>
            <pc:sldMk cId="2139892557" sldId="327"/>
            <ac:picMk id="8" creationId="{D2AD6BB9-C066-333E-5C2F-83F299D0F231}"/>
          </ac:picMkLst>
        </pc:picChg>
      </pc:sldChg>
      <pc:sldChg chg="addSp delSp modSp mod">
        <pc:chgData name="Davis, Ricarra" userId="b7d984ea-0a3e-45da-b9ed-0815cb74172d" providerId="ADAL" clId="{CD4ABDB6-8F4F-4F7A-B005-6D6120BDD1C7}" dt="2024-02-02T15:07:38.709" v="13" actId="1076"/>
        <pc:sldMkLst>
          <pc:docMk/>
          <pc:sldMk cId="1613686945" sldId="328"/>
        </pc:sldMkLst>
        <pc:picChg chg="del">
          <ac:chgData name="Davis, Ricarra" userId="b7d984ea-0a3e-45da-b9ed-0815cb74172d" providerId="ADAL" clId="{CD4ABDB6-8F4F-4F7A-B005-6D6120BDD1C7}" dt="2024-02-02T15:06:30.391" v="9" actId="21"/>
          <ac:picMkLst>
            <pc:docMk/>
            <pc:sldMk cId="1613686945" sldId="328"/>
            <ac:picMk id="2" creationId="{11085C4A-E457-A615-B4F0-2920F6D247C1}"/>
          </ac:picMkLst>
        </pc:picChg>
        <pc:picChg chg="add mod">
          <ac:chgData name="Davis, Ricarra" userId="b7d984ea-0a3e-45da-b9ed-0815cb74172d" providerId="ADAL" clId="{CD4ABDB6-8F4F-4F7A-B005-6D6120BDD1C7}" dt="2024-02-02T15:07:38.709" v="13" actId="1076"/>
          <ac:picMkLst>
            <pc:docMk/>
            <pc:sldMk cId="1613686945" sldId="328"/>
            <ac:picMk id="8" creationId="{B2D9B6FA-79BE-731C-DD42-032317E79DAC}"/>
          </ac:picMkLst>
        </pc:picChg>
      </pc:sldChg>
      <pc:sldChg chg="addSp delSp modSp mod">
        <pc:chgData name="Davis, Ricarra" userId="b7d984ea-0a3e-45da-b9ed-0815cb74172d" providerId="ADAL" clId="{CD4ABDB6-8F4F-4F7A-B005-6D6120BDD1C7}" dt="2024-02-02T15:27:20.530" v="75" actId="14100"/>
        <pc:sldMkLst>
          <pc:docMk/>
          <pc:sldMk cId="802850720" sldId="329"/>
        </pc:sldMkLst>
        <pc:picChg chg="del">
          <ac:chgData name="Davis, Ricarra" userId="b7d984ea-0a3e-45da-b9ed-0815cb74172d" providerId="ADAL" clId="{CD4ABDB6-8F4F-4F7A-B005-6D6120BDD1C7}" dt="2024-02-02T15:27:03.522" v="72" actId="21"/>
          <ac:picMkLst>
            <pc:docMk/>
            <pc:sldMk cId="802850720" sldId="329"/>
            <ac:picMk id="2" creationId="{60A719F7-A448-4335-593E-EBFACCD2A8A8}"/>
          </ac:picMkLst>
        </pc:picChg>
        <pc:picChg chg="add mod">
          <ac:chgData name="Davis, Ricarra" userId="b7d984ea-0a3e-45da-b9ed-0815cb74172d" providerId="ADAL" clId="{CD4ABDB6-8F4F-4F7A-B005-6D6120BDD1C7}" dt="2024-02-02T15:27:20.530" v="75" actId="14100"/>
          <ac:picMkLst>
            <pc:docMk/>
            <pc:sldMk cId="802850720" sldId="329"/>
            <ac:picMk id="8" creationId="{F8FC2034-55B9-FF16-5BE1-3D4DB289DC5B}"/>
          </ac:picMkLst>
        </pc:picChg>
      </pc:sldChg>
    </pc:docChg>
  </pc:docChgLst>
  <pc:docChgLst>
    <pc:chgData name="Neighbors, Maureen" userId="6b4c143f-acf1-48df-9363-aa587d3acc05" providerId="ADAL" clId="{06A51251-38A7-450D-AF7D-2C42BDFA806B}"/>
    <pc:docChg chg="undo custSel addSld delSld modSld">
      <pc:chgData name="Neighbors, Maureen" userId="6b4c143f-acf1-48df-9363-aa587d3acc05" providerId="ADAL" clId="{06A51251-38A7-450D-AF7D-2C42BDFA806B}" dt="2024-02-05T04:49:35.786" v="2896" actId="1076"/>
      <pc:docMkLst>
        <pc:docMk/>
      </pc:docMkLst>
      <pc:sldChg chg="addSp delSp modSp mod">
        <pc:chgData name="Neighbors, Maureen" userId="6b4c143f-acf1-48df-9363-aa587d3acc05" providerId="ADAL" clId="{06A51251-38A7-450D-AF7D-2C42BDFA806B}" dt="2024-01-31T18:51:08.818" v="2534" actId="478"/>
        <pc:sldMkLst>
          <pc:docMk/>
          <pc:sldMk cId="2429908807" sldId="273"/>
        </pc:sldMkLst>
        <pc:spChg chg="del mod">
          <ac:chgData name="Neighbors, Maureen" userId="6b4c143f-acf1-48df-9363-aa587d3acc05" providerId="ADAL" clId="{06A51251-38A7-450D-AF7D-2C42BDFA806B}" dt="2024-01-31T18:50:53.082" v="2532" actId="478"/>
          <ac:spMkLst>
            <pc:docMk/>
            <pc:sldMk cId="2429908807" sldId="273"/>
            <ac:spMk id="3" creationId="{6844D7E4-0BB9-8CE8-2A60-49BD388A53B6}"/>
          </ac:spMkLst>
        </pc:spChg>
        <pc:spChg chg="del mod">
          <ac:chgData name="Neighbors, Maureen" userId="6b4c143f-acf1-48df-9363-aa587d3acc05" providerId="ADAL" clId="{06A51251-38A7-450D-AF7D-2C42BDFA806B}" dt="2024-01-31T18:51:08.818" v="2534" actId="478"/>
          <ac:spMkLst>
            <pc:docMk/>
            <pc:sldMk cId="2429908807" sldId="273"/>
            <ac:spMk id="4" creationId="{0303DEBC-74C3-0E9C-3045-4488D564E72D}"/>
          </ac:spMkLst>
        </pc:spChg>
        <pc:spChg chg="del mod">
          <ac:chgData name="Neighbors, Maureen" userId="6b4c143f-acf1-48df-9363-aa587d3acc05" providerId="ADAL" clId="{06A51251-38A7-450D-AF7D-2C42BDFA806B}" dt="2024-01-31T18:50:46.516" v="2530" actId="478"/>
          <ac:spMkLst>
            <pc:docMk/>
            <pc:sldMk cId="2429908807" sldId="273"/>
            <ac:spMk id="5" creationId="{BEBB5378-0267-597F-1E6F-A3DC1B929BD3}"/>
          </ac:spMkLst>
        </pc:spChg>
        <pc:spChg chg="add del mod">
          <ac:chgData name="Neighbors, Maureen" userId="6b4c143f-acf1-48df-9363-aa587d3acc05" providerId="ADAL" clId="{06A51251-38A7-450D-AF7D-2C42BDFA806B}" dt="2024-01-31T18:50:50.078" v="2531" actId="478"/>
          <ac:spMkLst>
            <pc:docMk/>
            <pc:sldMk cId="2429908807" sldId="273"/>
            <ac:spMk id="8" creationId="{C2BDFA0B-3D42-B4A6-2551-13BE84E1352E}"/>
          </ac:spMkLst>
        </pc:spChg>
        <pc:spChg chg="add del mod">
          <ac:chgData name="Neighbors, Maureen" userId="6b4c143f-acf1-48df-9363-aa587d3acc05" providerId="ADAL" clId="{06A51251-38A7-450D-AF7D-2C42BDFA806B}" dt="2024-01-31T18:51:00.291" v="2533" actId="478"/>
          <ac:spMkLst>
            <pc:docMk/>
            <pc:sldMk cId="2429908807" sldId="273"/>
            <ac:spMk id="10" creationId="{C44967DC-F6D6-E6DE-9608-C20B06F7CACC}"/>
          </ac:spMkLst>
        </pc:spChg>
        <pc:picChg chg="del">
          <ac:chgData name="Neighbors, Maureen" userId="6b4c143f-acf1-48df-9363-aa587d3acc05" providerId="ADAL" clId="{06A51251-38A7-450D-AF7D-2C42BDFA806B}" dt="2024-01-31T18:47:15.793" v="2412" actId="478"/>
          <ac:picMkLst>
            <pc:docMk/>
            <pc:sldMk cId="2429908807" sldId="273"/>
            <ac:picMk id="2" creationId="{11085C4A-E457-A615-B4F0-2920F6D247C1}"/>
          </ac:picMkLst>
        </pc:picChg>
      </pc:sldChg>
      <pc:sldChg chg="modSp mod">
        <pc:chgData name="Neighbors, Maureen" userId="6b4c143f-acf1-48df-9363-aa587d3acc05" providerId="ADAL" clId="{06A51251-38A7-450D-AF7D-2C42BDFA806B}" dt="2024-02-05T04:39:23.054" v="2688" actId="14100"/>
        <pc:sldMkLst>
          <pc:docMk/>
          <pc:sldMk cId="752651371" sldId="314"/>
        </pc:sldMkLst>
        <pc:spChg chg="mod">
          <ac:chgData name="Neighbors, Maureen" userId="6b4c143f-acf1-48df-9363-aa587d3acc05" providerId="ADAL" clId="{06A51251-38A7-450D-AF7D-2C42BDFA806B}" dt="2024-01-31T00:05:39.950" v="1890" actId="20577"/>
          <ac:spMkLst>
            <pc:docMk/>
            <pc:sldMk cId="752651371" sldId="314"/>
            <ac:spMk id="4" creationId="{0303DEBC-74C3-0E9C-3045-4488D564E72D}"/>
          </ac:spMkLst>
        </pc:spChg>
        <pc:spChg chg="mod">
          <ac:chgData name="Neighbors, Maureen" userId="6b4c143f-acf1-48df-9363-aa587d3acc05" providerId="ADAL" clId="{06A51251-38A7-450D-AF7D-2C42BDFA806B}" dt="2024-02-05T04:39:23.054" v="2688" actId="14100"/>
          <ac:spMkLst>
            <pc:docMk/>
            <pc:sldMk cId="752651371" sldId="314"/>
            <ac:spMk id="6" creationId="{EC9A997C-6102-57D5-2263-DB23B2698B46}"/>
          </ac:spMkLst>
        </pc:spChg>
      </pc:sldChg>
      <pc:sldChg chg="modSp mod">
        <pc:chgData name="Neighbors, Maureen" userId="6b4c143f-acf1-48df-9363-aa587d3acc05" providerId="ADAL" clId="{06A51251-38A7-450D-AF7D-2C42BDFA806B}" dt="2024-02-05T04:40:10.446" v="2702" actId="1076"/>
        <pc:sldMkLst>
          <pc:docMk/>
          <pc:sldMk cId="530723121" sldId="315"/>
        </pc:sldMkLst>
        <pc:spChg chg="mod">
          <ac:chgData name="Neighbors, Maureen" userId="6b4c143f-acf1-48df-9363-aa587d3acc05" providerId="ADAL" clId="{06A51251-38A7-450D-AF7D-2C42BDFA806B}" dt="2024-01-31T00:03:08.030" v="1791" actId="20577"/>
          <ac:spMkLst>
            <pc:docMk/>
            <pc:sldMk cId="530723121" sldId="315"/>
            <ac:spMk id="4" creationId="{0303DEBC-74C3-0E9C-3045-4488D564E72D}"/>
          </ac:spMkLst>
        </pc:spChg>
        <pc:spChg chg="mod">
          <ac:chgData name="Neighbors, Maureen" userId="6b4c143f-acf1-48df-9363-aa587d3acc05" providerId="ADAL" clId="{06A51251-38A7-450D-AF7D-2C42BDFA806B}" dt="2024-01-30T22:51:52.203" v="32" actId="313"/>
          <ac:spMkLst>
            <pc:docMk/>
            <pc:sldMk cId="530723121" sldId="315"/>
            <ac:spMk id="5" creationId="{BEBB5378-0267-597F-1E6F-A3DC1B929BD3}"/>
          </ac:spMkLst>
        </pc:spChg>
        <pc:spChg chg="mod">
          <ac:chgData name="Neighbors, Maureen" userId="6b4c143f-acf1-48df-9363-aa587d3acc05" providerId="ADAL" clId="{06A51251-38A7-450D-AF7D-2C42BDFA806B}" dt="2024-02-05T04:40:10.446" v="2702" actId="1076"/>
          <ac:spMkLst>
            <pc:docMk/>
            <pc:sldMk cId="530723121" sldId="315"/>
            <ac:spMk id="6" creationId="{EC9A997C-6102-57D5-2263-DB23B2698B46}"/>
          </ac:spMkLst>
        </pc:spChg>
      </pc:sldChg>
      <pc:sldChg chg="modSp mod">
        <pc:chgData name="Neighbors, Maureen" userId="6b4c143f-acf1-48df-9363-aa587d3acc05" providerId="ADAL" clId="{06A51251-38A7-450D-AF7D-2C42BDFA806B}" dt="2024-02-05T04:40:24.934" v="2704" actId="1076"/>
        <pc:sldMkLst>
          <pc:docMk/>
          <pc:sldMk cId="1313745445" sldId="316"/>
        </pc:sldMkLst>
        <pc:spChg chg="mod">
          <ac:chgData name="Neighbors, Maureen" userId="6b4c143f-acf1-48df-9363-aa587d3acc05" providerId="ADAL" clId="{06A51251-38A7-450D-AF7D-2C42BDFA806B}" dt="2024-01-31T00:14:07.396" v="2287" actId="20577"/>
          <ac:spMkLst>
            <pc:docMk/>
            <pc:sldMk cId="1313745445" sldId="316"/>
            <ac:spMk id="4" creationId="{0303DEBC-74C3-0E9C-3045-4488D564E72D}"/>
          </ac:spMkLst>
        </pc:spChg>
        <pc:spChg chg="mod">
          <ac:chgData name="Neighbors, Maureen" userId="6b4c143f-acf1-48df-9363-aa587d3acc05" providerId="ADAL" clId="{06A51251-38A7-450D-AF7D-2C42BDFA806B}" dt="2024-01-30T23:58:10.052" v="1553" actId="20577"/>
          <ac:spMkLst>
            <pc:docMk/>
            <pc:sldMk cId="1313745445" sldId="316"/>
            <ac:spMk id="5" creationId="{BEBB5378-0267-597F-1E6F-A3DC1B929BD3}"/>
          </ac:spMkLst>
        </pc:spChg>
        <pc:spChg chg="mod">
          <ac:chgData name="Neighbors, Maureen" userId="6b4c143f-acf1-48df-9363-aa587d3acc05" providerId="ADAL" clId="{06A51251-38A7-450D-AF7D-2C42BDFA806B}" dt="2024-02-05T04:40:24.934" v="2704" actId="1076"/>
          <ac:spMkLst>
            <pc:docMk/>
            <pc:sldMk cId="1313745445" sldId="316"/>
            <ac:spMk id="6" creationId="{EC9A997C-6102-57D5-2263-DB23B2698B46}"/>
          </ac:spMkLst>
        </pc:spChg>
      </pc:sldChg>
      <pc:sldChg chg="modSp mod">
        <pc:chgData name="Neighbors, Maureen" userId="6b4c143f-acf1-48df-9363-aa587d3acc05" providerId="ADAL" clId="{06A51251-38A7-450D-AF7D-2C42BDFA806B}" dt="2024-02-05T04:39:53.168" v="2701" actId="14100"/>
        <pc:sldMkLst>
          <pc:docMk/>
          <pc:sldMk cId="2256334137" sldId="317"/>
        </pc:sldMkLst>
        <pc:spChg chg="mod">
          <ac:chgData name="Neighbors, Maureen" userId="6b4c143f-acf1-48df-9363-aa587d3acc05" providerId="ADAL" clId="{06A51251-38A7-450D-AF7D-2C42BDFA806B}" dt="2024-01-31T20:02:38.043" v="2539" actId="20577"/>
          <ac:spMkLst>
            <pc:docMk/>
            <pc:sldMk cId="2256334137" sldId="317"/>
            <ac:spMk id="4" creationId="{0303DEBC-74C3-0E9C-3045-4488D564E72D}"/>
          </ac:spMkLst>
        </pc:spChg>
        <pc:spChg chg="mod">
          <ac:chgData name="Neighbors, Maureen" userId="6b4c143f-acf1-48df-9363-aa587d3acc05" providerId="ADAL" clId="{06A51251-38A7-450D-AF7D-2C42BDFA806B}" dt="2024-01-30T23:54:43.661" v="1428" actId="20577"/>
          <ac:spMkLst>
            <pc:docMk/>
            <pc:sldMk cId="2256334137" sldId="317"/>
            <ac:spMk id="5" creationId="{BEBB5378-0267-597F-1E6F-A3DC1B929BD3}"/>
          </ac:spMkLst>
        </pc:spChg>
        <pc:spChg chg="mod">
          <ac:chgData name="Neighbors, Maureen" userId="6b4c143f-acf1-48df-9363-aa587d3acc05" providerId="ADAL" clId="{06A51251-38A7-450D-AF7D-2C42BDFA806B}" dt="2024-02-05T04:39:53.168" v="2701" actId="14100"/>
          <ac:spMkLst>
            <pc:docMk/>
            <pc:sldMk cId="2256334137" sldId="317"/>
            <ac:spMk id="6" creationId="{EC9A997C-6102-57D5-2263-DB23B2698B46}"/>
          </ac:spMkLst>
        </pc:spChg>
      </pc:sldChg>
      <pc:sldChg chg="modSp mod">
        <pc:chgData name="Neighbors, Maureen" userId="6b4c143f-acf1-48df-9363-aa587d3acc05" providerId="ADAL" clId="{06A51251-38A7-450D-AF7D-2C42BDFA806B}" dt="2024-02-05T04:41:00.367" v="2718" actId="1076"/>
        <pc:sldMkLst>
          <pc:docMk/>
          <pc:sldMk cId="2304429465" sldId="318"/>
        </pc:sldMkLst>
        <pc:spChg chg="mod">
          <ac:chgData name="Neighbors, Maureen" userId="6b4c143f-acf1-48df-9363-aa587d3acc05" providerId="ADAL" clId="{06A51251-38A7-450D-AF7D-2C42BDFA806B}" dt="2024-01-30T23:59:26.975" v="1649" actId="20577"/>
          <ac:spMkLst>
            <pc:docMk/>
            <pc:sldMk cId="2304429465" sldId="318"/>
            <ac:spMk id="4" creationId="{0303DEBC-74C3-0E9C-3045-4488D564E72D}"/>
          </ac:spMkLst>
        </pc:spChg>
        <pc:spChg chg="mod">
          <ac:chgData name="Neighbors, Maureen" userId="6b4c143f-acf1-48df-9363-aa587d3acc05" providerId="ADAL" clId="{06A51251-38A7-450D-AF7D-2C42BDFA806B}" dt="2024-01-30T23:51:11.470" v="1316" actId="20577"/>
          <ac:spMkLst>
            <pc:docMk/>
            <pc:sldMk cId="2304429465" sldId="318"/>
            <ac:spMk id="5" creationId="{BEBB5378-0267-597F-1E6F-A3DC1B929BD3}"/>
          </ac:spMkLst>
        </pc:spChg>
        <pc:spChg chg="mod">
          <ac:chgData name="Neighbors, Maureen" userId="6b4c143f-acf1-48df-9363-aa587d3acc05" providerId="ADAL" clId="{06A51251-38A7-450D-AF7D-2C42BDFA806B}" dt="2024-02-05T04:41:00.367" v="2718" actId="1076"/>
          <ac:spMkLst>
            <pc:docMk/>
            <pc:sldMk cId="2304429465" sldId="318"/>
            <ac:spMk id="6" creationId="{EC9A997C-6102-57D5-2263-DB23B2698B46}"/>
          </ac:spMkLst>
        </pc:spChg>
      </pc:sldChg>
      <pc:sldChg chg="modSp mod">
        <pc:chgData name="Neighbors, Maureen" userId="6b4c143f-acf1-48df-9363-aa587d3acc05" providerId="ADAL" clId="{06A51251-38A7-450D-AF7D-2C42BDFA806B}" dt="2024-02-05T04:41:36.144" v="2732" actId="1076"/>
        <pc:sldMkLst>
          <pc:docMk/>
          <pc:sldMk cId="196900734" sldId="319"/>
        </pc:sldMkLst>
        <pc:spChg chg="mod">
          <ac:chgData name="Neighbors, Maureen" userId="6b4c143f-acf1-48df-9363-aa587d3acc05" providerId="ADAL" clId="{06A51251-38A7-450D-AF7D-2C42BDFA806B}" dt="2024-01-31T00:14:25.600" v="2288" actId="20577"/>
          <ac:spMkLst>
            <pc:docMk/>
            <pc:sldMk cId="196900734" sldId="319"/>
            <ac:spMk id="4" creationId="{0303DEBC-74C3-0E9C-3045-4488D564E72D}"/>
          </ac:spMkLst>
        </pc:spChg>
        <pc:spChg chg="mod">
          <ac:chgData name="Neighbors, Maureen" userId="6b4c143f-acf1-48df-9363-aa587d3acc05" providerId="ADAL" clId="{06A51251-38A7-450D-AF7D-2C42BDFA806B}" dt="2024-01-30T23:49:16.555" v="1290" actId="20577"/>
          <ac:spMkLst>
            <pc:docMk/>
            <pc:sldMk cId="196900734" sldId="319"/>
            <ac:spMk id="5" creationId="{BEBB5378-0267-597F-1E6F-A3DC1B929BD3}"/>
          </ac:spMkLst>
        </pc:spChg>
        <pc:spChg chg="mod">
          <ac:chgData name="Neighbors, Maureen" userId="6b4c143f-acf1-48df-9363-aa587d3acc05" providerId="ADAL" clId="{06A51251-38A7-450D-AF7D-2C42BDFA806B}" dt="2024-02-05T04:41:36.144" v="2732" actId="1076"/>
          <ac:spMkLst>
            <pc:docMk/>
            <pc:sldMk cId="196900734" sldId="319"/>
            <ac:spMk id="6" creationId="{EC9A997C-6102-57D5-2263-DB23B2698B46}"/>
          </ac:spMkLst>
        </pc:spChg>
      </pc:sldChg>
      <pc:sldChg chg="modSp mod">
        <pc:chgData name="Neighbors, Maureen" userId="6b4c143f-acf1-48df-9363-aa587d3acc05" providerId="ADAL" clId="{06A51251-38A7-450D-AF7D-2C42BDFA806B}" dt="2024-02-05T04:42:09.627" v="2745" actId="20577"/>
        <pc:sldMkLst>
          <pc:docMk/>
          <pc:sldMk cId="1538198154" sldId="320"/>
        </pc:sldMkLst>
        <pc:spChg chg="mod">
          <ac:chgData name="Neighbors, Maureen" userId="6b4c143f-acf1-48df-9363-aa587d3acc05" providerId="ADAL" clId="{06A51251-38A7-450D-AF7D-2C42BDFA806B}" dt="2024-01-30T23:44:44.729" v="1142" actId="20577"/>
          <ac:spMkLst>
            <pc:docMk/>
            <pc:sldMk cId="1538198154" sldId="320"/>
            <ac:spMk id="4" creationId="{0303DEBC-74C3-0E9C-3045-4488D564E72D}"/>
          </ac:spMkLst>
        </pc:spChg>
        <pc:spChg chg="mod">
          <ac:chgData name="Neighbors, Maureen" userId="6b4c143f-acf1-48df-9363-aa587d3acc05" providerId="ADAL" clId="{06A51251-38A7-450D-AF7D-2C42BDFA806B}" dt="2024-02-05T04:42:09.627" v="2745" actId="20577"/>
          <ac:spMkLst>
            <pc:docMk/>
            <pc:sldMk cId="1538198154" sldId="320"/>
            <ac:spMk id="6" creationId="{EC9A997C-6102-57D5-2263-DB23B2698B46}"/>
          </ac:spMkLst>
        </pc:spChg>
      </pc:sldChg>
      <pc:sldChg chg="modSp mod">
        <pc:chgData name="Neighbors, Maureen" userId="6b4c143f-acf1-48df-9363-aa587d3acc05" providerId="ADAL" clId="{06A51251-38A7-450D-AF7D-2C42BDFA806B}" dt="2024-02-05T04:43:03.830" v="2763" actId="1076"/>
        <pc:sldMkLst>
          <pc:docMk/>
          <pc:sldMk cId="3621205867" sldId="321"/>
        </pc:sldMkLst>
        <pc:spChg chg="mod">
          <ac:chgData name="Neighbors, Maureen" userId="6b4c143f-acf1-48df-9363-aa587d3acc05" providerId="ADAL" clId="{06A51251-38A7-450D-AF7D-2C42BDFA806B}" dt="2024-01-30T23:41:14.226" v="1017" actId="20577"/>
          <ac:spMkLst>
            <pc:docMk/>
            <pc:sldMk cId="3621205867" sldId="321"/>
            <ac:spMk id="4" creationId="{0303DEBC-74C3-0E9C-3045-4488D564E72D}"/>
          </ac:spMkLst>
        </pc:spChg>
        <pc:spChg chg="mod">
          <ac:chgData name="Neighbors, Maureen" userId="6b4c143f-acf1-48df-9363-aa587d3acc05" providerId="ADAL" clId="{06A51251-38A7-450D-AF7D-2C42BDFA806B}" dt="2024-02-05T04:43:03.830" v="2763" actId="1076"/>
          <ac:spMkLst>
            <pc:docMk/>
            <pc:sldMk cId="3621205867" sldId="321"/>
            <ac:spMk id="6" creationId="{EC9A997C-6102-57D5-2263-DB23B2698B46}"/>
          </ac:spMkLst>
        </pc:spChg>
      </pc:sldChg>
      <pc:sldChg chg="modSp mod">
        <pc:chgData name="Neighbors, Maureen" userId="6b4c143f-acf1-48df-9363-aa587d3acc05" providerId="ADAL" clId="{06A51251-38A7-450D-AF7D-2C42BDFA806B}" dt="2024-02-05T04:43:51.755" v="2785" actId="20577"/>
        <pc:sldMkLst>
          <pc:docMk/>
          <pc:sldMk cId="1457435472" sldId="322"/>
        </pc:sldMkLst>
        <pc:spChg chg="mod">
          <ac:chgData name="Neighbors, Maureen" userId="6b4c143f-acf1-48df-9363-aa587d3acc05" providerId="ADAL" clId="{06A51251-38A7-450D-AF7D-2C42BDFA806B}" dt="2024-01-30T23:36:04.389" v="865" actId="20577"/>
          <ac:spMkLst>
            <pc:docMk/>
            <pc:sldMk cId="1457435472" sldId="322"/>
            <ac:spMk id="4" creationId="{0303DEBC-74C3-0E9C-3045-4488D564E72D}"/>
          </ac:spMkLst>
        </pc:spChg>
        <pc:spChg chg="mod">
          <ac:chgData name="Neighbors, Maureen" userId="6b4c143f-acf1-48df-9363-aa587d3acc05" providerId="ADAL" clId="{06A51251-38A7-450D-AF7D-2C42BDFA806B}" dt="2024-01-30T23:37:27.243" v="904" actId="20577"/>
          <ac:spMkLst>
            <pc:docMk/>
            <pc:sldMk cId="1457435472" sldId="322"/>
            <ac:spMk id="5" creationId="{BEBB5378-0267-597F-1E6F-A3DC1B929BD3}"/>
          </ac:spMkLst>
        </pc:spChg>
        <pc:spChg chg="mod">
          <ac:chgData name="Neighbors, Maureen" userId="6b4c143f-acf1-48df-9363-aa587d3acc05" providerId="ADAL" clId="{06A51251-38A7-450D-AF7D-2C42BDFA806B}" dt="2024-02-05T04:43:51.755" v="2785" actId="20577"/>
          <ac:spMkLst>
            <pc:docMk/>
            <pc:sldMk cId="1457435472" sldId="322"/>
            <ac:spMk id="6" creationId="{EC9A997C-6102-57D5-2263-DB23B2698B46}"/>
          </ac:spMkLst>
        </pc:spChg>
      </pc:sldChg>
      <pc:sldChg chg="modSp mod">
        <pc:chgData name="Neighbors, Maureen" userId="6b4c143f-acf1-48df-9363-aa587d3acc05" providerId="ADAL" clId="{06A51251-38A7-450D-AF7D-2C42BDFA806B}" dt="2024-02-05T04:45:13.609" v="2803" actId="1076"/>
        <pc:sldMkLst>
          <pc:docMk/>
          <pc:sldMk cId="233117524" sldId="323"/>
        </pc:sldMkLst>
        <pc:spChg chg="mod">
          <ac:chgData name="Neighbors, Maureen" userId="6b4c143f-acf1-48df-9363-aa587d3acc05" providerId="ADAL" clId="{06A51251-38A7-450D-AF7D-2C42BDFA806B}" dt="2024-02-05T04:44:54.764" v="2791" actId="1076"/>
          <ac:spMkLst>
            <pc:docMk/>
            <pc:sldMk cId="233117524" sldId="323"/>
            <ac:spMk id="4" creationId="{0303DEBC-74C3-0E9C-3045-4488D564E72D}"/>
          </ac:spMkLst>
        </pc:spChg>
        <pc:spChg chg="mod">
          <ac:chgData name="Neighbors, Maureen" userId="6b4c143f-acf1-48df-9363-aa587d3acc05" providerId="ADAL" clId="{06A51251-38A7-450D-AF7D-2C42BDFA806B}" dt="2024-02-05T04:45:00.583" v="2792" actId="1076"/>
          <ac:spMkLst>
            <pc:docMk/>
            <pc:sldMk cId="233117524" sldId="323"/>
            <ac:spMk id="5" creationId="{BEBB5378-0267-597F-1E6F-A3DC1B929BD3}"/>
          </ac:spMkLst>
        </pc:spChg>
        <pc:spChg chg="mod">
          <ac:chgData name="Neighbors, Maureen" userId="6b4c143f-acf1-48df-9363-aa587d3acc05" providerId="ADAL" clId="{06A51251-38A7-450D-AF7D-2C42BDFA806B}" dt="2024-02-05T04:45:13.609" v="2803" actId="1076"/>
          <ac:spMkLst>
            <pc:docMk/>
            <pc:sldMk cId="233117524" sldId="323"/>
            <ac:spMk id="6" creationId="{EC9A997C-6102-57D5-2263-DB23B2698B46}"/>
          </ac:spMkLst>
        </pc:spChg>
      </pc:sldChg>
      <pc:sldChg chg="modSp mod">
        <pc:chgData name="Neighbors, Maureen" userId="6b4c143f-acf1-48df-9363-aa587d3acc05" providerId="ADAL" clId="{06A51251-38A7-450D-AF7D-2C42BDFA806B}" dt="2024-02-05T04:45:45.742" v="2816" actId="20577"/>
        <pc:sldMkLst>
          <pc:docMk/>
          <pc:sldMk cId="1361909507" sldId="324"/>
        </pc:sldMkLst>
        <pc:spChg chg="mod">
          <ac:chgData name="Neighbors, Maureen" userId="6b4c143f-acf1-48df-9363-aa587d3acc05" providerId="ADAL" clId="{06A51251-38A7-450D-AF7D-2C42BDFA806B}" dt="2024-01-30T23:35:51.106" v="862" actId="20577"/>
          <ac:spMkLst>
            <pc:docMk/>
            <pc:sldMk cId="1361909507" sldId="324"/>
            <ac:spMk id="4" creationId="{0303DEBC-74C3-0E9C-3045-4488D564E72D}"/>
          </ac:spMkLst>
        </pc:spChg>
        <pc:spChg chg="mod">
          <ac:chgData name="Neighbors, Maureen" userId="6b4c143f-acf1-48df-9363-aa587d3acc05" providerId="ADAL" clId="{06A51251-38A7-450D-AF7D-2C42BDFA806B}" dt="2024-01-30T23:36:43.813" v="879" actId="20577"/>
          <ac:spMkLst>
            <pc:docMk/>
            <pc:sldMk cId="1361909507" sldId="324"/>
            <ac:spMk id="5" creationId="{BEBB5378-0267-597F-1E6F-A3DC1B929BD3}"/>
          </ac:spMkLst>
        </pc:spChg>
        <pc:spChg chg="mod">
          <ac:chgData name="Neighbors, Maureen" userId="6b4c143f-acf1-48df-9363-aa587d3acc05" providerId="ADAL" clId="{06A51251-38A7-450D-AF7D-2C42BDFA806B}" dt="2024-02-05T04:45:45.742" v="2816" actId="20577"/>
          <ac:spMkLst>
            <pc:docMk/>
            <pc:sldMk cId="1361909507" sldId="324"/>
            <ac:spMk id="6" creationId="{EC9A997C-6102-57D5-2263-DB23B2698B46}"/>
          </ac:spMkLst>
        </pc:spChg>
      </pc:sldChg>
      <pc:sldChg chg="modSp mod">
        <pc:chgData name="Neighbors, Maureen" userId="6b4c143f-acf1-48df-9363-aa587d3acc05" providerId="ADAL" clId="{06A51251-38A7-450D-AF7D-2C42BDFA806B}" dt="2024-02-05T04:47:14.148" v="2855" actId="20577"/>
        <pc:sldMkLst>
          <pc:docMk/>
          <pc:sldMk cId="3934908136" sldId="325"/>
        </pc:sldMkLst>
        <pc:spChg chg="mod">
          <ac:chgData name="Neighbors, Maureen" userId="6b4c143f-acf1-48df-9363-aa587d3acc05" providerId="ADAL" clId="{06A51251-38A7-450D-AF7D-2C42BDFA806B}" dt="2024-02-05T04:46:41.080" v="2833" actId="1076"/>
          <ac:spMkLst>
            <pc:docMk/>
            <pc:sldMk cId="3934908136" sldId="325"/>
            <ac:spMk id="4" creationId="{0303DEBC-74C3-0E9C-3045-4488D564E72D}"/>
          </ac:spMkLst>
        </pc:spChg>
        <pc:spChg chg="mod">
          <ac:chgData name="Neighbors, Maureen" userId="6b4c143f-acf1-48df-9363-aa587d3acc05" providerId="ADAL" clId="{06A51251-38A7-450D-AF7D-2C42BDFA806B}" dt="2024-02-05T04:46:37.889" v="2832" actId="1076"/>
          <ac:spMkLst>
            <pc:docMk/>
            <pc:sldMk cId="3934908136" sldId="325"/>
            <ac:spMk id="5" creationId="{BEBB5378-0267-597F-1E6F-A3DC1B929BD3}"/>
          </ac:spMkLst>
        </pc:spChg>
        <pc:spChg chg="mod">
          <ac:chgData name="Neighbors, Maureen" userId="6b4c143f-acf1-48df-9363-aa587d3acc05" providerId="ADAL" clId="{06A51251-38A7-450D-AF7D-2C42BDFA806B}" dt="2024-02-05T04:47:14.148" v="2855" actId="20577"/>
          <ac:spMkLst>
            <pc:docMk/>
            <pc:sldMk cId="3934908136" sldId="325"/>
            <ac:spMk id="6" creationId="{EC9A997C-6102-57D5-2263-DB23B2698B46}"/>
          </ac:spMkLst>
        </pc:spChg>
      </pc:sldChg>
      <pc:sldChg chg="modSp mod">
        <pc:chgData name="Neighbors, Maureen" userId="6b4c143f-acf1-48df-9363-aa587d3acc05" providerId="ADAL" clId="{06A51251-38A7-450D-AF7D-2C42BDFA806B}" dt="2024-02-05T04:48:04.616" v="2868" actId="20577"/>
        <pc:sldMkLst>
          <pc:docMk/>
          <pc:sldMk cId="1385679713" sldId="326"/>
        </pc:sldMkLst>
        <pc:spChg chg="mod">
          <ac:chgData name="Neighbors, Maureen" userId="6b4c143f-acf1-48df-9363-aa587d3acc05" providerId="ADAL" clId="{06A51251-38A7-450D-AF7D-2C42BDFA806B}" dt="2024-01-31T20:25:07.067" v="2543" actId="20577"/>
          <ac:spMkLst>
            <pc:docMk/>
            <pc:sldMk cId="1385679713" sldId="326"/>
            <ac:spMk id="4" creationId="{0303DEBC-74C3-0E9C-3045-4488D564E72D}"/>
          </ac:spMkLst>
        </pc:spChg>
        <pc:spChg chg="mod">
          <ac:chgData name="Neighbors, Maureen" userId="6b4c143f-acf1-48df-9363-aa587d3acc05" providerId="ADAL" clId="{06A51251-38A7-450D-AF7D-2C42BDFA806B}" dt="2024-02-05T04:48:04.616" v="2868" actId="20577"/>
          <ac:spMkLst>
            <pc:docMk/>
            <pc:sldMk cId="1385679713" sldId="326"/>
            <ac:spMk id="6" creationId="{EC9A997C-6102-57D5-2263-DB23B2698B46}"/>
          </ac:spMkLst>
        </pc:spChg>
      </pc:sldChg>
      <pc:sldChg chg="modSp mod">
        <pc:chgData name="Neighbors, Maureen" userId="6b4c143f-acf1-48df-9363-aa587d3acc05" providerId="ADAL" clId="{06A51251-38A7-450D-AF7D-2C42BDFA806B}" dt="2024-01-31T20:26:06.351" v="2546" actId="6549"/>
        <pc:sldMkLst>
          <pc:docMk/>
          <pc:sldMk cId="2139892557" sldId="327"/>
        </pc:sldMkLst>
        <pc:spChg chg="mod">
          <ac:chgData name="Neighbors, Maureen" userId="6b4c143f-acf1-48df-9363-aa587d3acc05" providerId="ADAL" clId="{06A51251-38A7-450D-AF7D-2C42BDFA806B}" dt="2024-01-31T20:26:06.351" v="2546" actId="6549"/>
          <ac:spMkLst>
            <pc:docMk/>
            <pc:sldMk cId="2139892557" sldId="327"/>
            <ac:spMk id="3" creationId="{6844D7E4-0BB9-8CE8-2A60-49BD388A53B6}"/>
          </ac:spMkLst>
        </pc:spChg>
        <pc:spChg chg="mod">
          <ac:chgData name="Neighbors, Maureen" userId="6b4c143f-acf1-48df-9363-aa587d3acc05" providerId="ADAL" clId="{06A51251-38A7-450D-AF7D-2C42BDFA806B}" dt="2024-01-31T00:13:26.885" v="2277" actId="20577"/>
          <ac:spMkLst>
            <pc:docMk/>
            <pc:sldMk cId="2139892557" sldId="327"/>
            <ac:spMk id="4" creationId="{0303DEBC-74C3-0E9C-3045-4488D564E72D}"/>
          </ac:spMkLst>
        </pc:spChg>
      </pc:sldChg>
      <pc:sldChg chg="modSp add mod">
        <pc:chgData name="Neighbors, Maureen" userId="6b4c143f-acf1-48df-9363-aa587d3acc05" providerId="ADAL" clId="{06A51251-38A7-450D-AF7D-2C42BDFA806B}" dt="2024-02-05T04:49:35.786" v="2896" actId="1076"/>
        <pc:sldMkLst>
          <pc:docMk/>
          <pc:sldMk cId="1613686945" sldId="328"/>
        </pc:sldMkLst>
        <pc:spChg chg="mod">
          <ac:chgData name="Neighbors, Maureen" userId="6b4c143f-acf1-48df-9363-aa587d3acc05" providerId="ADAL" clId="{06A51251-38A7-450D-AF7D-2C42BDFA806B}" dt="2024-02-01T21:59:40.256" v="2608" actId="20577"/>
          <ac:spMkLst>
            <pc:docMk/>
            <pc:sldMk cId="1613686945" sldId="328"/>
            <ac:spMk id="5" creationId="{BEBB5378-0267-597F-1E6F-A3DC1B929BD3}"/>
          </ac:spMkLst>
        </pc:spChg>
        <pc:spChg chg="mod">
          <ac:chgData name="Neighbors, Maureen" userId="6b4c143f-acf1-48df-9363-aa587d3acc05" providerId="ADAL" clId="{06A51251-38A7-450D-AF7D-2C42BDFA806B}" dt="2024-02-05T04:49:35.786" v="2896" actId="1076"/>
          <ac:spMkLst>
            <pc:docMk/>
            <pc:sldMk cId="1613686945" sldId="328"/>
            <ac:spMk id="6" creationId="{EC9A997C-6102-57D5-2263-DB23B2698B46}"/>
          </ac:spMkLst>
        </pc:spChg>
      </pc:sldChg>
      <pc:sldChg chg="add del">
        <pc:chgData name="Neighbors, Maureen" userId="6b4c143f-acf1-48df-9363-aa587d3acc05" providerId="ADAL" clId="{06A51251-38A7-450D-AF7D-2C42BDFA806B}" dt="2024-01-31T18:56:28.711" v="2536" actId="2890"/>
        <pc:sldMkLst>
          <pc:docMk/>
          <pc:sldMk cId="343932919" sldId="329"/>
        </pc:sldMkLst>
      </pc:sldChg>
      <pc:sldChg chg="modSp add mod">
        <pc:chgData name="Neighbors, Maureen" userId="6b4c143f-acf1-48df-9363-aa587d3acc05" providerId="ADAL" clId="{06A51251-38A7-450D-AF7D-2C42BDFA806B}" dt="2024-02-05T04:48:43.778" v="2882" actId="20577"/>
        <pc:sldMkLst>
          <pc:docMk/>
          <pc:sldMk cId="802850720" sldId="329"/>
        </pc:sldMkLst>
        <pc:spChg chg="mod">
          <ac:chgData name="Neighbors, Maureen" userId="6b4c143f-acf1-48df-9363-aa587d3acc05" providerId="ADAL" clId="{06A51251-38A7-450D-AF7D-2C42BDFA806B}" dt="2024-02-01T20:38:45.310" v="2580" actId="20577"/>
          <ac:spMkLst>
            <pc:docMk/>
            <pc:sldMk cId="802850720" sldId="329"/>
            <ac:spMk id="4" creationId="{0303DEBC-74C3-0E9C-3045-4488D564E72D}"/>
          </ac:spMkLst>
        </pc:spChg>
        <pc:spChg chg="mod">
          <ac:chgData name="Neighbors, Maureen" userId="6b4c143f-acf1-48df-9363-aa587d3acc05" providerId="ADAL" clId="{06A51251-38A7-450D-AF7D-2C42BDFA806B}" dt="2024-02-05T04:48:43.778" v="2882" actId="20577"/>
          <ac:spMkLst>
            <pc:docMk/>
            <pc:sldMk cId="802850720" sldId="329"/>
            <ac:spMk id="6" creationId="{EC9A997C-6102-57D5-2263-DB23B2698B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Text with Photo Left">
    <p:bg>
      <p:bgPr>
        <a:solidFill>
          <a:srgbClr val="EDF5FF"/>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46A55E3-A75E-0FE1-538C-91D730A2FEA5}"/>
              </a:ext>
            </a:extLst>
          </p:cNvPr>
          <p:cNvSpPr>
            <a:spLocks noGrp="1"/>
          </p:cNvSpPr>
          <p:nvPr>
            <p:ph type="pic" idx="25"/>
          </p:nvPr>
        </p:nvSpPr>
        <p:spPr>
          <a:xfrm>
            <a:off x="-655982" y="-536713"/>
            <a:ext cx="11330608" cy="12046227"/>
          </a:xfrm>
          <a:prstGeom prst="roundRect">
            <a:avLst>
              <a:gd name="adj" fmla="val 3115"/>
            </a:avLst>
          </a:prstGeom>
        </p:spPr>
        <p:txBody>
          <a:bodyPr lIns="91439" tIns="45719" rIns="91439" bIns="45719" anchor="t">
            <a:noAutofit/>
          </a:bodyPr>
          <a:lstStyle/>
          <a:p>
            <a:endParaRPr/>
          </a:p>
        </p:txBody>
      </p:sp>
      <p:sp>
        <p:nvSpPr>
          <p:cNvPr id="4" name="Title of the Slide">
            <a:extLst>
              <a:ext uri="{FF2B5EF4-FFF2-40B4-BE49-F238E27FC236}">
                <a16:creationId xmlns:a16="http://schemas.microsoft.com/office/drawing/2014/main" id="{A5527BA0-A60E-2401-4842-08E9360D00F5}"/>
              </a:ext>
            </a:extLst>
          </p:cNvPr>
          <p:cNvSpPr txBox="1">
            <a:spLocks noGrp="1"/>
          </p:cNvSpPr>
          <p:nvPr>
            <p:ph type="body" sz="quarter" idx="26"/>
          </p:nvPr>
        </p:nvSpPr>
        <p:spPr>
          <a:xfrm>
            <a:off x="11461257" y="1524000"/>
            <a:ext cx="11553322" cy="1141338"/>
          </a:xfrm>
          <a:prstGeom prst="rect">
            <a:avLst/>
          </a:prstGeom>
        </p:spPr>
        <p:txBody>
          <a:bodyPr wrap="square"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6"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61691C46-571A-A8D8-D438-22F95B402497}"/>
              </a:ext>
            </a:extLst>
          </p:cNvPr>
          <p:cNvSpPr txBox="1">
            <a:spLocks noGrp="1"/>
          </p:cNvSpPr>
          <p:nvPr>
            <p:ph type="body" sz="half" idx="27" hasCustomPrompt="1"/>
          </p:nvPr>
        </p:nvSpPr>
        <p:spPr>
          <a:xfrm>
            <a:off x="11461257" y="4399436"/>
            <a:ext cx="11553322" cy="7103309"/>
          </a:xfrm>
          <a:prstGeom prst="rect">
            <a:avLst/>
          </a:prstGeom>
        </p:spPr>
        <p:txBody>
          <a:bodyPr anchor="t">
            <a:no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8" name="Subhead of Presentation">
            <a:extLst>
              <a:ext uri="{FF2B5EF4-FFF2-40B4-BE49-F238E27FC236}">
                <a16:creationId xmlns:a16="http://schemas.microsoft.com/office/drawing/2014/main" id="{E82904CE-2E23-47D3-994A-6FFB30F90C60}"/>
              </a:ext>
            </a:extLst>
          </p:cNvPr>
          <p:cNvSpPr txBox="1">
            <a:spLocks noGrp="1"/>
          </p:cNvSpPr>
          <p:nvPr>
            <p:ph type="body" sz="quarter" idx="28" hasCustomPrompt="1"/>
          </p:nvPr>
        </p:nvSpPr>
        <p:spPr>
          <a:xfrm>
            <a:off x="11461257" y="3612096"/>
            <a:ext cx="11553322" cy="545790"/>
          </a:xfrm>
          <a:prstGeom prst="rect">
            <a:avLst/>
          </a:prstGeom>
        </p:spPr>
        <p:txBody>
          <a:bodyPr wrap="square"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 name="Title of Presentation  |  Page Number">
            <a:extLst>
              <a:ext uri="{FF2B5EF4-FFF2-40B4-BE49-F238E27FC236}">
                <a16:creationId xmlns:a16="http://schemas.microsoft.com/office/drawing/2014/main" id="{F3B61243-C782-7ED6-0632-75A4EA16E014}"/>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3" name="Circle">
            <a:extLst>
              <a:ext uri="{FF2B5EF4-FFF2-40B4-BE49-F238E27FC236}">
                <a16:creationId xmlns:a16="http://schemas.microsoft.com/office/drawing/2014/main" id="{7F45E5C2-FB94-D425-7687-1AD8EC156C41}"/>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Image">
            <a:extLst>
              <a:ext uri="{FF2B5EF4-FFF2-40B4-BE49-F238E27FC236}">
                <a16:creationId xmlns:a16="http://schemas.microsoft.com/office/drawing/2014/main" id="{5B2D60BD-711B-71B9-61D8-1E7A96FE39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79"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232452" y="1403626"/>
            <a:ext cx="11390649" cy="4718215"/>
          </a:xfrm>
        </p:spPr>
        <p:txBody>
          <a:bodyPr/>
          <a:lstStyle/>
          <a:p>
            <a:r>
              <a:rPr lang="en-US" sz="7800" dirty="0"/>
              <a:t>Alabama Anchor Institution/Middle-Mile Grant Program</a:t>
            </a:r>
          </a:p>
          <a:p>
            <a:endParaRPr lang="en-US" dirty="0"/>
          </a:p>
        </p:txBody>
      </p:sp>
      <p:sp>
        <p:nvSpPr>
          <p:cNvPr id="3" name="Text Placeholder 2">
            <a:extLst>
              <a:ext uri="{FF2B5EF4-FFF2-40B4-BE49-F238E27FC236}">
                <a16:creationId xmlns:a16="http://schemas.microsoft.com/office/drawing/2014/main" id="{DFCBF6EC-41B2-F8F4-640C-F9012FB29645}"/>
              </a:ext>
            </a:extLst>
          </p:cNvPr>
          <p:cNvSpPr>
            <a:spLocks noGrp="1"/>
          </p:cNvSpPr>
          <p:nvPr>
            <p:ph type="body" sz="quarter" idx="22"/>
          </p:nvPr>
        </p:nvSpPr>
        <p:spPr>
          <a:xfrm>
            <a:off x="1707656" y="6406317"/>
            <a:ext cx="10915445" cy="590931"/>
          </a:xfrm>
        </p:spPr>
        <p:txBody>
          <a:bodyPr/>
          <a:lstStyle/>
          <a:p>
            <a:r>
              <a:rPr lang="en-US" sz="3600" dirty="0">
                <a:latin typeface="Cambria" panose="02040503050406030204" pitchFamily="18" charset="0"/>
                <a:ea typeface="Calibri" panose="020F0502020204030204" pitchFamily="34" charset="0"/>
                <a:cs typeface="Calibri" panose="020F0502020204030204" pitchFamily="34" charset="0"/>
              </a:rPr>
              <a:t>Program Announcements</a:t>
            </a:r>
            <a:endParaRPr lang="en-US" dirty="0"/>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p:txBody>
          <a:bodyPr/>
          <a:lstStyle/>
          <a:p>
            <a:r>
              <a:rPr lang="en-US" dirty="0"/>
              <a:t>February 5, 2024</a:t>
            </a:r>
          </a:p>
        </p:txBody>
      </p:sp>
      <p:pic>
        <p:nvPicPr>
          <p:cNvPr id="7" name="Picture Placeholder 6" descr="A person and person holding a baby&#10;&#10;Description automatically generated with low confidence">
            <a:extLst>
              <a:ext uri="{FF2B5EF4-FFF2-40B4-BE49-F238E27FC236}">
                <a16:creationId xmlns:a16="http://schemas.microsoft.com/office/drawing/2014/main" id="{6C0B2DF1-4CD7-738E-8A35-6F07F86768A9}"/>
              </a:ext>
            </a:extLst>
          </p:cNvPr>
          <p:cNvPicPr>
            <a:picLocks noGrp="1" noChangeAspect="1"/>
          </p:cNvPicPr>
          <p:nvPr>
            <p:ph type="pic" idx="24"/>
          </p:nvPr>
        </p:nvPicPr>
        <p:blipFill rotWithShape="1">
          <a:blip r:embed="rId2">
            <a:extLst>
              <a:ext uri="{28A0092B-C50C-407E-A947-70E740481C1C}">
                <a14:useLocalDpi xmlns:a14="http://schemas.microsoft.com/office/drawing/2010/main" val="0"/>
              </a:ext>
            </a:extLst>
          </a:blip>
          <a:srcRect l="37316" r="10659"/>
          <a:stretch/>
        </p:blipFill>
        <p:spPr>
          <a:xfrm>
            <a:off x="13676244" y="-1"/>
            <a:ext cx="10707756" cy="13716001"/>
          </a:xfrm>
        </p:spPr>
      </p:pic>
    </p:spTree>
    <p:extLst>
      <p:ext uri="{BB962C8B-B14F-4D97-AF65-F5344CB8AC3E}">
        <p14:creationId xmlns:p14="http://schemas.microsoft.com/office/powerpoint/2010/main" val="22958667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9336027" cy="5388793"/>
          </a:xfrm>
        </p:spPr>
        <p:txBody>
          <a:bodyPr/>
          <a:lstStyle/>
          <a:p>
            <a:r>
              <a:rPr lang="en-US" sz="3600" dirty="0"/>
              <a:t>One project serving Butler, Lowndes, and Montgomery Counties</a:t>
            </a:r>
          </a:p>
          <a:p>
            <a:endParaRPr lang="en-US" sz="3600" dirty="0"/>
          </a:p>
          <a:p>
            <a:r>
              <a:rPr lang="en-US" sz="3600" dirty="0"/>
              <a:t>Grant Amount:  $4,240,000.00</a:t>
            </a:r>
          </a:p>
          <a:p>
            <a:r>
              <a:rPr lang="en-US" sz="3600" dirty="0"/>
              <a:t>Match Amount:  $1,060,000.00</a:t>
            </a:r>
          </a:p>
          <a:p>
            <a:r>
              <a:rPr lang="en-US" sz="3600" dirty="0"/>
              <a:t>Estimated Miles:  63.7 </a:t>
            </a:r>
          </a:p>
          <a:p>
            <a:r>
              <a:rPr lang="en-US" sz="3600" dirty="0"/>
              <a:t>Estimated Anchor Institutions:  4</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Uniti Fiber</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836400" y="11601486"/>
            <a:ext cx="100666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10</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A22348AE-F8EF-322B-FD77-23075D696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46"/>
            <a:ext cx="10515600" cy="13655766"/>
          </a:xfrm>
          <a:prstGeom prst="rect">
            <a:avLst/>
          </a:prstGeom>
        </p:spPr>
      </p:pic>
    </p:spTree>
    <p:extLst>
      <p:ext uri="{BB962C8B-B14F-4D97-AF65-F5344CB8AC3E}">
        <p14:creationId xmlns:p14="http://schemas.microsoft.com/office/powerpoint/2010/main" val="15381981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9697534" cy="6005481"/>
          </a:xfrm>
        </p:spPr>
        <p:txBody>
          <a:bodyPr/>
          <a:lstStyle/>
          <a:p>
            <a:r>
              <a:rPr lang="en-US" sz="3600" dirty="0"/>
              <a:t>One project serving Autauga and Elmore Counties</a:t>
            </a:r>
          </a:p>
          <a:p>
            <a:endParaRPr lang="en-US" sz="3600" dirty="0"/>
          </a:p>
          <a:p>
            <a:r>
              <a:rPr lang="en-US" sz="3600" dirty="0"/>
              <a:t>Grant Amount:  $2,692,179.00</a:t>
            </a:r>
          </a:p>
          <a:p>
            <a:r>
              <a:rPr lang="en-US" sz="3600" dirty="0"/>
              <a:t>Match Amount:  $909,906.00</a:t>
            </a:r>
          </a:p>
          <a:p>
            <a:r>
              <a:rPr lang="en-US" sz="3600" dirty="0"/>
              <a:t>Estimated Miles:  38 </a:t>
            </a:r>
          </a:p>
          <a:p>
            <a:r>
              <a:rPr lang="en-US" sz="3600" dirty="0"/>
              <a:t>Estimated Anchor Institutions:  33</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Central Alabama Electric Cooperative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963400" y="11655077"/>
            <a:ext cx="9939670"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11</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57E3901E-BE77-5D6C-6173-105A92A52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83"/>
            <a:ext cx="10497312" cy="13679515"/>
          </a:xfrm>
          <a:prstGeom prst="rect">
            <a:avLst/>
          </a:prstGeom>
        </p:spPr>
      </p:pic>
    </p:spTree>
    <p:extLst>
      <p:ext uri="{BB962C8B-B14F-4D97-AF65-F5344CB8AC3E}">
        <p14:creationId xmlns:p14="http://schemas.microsoft.com/office/powerpoint/2010/main" val="36212058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8910724" cy="5417161"/>
          </a:xfrm>
        </p:spPr>
        <p:txBody>
          <a:bodyPr/>
          <a:lstStyle/>
          <a:p>
            <a:r>
              <a:rPr lang="en-US" sz="3600" dirty="0"/>
              <a:t>One project serving Houston County</a:t>
            </a:r>
          </a:p>
          <a:p>
            <a:endParaRPr lang="en-US" sz="3600" dirty="0"/>
          </a:p>
          <a:p>
            <a:r>
              <a:rPr lang="en-US" sz="3600" dirty="0"/>
              <a:t>Grant Amount:  $7,308,580.00</a:t>
            </a:r>
          </a:p>
          <a:p>
            <a:r>
              <a:rPr lang="en-US" sz="3600" dirty="0"/>
              <a:t>Match Amount:  $1,827,145.00</a:t>
            </a:r>
          </a:p>
          <a:p>
            <a:r>
              <a:rPr lang="en-US" sz="3600" dirty="0"/>
              <a:t>Estimated Miles:  167.13 </a:t>
            </a:r>
          </a:p>
          <a:p>
            <a:r>
              <a:rPr lang="en-US" sz="3600" dirty="0"/>
              <a:t>Estimated Anchor Institutions:  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Spectrum Southeast, LLC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709400" y="11629853"/>
            <a:ext cx="9982200"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 </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12</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67F2656D-2577-1903-57A6-3146D25AF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52176" cy="13682171"/>
          </a:xfrm>
          <a:prstGeom prst="rect">
            <a:avLst/>
          </a:prstGeom>
        </p:spPr>
      </p:pic>
    </p:spTree>
    <p:extLst>
      <p:ext uri="{BB962C8B-B14F-4D97-AF65-F5344CB8AC3E}">
        <p14:creationId xmlns:p14="http://schemas.microsoft.com/office/powerpoint/2010/main" val="14574354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978340"/>
            <a:ext cx="9655003" cy="5643974"/>
          </a:xfrm>
        </p:spPr>
        <p:txBody>
          <a:bodyPr/>
          <a:lstStyle/>
          <a:p>
            <a:r>
              <a:rPr lang="en-US" sz="3600" dirty="0"/>
              <a:t>Four projects serving Bibb, Choctaw, Clarke, Clay, Conecuh, Dallas, Escambia, Greene, Lowndes, Macon, Monroe, Randolph, and Washington Counties</a:t>
            </a:r>
          </a:p>
          <a:p>
            <a:endParaRPr lang="en-US" sz="2000" dirty="0"/>
          </a:p>
          <a:p>
            <a:r>
              <a:rPr lang="en-US" sz="3600" dirty="0"/>
              <a:t>Grant Amount:  $6,301,240.00</a:t>
            </a:r>
          </a:p>
          <a:p>
            <a:r>
              <a:rPr lang="en-US" sz="3600" dirty="0"/>
              <a:t>Match Amount:  $1,575,385.00</a:t>
            </a:r>
          </a:p>
          <a:p>
            <a:r>
              <a:rPr lang="en-US" sz="3600" dirty="0"/>
              <a:t>Estimated Miles:  1,169 </a:t>
            </a:r>
          </a:p>
          <a:p>
            <a:r>
              <a:rPr lang="en-US" sz="3600" dirty="0"/>
              <a:t>Estimated Anchor Institutions:  24</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232893"/>
            <a:ext cx="11553322" cy="545790"/>
          </a:xfrm>
        </p:spPr>
        <p:txBody>
          <a:bodyPr/>
          <a:lstStyle/>
          <a:p>
            <a:r>
              <a:rPr lang="en-US" dirty="0"/>
              <a:t>JMF Solutions</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61257" y="11684000"/>
            <a:ext cx="10441812"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dirty="0"/>
              <a:t>								February 5, 2024 |  </a:t>
            </a:r>
            <a:fld id="{B50B12B3-D302-D742-AEA8-F03DE9ADCA1C}" type="slidenum">
              <a:rPr lang="en-US" smtClean="0"/>
              <a:pPr/>
              <a:t>13</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A5AF3A97-5935-086F-4D3A-D17D11457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09"/>
            <a:ext cx="10588752" cy="13685962"/>
          </a:xfrm>
          <a:prstGeom prst="rect">
            <a:avLst/>
          </a:prstGeom>
        </p:spPr>
      </p:pic>
    </p:spTree>
    <p:extLst>
      <p:ext uri="{BB962C8B-B14F-4D97-AF65-F5344CB8AC3E}">
        <p14:creationId xmlns:p14="http://schemas.microsoft.com/office/powerpoint/2010/main" val="2331175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9846390" cy="5495119"/>
          </a:xfrm>
        </p:spPr>
        <p:txBody>
          <a:bodyPr/>
          <a:lstStyle/>
          <a:p>
            <a:r>
              <a:rPr lang="en-US" sz="3600" dirty="0"/>
              <a:t>One project serving Bibb, Dallas, Greene, Hale, Marengo, Perry, Sumter, and Wilcox Counties</a:t>
            </a:r>
          </a:p>
          <a:p>
            <a:endParaRPr lang="en-US" sz="3600" dirty="0"/>
          </a:p>
          <a:p>
            <a:r>
              <a:rPr lang="en-US" sz="3600" dirty="0"/>
              <a:t>Grant Amount:  $2,521,440.00</a:t>
            </a:r>
          </a:p>
          <a:p>
            <a:r>
              <a:rPr lang="en-US" sz="3600" dirty="0"/>
              <a:t>Match Amount:  $840,480.00 </a:t>
            </a:r>
          </a:p>
          <a:p>
            <a:r>
              <a:rPr lang="en-US" sz="3600" dirty="0"/>
              <a:t>Estimated Miles:  620  </a:t>
            </a:r>
          </a:p>
          <a:p>
            <a:r>
              <a:rPr lang="en-US" sz="3600" dirty="0"/>
              <a:t>Estimated Anchor Institutions:  6 </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Yellowhammer Networks, LLC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785600" y="11506201"/>
            <a:ext cx="101174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14</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73010EEF-8F97-F90B-BD7F-5E393043C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616263" cy="13716000"/>
          </a:xfrm>
          <a:prstGeom prst="rect">
            <a:avLst/>
          </a:prstGeom>
        </p:spPr>
      </p:pic>
    </p:spTree>
    <p:extLst>
      <p:ext uri="{BB962C8B-B14F-4D97-AF65-F5344CB8AC3E}">
        <p14:creationId xmlns:p14="http://schemas.microsoft.com/office/powerpoint/2010/main" val="13619095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762917"/>
            <a:ext cx="9740064" cy="6215339"/>
          </a:xfrm>
        </p:spPr>
        <p:txBody>
          <a:bodyPr/>
          <a:lstStyle/>
          <a:p>
            <a:r>
              <a:rPr lang="en-US" sz="3600" dirty="0"/>
              <a:t>Five projects serving Bibb, Butler, Chilton, Choctaw, Conecuh, Dale, Dallas, Geneva, Greene, Hale, Henry, Houston, Jefferson, Marengo, Monroe, Perry, Pickens, Sumter, Tuscaloosa, and Wilcox Counties </a:t>
            </a:r>
          </a:p>
          <a:p>
            <a:endParaRPr lang="en-US" sz="2000" dirty="0"/>
          </a:p>
          <a:p>
            <a:r>
              <a:rPr lang="en-US" sz="3600" dirty="0"/>
              <a:t>Grant Amount:  $128,877,894.00</a:t>
            </a:r>
          </a:p>
          <a:p>
            <a:r>
              <a:rPr lang="en-US" sz="3600" dirty="0"/>
              <a:t>Match Amount:  $39,254,340.00</a:t>
            </a:r>
          </a:p>
          <a:p>
            <a:r>
              <a:rPr lang="en-US" sz="3600" dirty="0"/>
              <a:t>Estimated Miles:  1,776 </a:t>
            </a:r>
          </a:p>
          <a:p>
            <a:r>
              <a:rPr lang="en-US" sz="3600" dirty="0"/>
              <a:t>Estimated Anchor Institutions:  438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527772" y="4095448"/>
            <a:ext cx="11553322" cy="545790"/>
          </a:xfrm>
        </p:spPr>
        <p:txBody>
          <a:bodyPr/>
          <a:lstStyle/>
          <a:p>
            <a:r>
              <a:rPr lang="en-US" dirty="0"/>
              <a:t>Alabama Fiber Network</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61257" y="11707937"/>
            <a:ext cx="10441812" cy="1255728"/>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15</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C2B4E454-4788-9C7D-D81F-8CFCF3D0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52176" cy="13682171"/>
          </a:xfrm>
          <a:prstGeom prst="rect">
            <a:avLst/>
          </a:prstGeom>
        </p:spPr>
      </p:pic>
    </p:spTree>
    <p:extLst>
      <p:ext uri="{BB962C8B-B14F-4D97-AF65-F5344CB8AC3E}">
        <p14:creationId xmlns:p14="http://schemas.microsoft.com/office/powerpoint/2010/main" val="393490813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187171" cy="4750840"/>
          </a:xfrm>
        </p:spPr>
        <p:txBody>
          <a:bodyPr/>
          <a:lstStyle/>
          <a:p>
            <a:r>
              <a:rPr lang="en-US" sz="3600" dirty="0"/>
              <a:t>21 projects awarded to 12 grantees</a:t>
            </a:r>
          </a:p>
          <a:p>
            <a:endParaRPr lang="en-US" sz="3600" dirty="0"/>
          </a:p>
          <a:p>
            <a:r>
              <a:rPr lang="en-US" sz="3600" dirty="0"/>
              <a:t>Grant Amount:  $188,453,905.69</a:t>
            </a:r>
          </a:p>
          <a:p>
            <a:r>
              <a:rPr lang="en-US" sz="3600" dirty="0"/>
              <a:t>Match Amount:  $58,109,315.23</a:t>
            </a:r>
          </a:p>
          <a:p>
            <a:r>
              <a:rPr lang="en-US" sz="3600" dirty="0"/>
              <a:t>Estimated Miles:  4,287.06 </a:t>
            </a:r>
          </a:p>
          <a:p>
            <a:r>
              <a:rPr lang="en-US" sz="3600" dirty="0"/>
              <a:t>Estimated Anchor Institutions:  793</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61257" y="11598673"/>
            <a:ext cx="102190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16</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B3CD1C45-9AAB-9EC0-AE0B-9ABC56F3B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552176" cy="13708585"/>
          </a:xfrm>
          <a:prstGeom prst="rect">
            <a:avLst/>
          </a:prstGeom>
        </p:spPr>
      </p:pic>
    </p:spTree>
    <p:extLst>
      <p:ext uri="{BB962C8B-B14F-4D97-AF65-F5344CB8AC3E}">
        <p14:creationId xmlns:p14="http://schemas.microsoft.com/office/powerpoint/2010/main" val="13856797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dirty="0"/>
              <a:t>Alabama Broadband Accessibility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888920" cy="5797528"/>
          </a:xfrm>
        </p:spPr>
        <p:txBody>
          <a:bodyPr/>
          <a:lstStyle/>
          <a:p>
            <a:r>
              <a:rPr lang="en-US" sz="3600" dirty="0"/>
              <a:t>In addition to the middle-mile projects already discussed, ADECA has administered the Alabama Broadband Accessibility Fund</a:t>
            </a:r>
          </a:p>
          <a:p>
            <a:endParaRPr lang="en-US" sz="3600" dirty="0"/>
          </a:p>
          <a:p>
            <a:r>
              <a:rPr lang="en-US" sz="3600" dirty="0"/>
              <a:t>Total Projects: 107 </a:t>
            </a:r>
          </a:p>
          <a:p>
            <a:r>
              <a:rPr lang="en-US" sz="3600" dirty="0"/>
              <a:t>Total Grants: $82,069,667.33</a:t>
            </a:r>
          </a:p>
          <a:p>
            <a:r>
              <a:rPr lang="en-US" sz="3600" dirty="0"/>
              <a:t>Estimated Match: $193,000,000.00</a:t>
            </a:r>
          </a:p>
          <a:p>
            <a:r>
              <a:rPr lang="en-US" sz="3600" dirty="0"/>
              <a:t>Estimated New Services: 72,108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8500651" y="12303621"/>
            <a:ext cx="3402418" cy="767390"/>
          </a:xfrm>
        </p:spPr>
        <p:txBody>
          <a:bodyPr/>
          <a:lstStyle/>
          <a:p>
            <a:r>
              <a:rPr lang="en-US" dirty="0"/>
              <a:t>February 5, 2024 |  </a:t>
            </a:r>
            <a:fld id="{B50B12B3-D302-D742-AEA8-F03DE9ADCA1C}" type="slidenum">
              <a:rPr lang="en-US" smtClean="0"/>
              <a:pPr/>
              <a:t>17</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D2AD6BB9-C066-333E-5C2F-83F299D0F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6"/>
            <a:ext cx="10588752" cy="13713950"/>
          </a:xfrm>
          <a:prstGeom prst="rect">
            <a:avLst/>
          </a:prstGeom>
        </p:spPr>
      </p:pic>
    </p:spTree>
    <p:extLst>
      <p:ext uri="{BB962C8B-B14F-4D97-AF65-F5344CB8AC3E}">
        <p14:creationId xmlns:p14="http://schemas.microsoft.com/office/powerpoint/2010/main" val="21398925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AIMM, ASMMN, and Alabama Broadband Accessibility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888920" cy="5797528"/>
          </a:xfrm>
        </p:spPr>
        <p:txBody>
          <a:bodyPr/>
          <a:lstStyle/>
          <a:p>
            <a:r>
              <a:rPr lang="en-US" sz="3600" dirty="0"/>
              <a:t>In addition to the middle-mile projects already discussed, ADECA has administered the Alabama Broadband Accessibility Fund</a:t>
            </a:r>
          </a:p>
          <a:p>
            <a:endParaRPr lang="en-US" sz="3600" dirty="0"/>
          </a:p>
          <a:p>
            <a:r>
              <a:rPr lang="en-US" sz="3600" dirty="0"/>
              <a:t>Total Projects: 128 </a:t>
            </a:r>
          </a:p>
          <a:p>
            <a:r>
              <a:rPr lang="en-US" sz="3600" dirty="0"/>
              <a:t>Total Grants: </a:t>
            </a:r>
            <a:r>
              <a:rPr lang="en-US" sz="3600"/>
              <a:t>$270,523,573.02</a:t>
            </a:r>
            <a:endParaRPr lang="en-US" sz="3600" dirty="0"/>
          </a:p>
          <a:p>
            <a:r>
              <a:rPr lang="en-US" sz="3600" dirty="0"/>
              <a:t>Estimated Match: $251,109,315.23</a:t>
            </a:r>
          </a:p>
          <a:p>
            <a:r>
              <a:rPr lang="en-US" sz="3600" dirty="0"/>
              <a:t>Estimated New Services: 72,901</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129629" y="11694021"/>
            <a:ext cx="10552176"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dirty="0"/>
              <a:t>								February 5, 2024 |  </a:t>
            </a:r>
            <a:fld id="{B50B12B3-D302-D742-AEA8-F03DE9ADCA1C}" type="slidenum">
              <a:rPr lang="en-US" smtClean="0"/>
              <a:pPr/>
              <a:t>18</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F8FC2034-55B9-FF16-5BE1-3D4DB289D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35"/>
            <a:ext cx="10552176" cy="13646423"/>
          </a:xfrm>
          <a:prstGeom prst="rect">
            <a:avLst/>
          </a:prstGeom>
        </p:spPr>
      </p:pic>
    </p:spTree>
    <p:extLst>
      <p:ext uri="{BB962C8B-B14F-4D97-AF65-F5344CB8AC3E}">
        <p14:creationId xmlns:p14="http://schemas.microsoft.com/office/powerpoint/2010/main" val="8028507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8755833" y="12303621"/>
            <a:ext cx="3147236" cy="767390"/>
          </a:xfrm>
        </p:spPr>
        <p:txBody>
          <a:bodyPr/>
          <a:lstStyle/>
          <a:p>
            <a:r>
              <a:rPr lang="en-US" dirty="0"/>
              <a:t>February 5, 2024 |  </a:t>
            </a:r>
            <a:fld id="{B50B12B3-D302-D742-AEA8-F03DE9ADCA1C}" type="slidenum">
              <a:rPr lang="en-US" smtClean="0"/>
              <a:pPr/>
              <a:t>2</a:t>
            </a:fld>
            <a:endParaRPr lang="en-US" dirty="0"/>
          </a:p>
          <a:p>
            <a:endParaRPr lang="en-US" dirty="0"/>
          </a:p>
        </p:txBody>
      </p:sp>
      <p:pic>
        <p:nvPicPr>
          <p:cNvPr id="3" name="Picture 2" descr="Diagram, map&#10;&#10;Description automatically generated">
            <a:extLst>
              <a:ext uri="{FF2B5EF4-FFF2-40B4-BE49-F238E27FC236}">
                <a16:creationId xmlns:a16="http://schemas.microsoft.com/office/drawing/2014/main" id="{D8BEAA92-029D-9DC8-09FA-6812BD35A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571" y="0"/>
            <a:ext cx="10606858" cy="13716000"/>
          </a:xfrm>
          <a:prstGeom prst="rect">
            <a:avLst/>
          </a:prstGeom>
        </p:spPr>
      </p:pic>
    </p:spTree>
    <p:extLst>
      <p:ext uri="{BB962C8B-B14F-4D97-AF65-F5344CB8AC3E}">
        <p14:creationId xmlns:p14="http://schemas.microsoft.com/office/powerpoint/2010/main" val="24299088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4081117"/>
          </a:xfrm>
        </p:spPr>
        <p:txBody>
          <a:bodyPr/>
          <a:lstStyle/>
          <a:p>
            <a:r>
              <a:rPr lang="en-US" sz="7200" dirty="0"/>
              <a:t>Alabama Statewide Middle-Mile Network (ASMMN)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6514438"/>
            <a:ext cx="10137096" cy="5245171"/>
          </a:xfrm>
        </p:spPr>
        <p:txBody>
          <a:bodyPr/>
          <a:lstStyle/>
          <a:p>
            <a:r>
              <a:rPr lang="en-US" sz="3600" dirty="0"/>
              <a:t>One project to serve 64 counties</a:t>
            </a:r>
          </a:p>
          <a:p>
            <a:endParaRPr lang="en-US" sz="3600" dirty="0"/>
          </a:p>
          <a:p>
            <a:r>
              <a:rPr lang="en-US" sz="3600" dirty="0"/>
              <a:t>Grant Amount:  $82,450,000.00</a:t>
            </a:r>
          </a:p>
          <a:p>
            <a:r>
              <a:rPr lang="en-US" sz="3600" dirty="0"/>
              <a:t>Estimated Miles:  3,000 </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04550" y="5421912"/>
            <a:ext cx="11553322" cy="545790"/>
          </a:xfrm>
        </p:spPr>
        <p:txBody>
          <a:bodyPr/>
          <a:lstStyle/>
          <a:p>
            <a:r>
              <a:rPr lang="en-US" dirty="0"/>
              <a:t>Alabama Fiber Network</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04550" y="11549103"/>
            <a:ext cx="10441812" cy="1514484"/>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dirty="0"/>
              <a:t>								February 5, 2024 |  </a:t>
            </a:r>
            <a:fld id="{B50B12B3-D302-D742-AEA8-F03DE9ADCA1C}" type="slidenum">
              <a:rPr lang="en-US" smtClean="0"/>
              <a:pPr/>
              <a:t>3</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B2D9B6FA-79BE-731C-DD42-032317E79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86220" cy="13625490"/>
          </a:xfrm>
          <a:prstGeom prst="rect">
            <a:avLst/>
          </a:prstGeom>
        </p:spPr>
      </p:pic>
    </p:spTree>
    <p:extLst>
      <p:ext uri="{BB962C8B-B14F-4D97-AF65-F5344CB8AC3E}">
        <p14:creationId xmlns:p14="http://schemas.microsoft.com/office/powerpoint/2010/main" val="16136869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165906" cy="6090542"/>
          </a:xfrm>
        </p:spPr>
        <p:txBody>
          <a:bodyPr/>
          <a:lstStyle/>
          <a:p>
            <a:r>
              <a:rPr lang="en-US" sz="3600" dirty="0"/>
              <a:t>One project serving Blount County</a:t>
            </a:r>
          </a:p>
          <a:p>
            <a:endParaRPr lang="en-US" sz="3600" dirty="0"/>
          </a:p>
          <a:p>
            <a:r>
              <a:rPr lang="en-US" sz="3600" dirty="0"/>
              <a:t>Grant Amount:  $411,341.62</a:t>
            </a:r>
          </a:p>
          <a:p>
            <a:r>
              <a:rPr lang="en-US" sz="3600" dirty="0"/>
              <a:t>Match Amount:  $619,698.21</a:t>
            </a:r>
          </a:p>
          <a:p>
            <a:r>
              <a:rPr lang="en-US" sz="3600" dirty="0"/>
              <a:t>Estimated Miles:  12.43 </a:t>
            </a:r>
          </a:p>
          <a:p>
            <a:r>
              <a:rPr lang="en-US" sz="3600" dirty="0"/>
              <a:t>Estimated Anchor Institutions:  21</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Point Broadband</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338828"/>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r>
              <a:rPr lang="en-US" dirty="0"/>
              <a:t>       </a:t>
            </a:r>
          </a:p>
          <a:p>
            <a:r>
              <a:rPr lang="en-US" dirty="0"/>
              <a:t>									February 5, 2024 |  </a:t>
            </a:r>
            <a:fld id="{B50B12B3-D302-D742-AEA8-F03DE9ADCA1C}" type="slidenum">
              <a:rPr lang="en-US" smtClean="0"/>
              <a:pPr/>
              <a:t>4</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C304E815-A60E-D326-5533-82AF3320D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33888" cy="13679515"/>
          </a:xfrm>
          <a:prstGeom prst="rect">
            <a:avLst/>
          </a:prstGeom>
        </p:spPr>
      </p:pic>
    </p:spTree>
    <p:extLst>
      <p:ext uri="{BB962C8B-B14F-4D97-AF65-F5344CB8AC3E}">
        <p14:creationId xmlns:p14="http://schemas.microsoft.com/office/powerpoint/2010/main" val="7526513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8783134" cy="5797528"/>
          </a:xfrm>
        </p:spPr>
        <p:txBody>
          <a:bodyPr/>
          <a:lstStyle/>
          <a:p>
            <a:r>
              <a:rPr lang="en-US" sz="3600" dirty="0"/>
              <a:t>One project serving Blount, Etowah, Jefferson, and Marshall Counties</a:t>
            </a:r>
          </a:p>
          <a:p>
            <a:endParaRPr lang="en-US" sz="3600" dirty="0"/>
          </a:p>
          <a:p>
            <a:r>
              <a:rPr lang="en-US" sz="3600" dirty="0"/>
              <a:t>Grant Amount:  $21,584,360.72</a:t>
            </a:r>
          </a:p>
          <a:p>
            <a:r>
              <a:rPr lang="en-US" sz="3600" dirty="0"/>
              <a:t>Match Amount:  $5,396,090.18</a:t>
            </a:r>
          </a:p>
          <a:p>
            <a:r>
              <a:rPr lang="en-US" sz="3600" dirty="0"/>
              <a:t>Estimated Miles:  155.43 </a:t>
            </a:r>
          </a:p>
          <a:p>
            <a:r>
              <a:rPr lang="en-US" sz="3600" dirty="0"/>
              <a:t>Estimated Anchor Institutions:  189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Farmers Telecommunications Corporation</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963400" y="11629222"/>
            <a:ext cx="99396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5</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209D5657-6D86-3B65-3415-FE7958F89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09"/>
            <a:ext cx="10570464" cy="13696566"/>
          </a:xfrm>
          <a:prstGeom prst="rect">
            <a:avLst/>
          </a:prstGeom>
        </p:spPr>
      </p:pic>
    </p:spTree>
    <p:extLst>
      <p:ext uri="{BB962C8B-B14F-4D97-AF65-F5344CB8AC3E}">
        <p14:creationId xmlns:p14="http://schemas.microsoft.com/office/powerpoint/2010/main" val="5307231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331618"/>
            <a:ext cx="10144101" cy="6090542"/>
          </a:xfrm>
        </p:spPr>
        <p:txBody>
          <a:bodyPr/>
          <a:lstStyle/>
          <a:p>
            <a:r>
              <a:rPr lang="en-US" sz="3600" dirty="0"/>
              <a:t>One project serving Winston County</a:t>
            </a:r>
          </a:p>
          <a:p>
            <a:endParaRPr lang="en-US" sz="3600" dirty="0"/>
          </a:p>
          <a:p>
            <a:r>
              <a:rPr lang="en-US" sz="3600" dirty="0"/>
              <a:t>Grant Amount:  $757,479.00</a:t>
            </a:r>
          </a:p>
          <a:p>
            <a:r>
              <a:rPr lang="en-US" sz="3600" dirty="0"/>
              <a:t>Match Amount:  $252,493.00</a:t>
            </a:r>
          </a:p>
          <a:p>
            <a:r>
              <a:rPr lang="en-US" sz="3600" dirty="0"/>
              <a:t>Estimated Miles:  48.6 </a:t>
            </a:r>
          </a:p>
          <a:p>
            <a:r>
              <a:rPr lang="en-US" sz="3600" dirty="0"/>
              <a:t>Estimated Anchor Institutions:  22</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Tombigbee Electric Cooperative,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29787" y="11536616"/>
            <a:ext cx="10607040"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 </a:t>
            </a:r>
          </a:p>
          <a:p>
            <a:endParaRPr lang="en-US" sz="1800" dirty="0">
              <a:latin typeface="Calibri" panose="020F0502020204030204" pitchFamily="34" charset="0"/>
              <a:ea typeface="Calibri" panose="020F0502020204030204" pitchFamily="34" charset="0"/>
            </a:endParaRPr>
          </a:p>
          <a:p>
            <a:r>
              <a:rPr lang="en-US" dirty="0"/>
              <a:t>									February 5, 2024 |  </a:t>
            </a:r>
            <a:fld id="{B50B12B3-D302-D742-AEA8-F03DE9ADCA1C}" type="slidenum">
              <a:rPr lang="en-US" smtClean="0"/>
              <a:pPr/>
              <a:t>6</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1615B0A9-5486-EED2-E1DA-0BC7D0A36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99"/>
            <a:ext cx="10607040" cy="13669822"/>
          </a:xfrm>
          <a:prstGeom prst="rect">
            <a:avLst/>
          </a:prstGeom>
        </p:spPr>
      </p:pic>
    </p:spTree>
    <p:extLst>
      <p:ext uri="{BB962C8B-B14F-4D97-AF65-F5344CB8AC3E}">
        <p14:creationId xmlns:p14="http://schemas.microsoft.com/office/powerpoint/2010/main" val="1313745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633738" cy="6048012"/>
          </a:xfrm>
        </p:spPr>
        <p:txBody>
          <a:bodyPr/>
          <a:lstStyle/>
          <a:p>
            <a:r>
              <a:rPr lang="en-US" sz="3600" dirty="0"/>
              <a:t>One project serving Cullman County</a:t>
            </a:r>
          </a:p>
          <a:p>
            <a:endParaRPr lang="en-US" sz="3600" dirty="0"/>
          </a:p>
          <a:p>
            <a:r>
              <a:rPr lang="en-US" sz="3600" dirty="0"/>
              <a:t>Grant Amount: $1,466,395.67</a:t>
            </a:r>
          </a:p>
          <a:p>
            <a:r>
              <a:rPr lang="en-US" sz="3600" dirty="0"/>
              <a:t>Match Amount:  $366,598.92</a:t>
            </a:r>
          </a:p>
          <a:p>
            <a:r>
              <a:rPr lang="en-US" sz="3600" dirty="0"/>
              <a:t>Estimated Miles:  106.5 </a:t>
            </a:r>
          </a:p>
          <a:p>
            <a:r>
              <a:rPr lang="en-US" sz="3600" dirty="0"/>
              <a:t>Estimated Anchor Institutions: 15</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Cullman Electric Cooperative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61258" y="11632020"/>
            <a:ext cx="10441812" cy="2133713"/>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7</a:t>
            </a:fld>
            <a:endParaRPr lang="en-US" dirty="0"/>
          </a:p>
          <a:p>
            <a:endParaRPr lang="en-US" dirty="0"/>
          </a:p>
        </p:txBody>
      </p:sp>
      <p:pic>
        <p:nvPicPr>
          <p:cNvPr id="10" name="Picture 9" descr="Map&#10;&#10;Description automatically generated">
            <a:extLst>
              <a:ext uri="{FF2B5EF4-FFF2-40B4-BE49-F238E27FC236}">
                <a16:creationId xmlns:a16="http://schemas.microsoft.com/office/drawing/2014/main" id="{DC394BAE-F258-0834-A99E-7D604EEEC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14"/>
            <a:ext cx="10570464" cy="13719114"/>
          </a:xfrm>
          <a:prstGeom prst="rect">
            <a:avLst/>
          </a:prstGeom>
        </p:spPr>
      </p:pic>
    </p:spTree>
    <p:extLst>
      <p:ext uri="{BB962C8B-B14F-4D97-AF65-F5344CB8AC3E}">
        <p14:creationId xmlns:p14="http://schemas.microsoft.com/office/powerpoint/2010/main" val="22563341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9846390" cy="6069277"/>
          </a:xfrm>
        </p:spPr>
        <p:txBody>
          <a:bodyPr/>
          <a:lstStyle/>
          <a:p>
            <a:r>
              <a:rPr lang="en-US" sz="3600" dirty="0"/>
              <a:t>One project serving Lawrence County</a:t>
            </a:r>
          </a:p>
          <a:p>
            <a:endParaRPr lang="en-US" sz="3600" dirty="0"/>
          </a:p>
          <a:p>
            <a:r>
              <a:rPr lang="en-US" sz="3600" dirty="0"/>
              <a:t>Grant Amount: $5,251,083.68</a:t>
            </a:r>
          </a:p>
          <a:p>
            <a:r>
              <a:rPr lang="en-US" sz="3600" dirty="0"/>
              <a:t>Match Amount:  $1,312,770.92</a:t>
            </a:r>
          </a:p>
          <a:p>
            <a:r>
              <a:rPr lang="en-US" sz="3600" dirty="0"/>
              <a:t>Estimated Miles:  20.27 </a:t>
            </a:r>
          </a:p>
          <a:p>
            <a:r>
              <a:rPr lang="en-US" sz="3600" dirty="0"/>
              <a:t>Estimated Anchor Institutions:  16</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Joe Wheeler Electric Membership Corp.</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955079" y="11653284"/>
            <a:ext cx="9846390"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8</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90F380E7-7150-13CC-8C5D-ACBA8248A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46"/>
            <a:ext cx="10552176" cy="13686093"/>
          </a:xfrm>
          <a:prstGeom prst="rect">
            <a:avLst/>
          </a:prstGeom>
        </p:spPr>
      </p:pic>
    </p:spTree>
    <p:extLst>
      <p:ext uri="{BB962C8B-B14F-4D97-AF65-F5344CB8AC3E}">
        <p14:creationId xmlns:p14="http://schemas.microsoft.com/office/powerpoint/2010/main" val="23044294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8"/>
            <a:ext cx="9059580" cy="5797528"/>
          </a:xfrm>
        </p:spPr>
        <p:txBody>
          <a:bodyPr/>
          <a:lstStyle/>
          <a:p>
            <a:r>
              <a:rPr lang="en-US" sz="3600" dirty="0"/>
              <a:t>Three projects serving Calhoun, St. Clair, and Talladega Counties</a:t>
            </a:r>
          </a:p>
          <a:p>
            <a:endParaRPr lang="en-US" sz="3600" dirty="0"/>
          </a:p>
          <a:p>
            <a:r>
              <a:rPr lang="en-US" sz="3600" dirty="0"/>
              <a:t>Grant Amount:  $7,041,612.00</a:t>
            </a:r>
          </a:p>
          <a:p>
            <a:r>
              <a:rPr lang="en-US" sz="3600" dirty="0"/>
              <a:t>Match Amount:  $4,694,408.00</a:t>
            </a:r>
          </a:p>
          <a:p>
            <a:r>
              <a:rPr lang="en-US" sz="3600" dirty="0"/>
              <a:t>Estimated Miles:  110 </a:t>
            </a:r>
          </a:p>
          <a:p>
            <a:r>
              <a:rPr lang="en-US" sz="3600" dirty="0"/>
              <a:t>Estimated Anchor Institutions:  17</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dirty="0"/>
              <a:t>Coosa Valley Technologies,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887200" y="11680022"/>
            <a:ext cx="100920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5, 2024 |  </a:t>
            </a:r>
            <a:fld id="{B50B12B3-D302-D742-AEA8-F03DE9ADCA1C}" type="slidenum">
              <a:rPr lang="en-US" smtClean="0"/>
              <a:pPr/>
              <a:t>9</a:t>
            </a:fld>
            <a:endParaRPr lang="en-US" dirty="0"/>
          </a:p>
          <a:p>
            <a:endParaRPr lang="en-US" dirty="0"/>
          </a:p>
        </p:txBody>
      </p:sp>
      <p:pic>
        <p:nvPicPr>
          <p:cNvPr id="8" name="Picture 7" descr="Map&#10;&#10;Description automatically generated">
            <a:extLst>
              <a:ext uri="{FF2B5EF4-FFF2-40B4-BE49-F238E27FC236}">
                <a16:creationId xmlns:a16="http://schemas.microsoft.com/office/drawing/2014/main" id="{0E743BF2-34C4-A30D-C579-5FA0ECDFC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36"/>
            <a:ext cx="10561999" cy="13676264"/>
          </a:xfrm>
          <a:prstGeom prst="rect">
            <a:avLst/>
          </a:prstGeom>
        </p:spPr>
      </p:pic>
    </p:spTree>
    <p:extLst>
      <p:ext uri="{BB962C8B-B14F-4D97-AF65-F5344CB8AC3E}">
        <p14:creationId xmlns:p14="http://schemas.microsoft.com/office/powerpoint/2010/main" val="19690073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3" ma:contentTypeDescription="Create a new document." ma:contentTypeScope="" ma:versionID="b2b9d73acf982db44a3f29558a232d2e">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49673addfb051296036e07133082c8ef"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ead14a2b-0901-4851-9135-e440dd1a60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D0568-1F64-432D-86B2-9DA290DDC2BC}"/>
</file>

<file path=customXml/itemProps2.xml><?xml version="1.0" encoding="utf-8"?>
<ds:datastoreItem xmlns:ds="http://schemas.openxmlformats.org/officeDocument/2006/customXml" ds:itemID="{1D937BE0-2F4B-473E-9B55-C1BAF284B6CA}">
  <ds:schemaRefs>
    <ds:schemaRef ds:uri="5d87095d-ff1e-4808-9408-91d24e4452db"/>
    <ds:schemaRef ds:uri="e5ab66c7-856c-4cc8-ad3c-55c7e68619f9"/>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4DE3118-2CC2-4963-B605-5D50BB48B9B7}">
  <ds:schemaRefs>
    <ds:schemaRef ds:uri="http://schemas.microsoft.com/sharepoint/v3/contenttype/forms"/>
  </ds:schemaRefs>
</ds:datastoreItem>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otalTime>332</TotalTime>
  <Words>1411</Words>
  <Application>Microsoft Office PowerPoint</Application>
  <PresentationFormat>Custom</PresentationFormat>
  <Paragraphs>174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Cambria</vt:lpstr>
      <vt:lpstr>Georgia</vt:lpstr>
      <vt:lpstr>Gill Sans</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Neighbors, Maureen</dc:creator>
  <cp:lastModifiedBy>Neighbors, Maureen</cp:lastModifiedBy>
  <cp:revision>3</cp:revision>
  <dcterms:modified xsi:type="dcterms:W3CDTF">2024-02-05T04:49:36Z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