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diagrams/data2.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3.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33.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diagrams/layout5.xml" ContentType="application/vnd.openxmlformats-officedocument.drawingml.diagramLayout+xml"/>
  <Override PartName="/ppt/diagrams/quickStyle5.xml" ContentType="application/vnd.openxmlformats-officedocument.drawingml.diagramStyle+xml"/>
  <Override PartName="/ppt/theme/theme1.xml" ContentType="application/vnd.openxmlformats-officedocument.theme+xml"/>
  <Override PartName="/ppt/diagrams/colors5.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drawing3.xml" ContentType="application/vnd.ms-office.drawingml.diagramDrawing+xml"/>
  <Override PartName="/ppt/diagrams/drawing5.xml" ContentType="application/vnd.ms-office.drawingml.diagramDrawing+xml"/>
  <Override PartName="/ppt/diagrams/layout4.xml" ContentType="application/vnd.openxmlformats-officedocument.drawingml.diagramLayout+xml"/>
  <Override PartName="/ppt/diagrams/layout3.xml" ContentType="application/vnd.openxmlformats-officedocument.drawingml.diagramLayout+xml"/>
  <Override PartName="/ppt/diagrams/drawing2.xml" ContentType="application/vnd.ms-office.drawingml.diagramDrawing+xml"/>
  <Override PartName="/ppt/diagrams/quickStyle4.xml" ContentType="application/vnd.openxmlformats-officedocument.drawingml.diagramStyle+xml"/>
  <Override PartName="/ppt/diagrams/colors2.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quickStyle3.xml" ContentType="application/vnd.openxmlformats-officedocument.drawingml.diagramStyle+xml"/>
  <Override PartName="/ppt/diagrams/colors3.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332" r:id="rId2"/>
    <p:sldId id="333" r:id="rId3"/>
    <p:sldId id="335" r:id="rId4"/>
    <p:sldId id="300" r:id="rId5"/>
    <p:sldId id="338" r:id="rId6"/>
    <p:sldId id="1543" r:id="rId7"/>
    <p:sldId id="1542" r:id="rId8"/>
    <p:sldId id="339" r:id="rId9"/>
    <p:sldId id="334" r:id="rId10"/>
    <p:sldId id="337" r:id="rId11"/>
    <p:sldId id="340" r:id="rId12"/>
    <p:sldId id="342" r:id="rId13"/>
    <p:sldId id="1549" r:id="rId14"/>
    <p:sldId id="1544" r:id="rId15"/>
    <p:sldId id="1545" r:id="rId16"/>
    <p:sldId id="1547" r:id="rId17"/>
    <p:sldId id="1548" r:id="rId18"/>
    <p:sldId id="1546" r:id="rId19"/>
    <p:sldId id="330" r:id="rId20"/>
    <p:sldId id="154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38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land Sherman" initials="RS" lastIdx="4" clrIdx="0">
    <p:extLst>
      <p:ext uri="{19B8F6BF-5375-455C-9EA6-DF929625EA0E}">
        <p15:presenceInfo xmlns:p15="http://schemas.microsoft.com/office/powerpoint/2012/main" userId="381204385ded4a25" providerId="Windows Live"/>
      </p:ext>
    </p:extLst>
  </p:cmAuthor>
  <p:cmAuthor id="2" name="Karen White" initials="KW" lastIdx="1" clrIdx="1">
    <p:extLst>
      <p:ext uri="{19B8F6BF-5375-455C-9EA6-DF929625EA0E}">
        <p15:presenceInfo xmlns:p15="http://schemas.microsoft.com/office/powerpoint/2012/main" userId="S::kwhite@ctcnet.us::311e78b4-9bd4-40d4-a988-5c9a51f9f8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AE"/>
    <a:srgbClr val="3B6ABF"/>
    <a:srgbClr val="FFFFFF"/>
    <a:srgbClr val="7597D5"/>
    <a:srgbClr val="FFAF00"/>
    <a:srgbClr val="F29A00"/>
    <a:srgbClr val="A6A6A6"/>
    <a:srgbClr val="D9D9D9"/>
    <a:srgbClr val="FFDAA6"/>
    <a:srgbClr val="0DE2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31" autoAdjust="0"/>
    <p:restoredTop sz="96074"/>
  </p:normalViewPr>
  <p:slideViewPr>
    <p:cSldViewPr snapToGrid="0" snapToObjects="1" showGuides="1">
      <p:cViewPr varScale="1">
        <p:scale>
          <a:sx n="106" d="100"/>
          <a:sy n="106" d="100"/>
        </p:scale>
        <p:origin x="1032" y="102"/>
      </p:cViewPr>
      <p:guideLst>
        <p:guide orient="horz" pos="1344"/>
        <p:guide pos="3816"/>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5FC7EF-E5CA-4E09-9F79-38B851631678}" type="doc">
      <dgm:prSet loTypeId="urn:microsoft.com/office/officeart/2005/8/layout/chevron1" loCatId="process" qsTypeId="urn:microsoft.com/office/officeart/2005/8/quickstyle/3d2" qsCatId="3D" csTypeId="urn:microsoft.com/office/officeart/2005/8/colors/accent0_3" csCatId="mainScheme" phldr="1"/>
      <dgm:spPr/>
      <dgm:t>
        <a:bodyPr/>
        <a:lstStyle/>
        <a:p>
          <a:endParaRPr lang="en-US"/>
        </a:p>
      </dgm:t>
    </dgm:pt>
    <dgm:pt modelId="{8714C9D8-43FF-464D-808E-183CEF0355C3}">
      <dgm:prSet phldrT="[Text]"/>
      <dgm:spPr/>
      <dgm:t>
        <a:bodyPr/>
        <a:lstStyle/>
        <a:p>
          <a:r>
            <a:rPr lang="en-US" b="1" dirty="0"/>
            <a:t>Individual Address or Multi-Address Challenge</a:t>
          </a:r>
        </a:p>
      </dgm:t>
    </dgm:pt>
    <dgm:pt modelId="{63303FBC-A0D7-4556-8FF8-85888CF18DF5}" type="sibTrans" cxnId="{6A149814-D6E3-42A7-81C0-E6DAA26BD071}">
      <dgm:prSet/>
      <dgm:spPr/>
      <dgm:t>
        <a:bodyPr/>
        <a:lstStyle/>
        <a:p>
          <a:endParaRPr lang="en-US"/>
        </a:p>
      </dgm:t>
    </dgm:pt>
    <dgm:pt modelId="{BF96FD36-4F28-4750-95EC-6DA5CA217B15}" type="parTrans" cxnId="{6A149814-D6E3-42A7-81C0-E6DAA26BD071}">
      <dgm:prSet/>
      <dgm:spPr/>
      <dgm:t>
        <a:bodyPr/>
        <a:lstStyle/>
        <a:p>
          <a:endParaRPr lang="en-US"/>
        </a:p>
      </dgm:t>
    </dgm:pt>
    <dgm:pt modelId="{32BC276C-BF4C-44FC-AC6E-55E588A8966D}">
      <dgm:prSet phldrT="[Text]"/>
      <dgm:spPr/>
      <dgm:t>
        <a:bodyPr/>
        <a:lstStyle/>
        <a:p>
          <a:r>
            <a:rPr lang="en-US" b="1" dirty="0"/>
            <a:t>ADECA Performs Cursory Review</a:t>
          </a:r>
        </a:p>
      </dgm:t>
    </dgm:pt>
    <dgm:pt modelId="{BCDEC702-B7A8-4305-8F23-4D2D022FAA91}" type="sibTrans" cxnId="{B703A046-D3C1-4DCE-B051-73F996EDB4B4}">
      <dgm:prSet/>
      <dgm:spPr/>
      <dgm:t>
        <a:bodyPr/>
        <a:lstStyle/>
        <a:p>
          <a:endParaRPr lang="en-US"/>
        </a:p>
      </dgm:t>
    </dgm:pt>
    <dgm:pt modelId="{443F8D14-E43D-4749-BA9D-F372784AAA30}" type="parTrans" cxnId="{B703A046-D3C1-4DCE-B051-73F996EDB4B4}">
      <dgm:prSet/>
      <dgm:spPr/>
      <dgm:t>
        <a:bodyPr/>
        <a:lstStyle/>
        <a:p>
          <a:endParaRPr lang="en-US"/>
        </a:p>
      </dgm:t>
    </dgm:pt>
    <dgm:pt modelId="{E99337C9-DB61-40E2-B6C9-69F4E588DEAD}">
      <dgm:prSet phldrT="[Text]"/>
      <dgm:spPr/>
      <dgm:t>
        <a:bodyPr/>
        <a:lstStyle/>
        <a:p>
          <a:r>
            <a:rPr lang="en-US" b="1" dirty="0"/>
            <a:t>30-Day Period to Address Challenge</a:t>
          </a:r>
        </a:p>
      </dgm:t>
    </dgm:pt>
    <dgm:pt modelId="{2D8A3083-5289-4163-83A1-7D35355DE6F3}" type="sibTrans" cxnId="{48F416F7-6219-4751-9CB3-8245BF424DCC}">
      <dgm:prSet/>
      <dgm:spPr/>
      <dgm:t>
        <a:bodyPr/>
        <a:lstStyle/>
        <a:p>
          <a:endParaRPr lang="en-US"/>
        </a:p>
      </dgm:t>
    </dgm:pt>
    <dgm:pt modelId="{F85BC3FB-5B02-4BA7-AAD7-6A3A630B668D}" type="parTrans" cxnId="{48F416F7-6219-4751-9CB3-8245BF424DCC}">
      <dgm:prSet/>
      <dgm:spPr/>
      <dgm:t>
        <a:bodyPr/>
        <a:lstStyle/>
        <a:p>
          <a:endParaRPr lang="en-US"/>
        </a:p>
      </dgm:t>
    </dgm:pt>
    <dgm:pt modelId="{F955839E-4548-4A75-BF0F-505AAFAD11D7}">
      <dgm:prSet/>
      <dgm:spPr/>
      <dgm:t>
        <a:bodyPr/>
        <a:lstStyle/>
        <a:p>
          <a:r>
            <a:rPr lang="en-US" b="1" dirty="0"/>
            <a:t>30-Day Period to Submit Proof</a:t>
          </a:r>
        </a:p>
      </dgm:t>
    </dgm:pt>
    <dgm:pt modelId="{210F7401-648D-4914-A463-F95D4C934825}" type="sibTrans" cxnId="{20736543-CC08-41DF-8559-66FDD2E7A32D}">
      <dgm:prSet/>
      <dgm:spPr/>
      <dgm:t>
        <a:bodyPr/>
        <a:lstStyle/>
        <a:p>
          <a:endParaRPr lang="en-US"/>
        </a:p>
      </dgm:t>
    </dgm:pt>
    <dgm:pt modelId="{1D595662-1168-4456-BB89-EB359840EE1D}" type="parTrans" cxnId="{20736543-CC08-41DF-8559-66FDD2E7A32D}">
      <dgm:prSet/>
      <dgm:spPr/>
      <dgm:t>
        <a:bodyPr/>
        <a:lstStyle/>
        <a:p>
          <a:endParaRPr lang="en-US"/>
        </a:p>
      </dgm:t>
    </dgm:pt>
    <dgm:pt modelId="{C9D07A9B-73AD-43D0-B922-F2C93143F12B}">
      <dgm:prSet custT="1"/>
      <dgm:spPr/>
      <dgm:t>
        <a:bodyPr/>
        <a:lstStyle/>
        <a:p>
          <a:endParaRPr kumimoji="0" lang="en-US" sz="1300" b="0" i="0" u="none" strike="noStrike" cap="none" spc="0" normalizeH="0" baseline="0" noProof="0" dirty="0">
            <a:ln>
              <a:noFill/>
            </a:ln>
            <a:solidFill>
              <a:prstClr val="black"/>
            </a:solidFill>
            <a:effectLst/>
            <a:uLnTx/>
            <a:uFillTx/>
            <a:latin typeface="+mn-lt"/>
            <a:ea typeface="+mn-ea"/>
            <a:cs typeface="+mn-cs"/>
          </a:endParaRPr>
        </a:p>
      </dgm:t>
    </dgm:pt>
    <dgm:pt modelId="{BCD9AEBD-4ADB-4FBD-85B4-64770FBC907F}" type="sibTrans" cxnId="{168404F5-C6AF-4CF0-B015-0B2359A005F2}">
      <dgm:prSet/>
      <dgm:spPr/>
      <dgm:t>
        <a:bodyPr/>
        <a:lstStyle/>
        <a:p>
          <a:endParaRPr lang="en-US"/>
        </a:p>
      </dgm:t>
    </dgm:pt>
    <dgm:pt modelId="{87D415C7-C8E8-45FE-9908-81D613D1A81E}" type="parTrans" cxnId="{168404F5-C6AF-4CF0-B015-0B2359A005F2}">
      <dgm:prSet/>
      <dgm:spPr/>
      <dgm:t>
        <a:bodyPr/>
        <a:lstStyle/>
        <a:p>
          <a:endParaRPr lang="en-US"/>
        </a:p>
      </dgm:t>
    </dgm:pt>
    <dgm:pt modelId="{6BAB0803-1CF4-400F-A4DC-FD1AC718B0C9}" type="pres">
      <dgm:prSet presAssocID="{945FC7EF-E5CA-4E09-9F79-38B851631678}" presName="Name0" presStyleCnt="0">
        <dgm:presLayoutVars>
          <dgm:dir/>
          <dgm:animLvl val="lvl"/>
          <dgm:resizeHandles val="exact"/>
        </dgm:presLayoutVars>
      </dgm:prSet>
      <dgm:spPr/>
    </dgm:pt>
    <dgm:pt modelId="{03C636BD-AC5B-4964-A4AF-D58C67360314}" type="pres">
      <dgm:prSet presAssocID="{8714C9D8-43FF-464D-808E-183CEF0355C3}" presName="composite" presStyleCnt="0"/>
      <dgm:spPr/>
    </dgm:pt>
    <dgm:pt modelId="{52AC7A35-0FA7-4196-A7A5-43D72E51F9E6}" type="pres">
      <dgm:prSet presAssocID="{8714C9D8-43FF-464D-808E-183CEF0355C3}" presName="parTx" presStyleLbl="node1" presStyleIdx="0" presStyleCnt="4" custLinFactNeighborY="857">
        <dgm:presLayoutVars>
          <dgm:chMax val="0"/>
          <dgm:chPref val="0"/>
          <dgm:bulletEnabled val="1"/>
        </dgm:presLayoutVars>
      </dgm:prSet>
      <dgm:spPr/>
    </dgm:pt>
    <dgm:pt modelId="{13EBDF78-83F1-46D0-931D-ACFED4FE399A}" type="pres">
      <dgm:prSet presAssocID="{8714C9D8-43FF-464D-808E-183CEF0355C3}" presName="desTx" presStyleLbl="revTx" presStyleIdx="0" presStyleCnt="1">
        <dgm:presLayoutVars>
          <dgm:bulletEnabled val="1"/>
        </dgm:presLayoutVars>
      </dgm:prSet>
      <dgm:spPr/>
    </dgm:pt>
    <dgm:pt modelId="{DF2DBC1E-8CDA-4AFD-8B2B-85B402E1FBDC}" type="pres">
      <dgm:prSet presAssocID="{63303FBC-A0D7-4556-8FF8-85888CF18DF5}" presName="space" presStyleCnt="0"/>
      <dgm:spPr/>
    </dgm:pt>
    <dgm:pt modelId="{134B62CE-E91B-4DA6-88ED-EA3823C51780}" type="pres">
      <dgm:prSet presAssocID="{32BC276C-BF4C-44FC-AC6E-55E588A8966D}" presName="composite" presStyleCnt="0"/>
      <dgm:spPr/>
    </dgm:pt>
    <dgm:pt modelId="{58CD45FE-31EA-4F6B-9C51-D479F3E06FAD}" type="pres">
      <dgm:prSet presAssocID="{32BC276C-BF4C-44FC-AC6E-55E588A8966D}" presName="parTx" presStyleLbl="node1" presStyleIdx="1" presStyleCnt="4">
        <dgm:presLayoutVars>
          <dgm:chMax val="0"/>
          <dgm:chPref val="0"/>
          <dgm:bulletEnabled val="1"/>
        </dgm:presLayoutVars>
      </dgm:prSet>
      <dgm:spPr/>
    </dgm:pt>
    <dgm:pt modelId="{7A59F04D-2F61-4195-A557-2447AAEDBA9A}" type="pres">
      <dgm:prSet presAssocID="{32BC276C-BF4C-44FC-AC6E-55E588A8966D}" presName="desTx" presStyleLbl="revTx" presStyleIdx="0" presStyleCnt="1">
        <dgm:presLayoutVars>
          <dgm:bulletEnabled val="1"/>
        </dgm:presLayoutVars>
      </dgm:prSet>
      <dgm:spPr/>
    </dgm:pt>
    <dgm:pt modelId="{5A0B831B-0564-4E7D-908E-E8C3D96F8E1E}" type="pres">
      <dgm:prSet presAssocID="{BCDEC702-B7A8-4305-8F23-4D2D022FAA91}" presName="space" presStyleCnt="0"/>
      <dgm:spPr/>
    </dgm:pt>
    <dgm:pt modelId="{0A00AF63-B635-4885-8096-22B7AB40B004}" type="pres">
      <dgm:prSet presAssocID="{E99337C9-DB61-40E2-B6C9-69F4E588DEAD}" presName="composite" presStyleCnt="0"/>
      <dgm:spPr/>
    </dgm:pt>
    <dgm:pt modelId="{6831F2A9-681A-4E31-842F-59878833AAFA}" type="pres">
      <dgm:prSet presAssocID="{E99337C9-DB61-40E2-B6C9-69F4E588DEAD}" presName="parTx" presStyleLbl="node1" presStyleIdx="2" presStyleCnt="4">
        <dgm:presLayoutVars>
          <dgm:chMax val="0"/>
          <dgm:chPref val="0"/>
          <dgm:bulletEnabled val="1"/>
        </dgm:presLayoutVars>
      </dgm:prSet>
      <dgm:spPr/>
    </dgm:pt>
    <dgm:pt modelId="{00600493-1A87-4D7B-AC5D-8D0869C6109F}" type="pres">
      <dgm:prSet presAssocID="{E99337C9-DB61-40E2-B6C9-69F4E588DEAD}" presName="desTx" presStyleLbl="revTx" presStyleIdx="0" presStyleCnt="1">
        <dgm:presLayoutVars>
          <dgm:bulletEnabled val="1"/>
        </dgm:presLayoutVars>
      </dgm:prSet>
      <dgm:spPr/>
    </dgm:pt>
    <dgm:pt modelId="{F6518D23-7D35-4409-A44A-5DC124733DA3}" type="pres">
      <dgm:prSet presAssocID="{2D8A3083-5289-4163-83A1-7D35355DE6F3}" presName="space" presStyleCnt="0"/>
      <dgm:spPr/>
    </dgm:pt>
    <dgm:pt modelId="{973D5B2C-6FE2-4D83-872E-7704EE1C97EB}" type="pres">
      <dgm:prSet presAssocID="{F955839E-4548-4A75-BF0F-505AAFAD11D7}" presName="composite" presStyleCnt="0"/>
      <dgm:spPr/>
    </dgm:pt>
    <dgm:pt modelId="{AF762E2A-DA49-4507-AB30-DCBE8BBF3A94}" type="pres">
      <dgm:prSet presAssocID="{F955839E-4548-4A75-BF0F-505AAFAD11D7}" presName="parTx" presStyleLbl="node1" presStyleIdx="3" presStyleCnt="4" custLinFactNeighborX="299">
        <dgm:presLayoutVars>
          <dgm:chMax val="0"/>
          <dgm:chPref val="0"/>
          <dgm:bulletEnabled val="1"/>
        </dgm:presLayoutVars>
      </dgm:prSet>
      <dgm:spPr/>
    </dgm:pt>
    <dgm:pt modelId="{27B8DB91-32F8-4B63-98C7-88FBE696FC1A}" type="pres">
      <dgm:prSet presAssocID="{F955839E-4548-4A75-BF0F-505AAFAD11D7}" presName="desTx" presStyleLbl="revTx" presStyleIdx="0" presStyleCnt="1">
        <dgm:presLayoutVars>
          <dgm:bulletEnabled val="1"/>
        </dgm:presLayoutVars>
      </dgm:prSet>
      <dgm:spPr/>
    </dgm:pt>
  </dgm:ptLst>
  <dgm:cxnLst>
    <dgm:cxn modelId="{6A149814-D6E3-42A7-81C0-E6DAA26BD071}" srcId="{945FC7EF-E5CA-4E09-9F79-38B851631678}" destId="{8714C9D8-43FF-464D-808E-183CEF0355C3}" srcOrd="0" destOrd="0" parTransId="{BF96FD36-4F28-4750-95EC-6DA5CA217B15}" sibTransId="{63303FBC-A0D7-4556-8FF8-85888CF18DF5}"/>
    <dgm:cxn modelId="{03F43016-E126-4374-8B99-E6DD96A28538}" type="presOf" srcId="{E99337C9-DB61-40E2-B6C9-69F4E588DEAD}" destId="{6831F2A9-681A-4E31-842F-59878833AAFA}" srcOrd="0" destOrd="0" presId="urn:microsoft.com/office/officeart/2005/8/layout/chevron1"/>
    <dgm:cxn modelId="{20736543-CC08-41DF-8559-66FDD2E7A32D}" srcId="{945FC7EF-E5CA-4E09-9F79-38B851631678}" destId="{F955839E-4548-4A75-BF0F-505AAFAD11D7}" srcOrd="3" destOrd="0" parTransId="{1D595662-1168-4456-BB89-EB359840EE1D}" sibTransId="{210F7401-648D-4914-A463-F95D4C934825}"/>
    <dgm:cxn modelId="{B703A046-D3C1-4DCE-B051-73F996EDB4B4}" srcId="{945FC7EF-E5CA-4E09-9F79-38B851631678}" destId="{32BC276C-BF4C-44FC-AC6E-55E588A8966D}" srcOrd="1" destOrd="0" parTransId="{443F8D14-E43D-4749-BA9D-F372784AAA30}" sibTransId="{BCDEC702-B7A8-4305-8F23-4D2D022FAA91}"/>
    <dgm:cxn modelId="{7F1EE374-A9B2-49DA-BC75-798F10200BBD}" type="presOf" srcId="{C9D07A9B-73AD-43D0-B922-F2C93143F12B}" destId="{27B8DB91-32F8-4B63-98C7-88FBE696FC1A}" srcOrd="0" destOrd="0" presId="urn:microsoft.com/office/officeart/2005/8/layout/chevron1"/>
    <dgm:cxn modelId="{90C64F80-605F-49A8-9DE3-EBCAA3F284AC}" type="presOf" srcId="{8714C9D8-43FF-464D-808E-183CEF0355C3}" destId="{52AC7A35-0FA7-4196-A7A5-43D72E51F9E6}" srcOrd="0" destOrd="0" presId="urn:microsoft.com/office/officeart/2005/8/layout/chevron1"/>
    <dgm:cxn modelId="{2EAAADD3-9909-43B8-88FE-1CA697984F69}" type="presOf" srcId="{32BC276C-BF4C-44FC-AC6E-55E588A8966D}" destId="{58CD45FE-31EA-4F6B-9C51-D479F3E06FAD}" srcOrd="0" destOrd="0" presId="urn:microsoft.com/office/officeart/2005/8/layout/chevron1"/>
    <dgm:cxn modelId="{3C6677F4-E370-4274-98D5-9E1046C208A3}" type="presOf" srcId="{F955839E-4548-4A75-BF0F-505AAFAD11D7}" destId="{AF762E2A-DA49-4507-AB30-DCBE8BBF3A94}" srcOrd="0" destOrd="0" presId="urn:microsoft.com/office/officeart/2005/8/layout/chevron1"/>
    <dgm:cxn modelId="{168404F5-C6AF-4CF0-B015-0B2359A005F2}" srcId="{F955839E-4548-4A75-BF0F-505AAFAD11D7}" destId="{C9D07A9B-73AD-43D0-B922-F2C93143F12B}" srcOrd="0" destOrd="0" parTransId="{87D415C7-C8E8-45FE-9908-81D613D1A81E}" sibTransId="{BCD9AEBD-4ADB-4FBD-85B4-64770FBC907F}"/>
    <dgm:cxn modelId="{48F416F7-6219-4751-9CB3-8245BF424DCC}" srcId="{945FC7EF-E5CA-4E09-9F79-38B851631678}" destId="{E99337C9-DB61-40E2-B6C9-69F4E588DEAD}" srcOrd="2" destOrd="0" parTransId="{F85BC3FB-5B02-4BA7-AAD7-6A3A630B668D}" sibTransId="{2D8A3083-5289-4163-83A1-7D35355DE6F3}"/>
    <dgm:cxn modelId="{04D9F1FC-FBDD-4818-98BF-A2DE1C8B329F}" type="presOf" srcId="{945FC7EF-E5CA-4E09-9F79-38B851631678}" destId="{6BAB0803-1CF4-400F-A4DC-FD1AC718B0C9}" srcOrd="0" destOrd="0" presId="urn:microsoft.com/office/officeart/2005/8/layout/chevron1"/>
    <dgm:cxn modelId="{A9DE83A4-2704-44A4-961B-57B91ABFB202}" type="presParOf" srcId="{6BAB0803-1CF4-400F-A4DC-FD1AC718B0C9}" destId="{03C636BD-AC5B-4964-A4AF-D58C67360314}" srcOrd="0" destOrd="0" presId="urn:microsoft.com/office/officeart/2005/8/layout/chevron1"/>
    <dgm:cxn modelId="{5B3849F3-A4A1-48A0-9F47-CE3D4C0065EF}" type="presParOf" srcId="{03C636BD-AC5B-4964-A4AF-D58C67360314}" destId="{52AC7A35-0FA7-4196-A7A5-43D72E51F9E6}" srcOrd="0" destOrd="0" presId="urn:microsoft.com/office/officeart/2005/8/layout/chevron1"/>
    <dgm:cxn modelId="{6AE84FBD-A6DF-46B9-BD9D-22BA8310F359}" type="presParOf" srcId="{03C636BD-AC5B-4964-A4AF-D58C67360314}" destId="{13EBDF78-83F1-46D0-931D-ACFED4FE399A}" srcOrd="1" destOrd="0" presId="urn:microsoft.com/office/officeart/2005/8/layout/chevron1"/>
    <dgm:cxn modelId="{CE716A50-793A-4CF1-9430-D74492B4E993}" type="presParOf" srcId="{6BAB0803-1CF4-400F-A4DC-FD1AC718B0C9}" destId="{DF2DBC1E-8CDA-4AFD-8B2B-85B402E1FBDC}" srcOrd="1" destOrd="0" presId="urn:microsoft.com/office/officeart/2005/8/layout/chevron1"/>
    <dgm:cxn modelId="{BA225B4E-125B-449A-A079-35FB2662E550}" type="presParOf" srcId="{6BAB0803-1CF4-400F-A4DC-FD1AC718B0C9}" destId="{134B62CE-E91B-4DA6-88ED-EA3823C51780}" srcOrd="2" destOrd="0" presId="urn:microsoft.com/office/officeart/2005/8/layout/chevron1"/>
    <dgm:cxn modelId="{C8EBDCB8-5319-45CA-BD79-DC425C472B5F}" type="presParOf" srcId="{134B62CE-E91B-4DA6-88ED-EA3823C51780}" destId="{58CD45FE-31EA-4F6B-9C51-D479F3E06FAD}" srcOrd="0" destOrd="0" presId="urn:microsoft.com/office/officeart/2005/8/layout/chevron1"/>
    <dgm:cxn modelId="{EB9A4AA9-D2AD-4B5B-846F-DAE62098746E}" type="presParOf" srcId="{134B62CE-E91B-4DA6-88ED-EA3823C51780}" destId="{7A59F04D-2F61-4195-A557-2447AAEDBA9A}" srcOrd="1" destOrd="0" presId="urn:microsoft.com/office/officeart/2005/8/layout/chevron1"/>
    <dgm:cxn modelId="{6409C850-44D4-4348-B825-CA0B29CDD5C8}" type="presParOf" srcId="{6BAB0803-1CF4-400F-A4DC-FD1AC718B0C9}" destId="{5A0B831B-0564-4E7D-908E-E8C3D96F8E1E}" srcOrd="3" destOrd="0" presId="urn:microsoft.com/office/officeart/2005/8/layout/chevron1"/>
    <dgm:cxn modelId="{C45D87A7-8584-4AB5-B377-670AFFAEBCFE}" type="presParOf" srcId="{6BAB0803-1CF4-400F-A4DC-FD1AC718B0C9}" destId="{0A00AF63-B635-4885-8096-22B7AB40B004}" srcOrd="4" destOrd="0" presId="urn:microsoft.com/office/officeart/2005/8/layout/chevron1"/>
    <dgm:cxn modelId="{E39ED7DB-4E1D-4958-8DF0-CE4D1D1B8DAE}" type="presParOf" srcId="{0A00AF63-B635-4885-8096-22B7AB40B004}" destId="{6831F2A9-681A-4E31-842F-59878833AAFA}" srcOrd="0" destOrd="0" presId="urn:microsoft.com/office/officeart/2005/8/layout/chevron1"/>
    <dgm:cxn modelId="{CD5B4C62-79B3-4912-A20F-899BEEA4DF40}" type="presParOf" srcId="{0A00AF63-B635-4885-8096-22B7AB40B004}" destId="{00600493-1A87-4D7B-AC5D-8D0869C6109F}" srcOrd="1" destOrd="0" presId="urn:microsoft.com/office/officeart/2005/8/layout/chevron1"/>
    <dgm:cxn modelId="{3759EAB2-B993-40E4-8235-4A02476C2309}" type="presParOf" srcId="{6BAB0803-1CF4-400F-A4DC-FD1AC718B0C9}" destId="{F6518D23-7D35-4409-A44A-5DC124733DA3}" srcOrd="5" destOrd="0" presId="urn:microsoft.com/office/officeart/2005/8/layout/chevron1"/>
    <dgm:cxn modelId="{90F5281F-2968-4680-B688-DCB4ACA40634}" type="presParOf" srcId="{6BAB0803-1CF4-400F-A4DC-FD1AC718B0C9}" destId="{973D5B2C-6FE2-4D83-872E-7704EE1C97EB}" srcOrd="6" destOrd="0" presId="urn:microsoft.com/office/officeart/2005/8/layout/chevron1"/>
    <dgm:cxn modelId="{D8EEE5D6-3DE9-492C-AECD-A5D654F55978}" type="presParOf" srcId="{973D5B2C-6FE2-4D83-872E-7704EE1C97EB}" destId="{AF762E2A-DA49-4507-AB30-DCBE8BBF3A94}" srcOrd="0" destOrd="0" presId="urn:microsoft.com/office/officeart/2005/8/layout/chevron1"/>
    <dgm:cxn modelId="{B6BB748D-CC4E-434E-AD3E-EB9852D5031A}" type="presParOf" srcId="{973D5B2C-6FE2-4D83-872E-7704EE1C97EB}" destId="{27B8DB91-32F8-4B63-98C7-88FBE696FC1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5FC7EF-E5CA-4E09-9F79-38B851631678}" type="doc">
      <dgm:prSet loTypeId="urn:microsoft.com/office/officeart/2005/8/layout/chevron1" loCatId="process" qsTypeId="urn:microsoft.com/office/officeart/2005/8/quickstyle/3d2" qsCatId="3D" csTypeId="urn:microsoft.com/office/officeart/2005/8/colors/accent0_3" csCatId="mainScheme" phldr="1"/>
      <dgm:spPr/>
      <dgm:t>
        <a:bodyPr/>
        <a:lstStyle/>
        <a:p>
          <a:endParaRPr lang="en-US"/>
        </a:p>
      </dgm:t>
    </dgm:pt>
    <dgm:pt modelId="{8714C9D8-43FF-464D-808E-183CEF0355C3}">
      <dgm:prSet phldrT="[Text]"/>
      <dgm:spPr/>
      <dgm:t>
        <a:bodyPr/>
        <a:lstStyle/>
        <a:p>
          <a:r>
            <a:rPr lang="en-US" b="1" dirty="0"/>
            <a:t>Individual Address or Multi-Address Challenge</a:t>
          </a:r>
        </a:p>
      </dgm:t>
    </dgm:pt>
    <dgm:pt modelId="{BF96FD36-4F28-4750-95EC-6DA5CA217B15}" type="parTrans" cxnId="{6A149814-D6E3-42A7-81C0-E6DAA26BD071}">
      <dgm:prSet/>
      <dgm:spPr/>
      <dgm:t>
        <a:bodyPr/>
        <a:lstStyle/>
        <a:p>
          <a:endParaRPr lang="en-US"/>
        </a:p>
      </dgm:t>
    </dgm:pt>
    <dgm:pt modelId="{63303FBC-A0D7-4556-8FF8-85888CF18DF5}" type="sibTrans" cxnId="{6A149814-D6E3-42A7-81C0-E6DAA26BD071}">
      <dgm:prSet/>
      <dgm:spPr/>
      <dgm:t>
        <a:bodyPr/>
        <a:lstStyle/>
        <a:p>
          <a:endParaRPr lang="en-US"/>
        </a:p>
      </dgm:t>
    </dgm:pt>
    <dgm:pt modelId="{32BC276C-BF4C-44FC-AC6E-55E588A8966D}">
      <dgm:prSet phldrT="[Text]"/>
      <dgm:spPr/>
      <dgm:t>
        <a:bodyPr/>
        <a:lstStyle/>
        <a:p>
          <a:r>
            <a:rPr lang="en-US" b="1" dirty="0"/>
            <a:t>ADECA Performs Cursory Review</a:t>
          </a:r>
        </a:p>
      </dgm:t>
    </dgm:pt>
    <dgm:pt modelId="{443F8D14-E43D-4749-BA9D-F372784AAA30}" type="parTrans" cxnId="{B703A046-D3C1-4DCE-B051-73F996EDB4B4}">
      <dgm:prSet/>
      <dgm:spPr/>
      <dgm:t>
        <a:bodyPr/>
        <a:lstStyle/>
        <a:p>
          <a:endParaRPr lang="en-US"/>
        </a:p>
      </dgm:t>
    </dgm:pt>
    <dgm:pt modelId="{BCDEC702-B7A8-4305-8F23-4D2D022FAA91}" type="sibTrans" cxnId="{B703A046-D3C1-4DCE-B051-73F996EDB4B4}">
      <dgm:prSet/>
      <dgm:spPr/>
      <dgm:t>
        <a:bodyPr/>
        <a:lstStyle/>
        <a:p>
          <a:endParaRPr lang="en-US"/>
        </a:p>
      </dgm:t>
    </dgm:pt>
    <dgm:pt modelId="{E99337C9-DB61-40E2-B6C9-69F4E588DEAD}">
      <dgm:prSet phldrT="[Text]"/>
      <dgm:spPr/>
      <dgm:t>
        <a:bodyPr/>
        <a:lstStyle/>
        <a:p>
          <a:r>
            <a:rPr lang="en-US" b="1" dirty="0"/>
            <a:t>30-Day Period to Address Challenge</a:t>
          </a:r>
        </a:p>
      </dgm:t>
    </dgm:pt>
    <dgm:pt modelId="{F85BC3FB-5B02-4BA7-AAD7-6A3A630B668D}" type="parTrans" cxnId="{48F416F7-6219-4751-9CB3-8245BF424DCC}">
      <dgm:prSet/>
      <dgm:spPr/>
      <dgm:t>
        <a:bodyPr/>
        <a:lstStyle/>
        <a:p>
          <a:endParaRPr lang="en-US"/>
        </a:p>
      </dgm:t>
    </dgm:pt>
    <dgm:pt modelId="{2D8A3083-5289-4163-83A1-7D35355DE6F3}" type="sibTrans" cxnId="{48F416F7-6219-4751-9CB3-8245BF424DCC}">
      <dgm:prSet/>
      <dgm:spPr/>
      <dgm:t>
        <a:bodyPr/>
        <a:lstStyle/>
        <a:p>
          <a:endParaRPr lang="en-US"/>
        </a:p>
      </dgm:t>
    </dgm:pt>
    <dgm:pt modelId="{F955839E-4548-4A75-BF0F-505AAFAD11D7}">
      <dgm:prSet/>
      <dgm:spPr/>
      <dgm:t>
        <a:bodyPr/>
        <a:lstStyle/>
        <a:p>
          <a:r>
            <a:rPr lang="en-US" b="1" dirty="0"/>
            <a:t>30-Day Period to Submit Proof</a:t>
          </a:r>
        </a:p>
      </dgm:t>
    </dgm:pt>
    <dgm:pt modelId="{1D595662-1168-4456-BB89-EB359840EE1D}" type="parTrans" cxnId="{20736543-CC08-41DF-8559-66FDD2E7A32D}">
      <dgm:prSet/>
      <dgm:spPr/>
      <dgm:t>
        <a:bodyPr/>
        <a:lstStyle/>
        <a:p>
          <a:endParaRPr lang="en-US"/>
        </a:p>
      </dgm:t>
    </dgm:pt>
    <dgm:pt modelId="{210F7401-648D-4914-A463-F95D4C934825}" type="sibTrans" cxnId="{20736543-CC08-41DF-8559-66FDD2E7A32D}">
      <dgm:prSet/>
      <dgm:spPr/>
      <dgm:t>
        <a:bodyPr/>
        <a:lstStyle/>
        <a:p>
          <a:endParaRPr lang="en-US"/>
        </a:p>
      </dgm:t>
    </dgm:pt>
    <dgm:pt modelId="{33DCDFAA-5B86-439D-BF39-5D94C859DEFE}">
      <dgm:prSe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Multi-address challenges</a:t>
          </a:r>
        </a:p>
      </dgm:t>
    </dgm:pt>
    <dgm:pt modelId="{46466D39-D62F-4B57-925E-B2DC0B2638C2}" type="parTrans" cxnId="{96BE8FC6-3EE6-4F10-B4ED-922AA04E3D74}">
      <dgm:prSet/>
      <dgm:spPr/>
      <dgm:t>
        <a:bodyPr/>
        <a:lstStyle/>
        <a:p>
          <a:endParaRPr lang="en-US"/>
        </a:p>
      </dgm:t>
    </dgm:pt>
    <dgm:pt modelId="{E2584A11-9FA8-44D2-AB34-98DDBDC6172C}" type="sibTrans" cxnId="{96BE8FC6-3EE6-4F10-B4ED-922AA04E3D74}">
      <dgm:prSet/>
      <dgm:spPr/>
      <dgm:t>
        <a:bodyPr/>
        <a:lstStyle/>
        <a:p>
          <a:endParaRPr lang="en-US"/>
        </a:p>
      </dgm:t>
    </dgm:pt>
    <dgm:pt modelId="{4CA8FA84-ABEC-4E32-A548-221687991837}">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Provide info about methods used to identify availability</a:t>
          </a:r>
        </a:p>
      </dgm:t>
    </dgm:pt>
    <dgm:pt modelId="{1D14F9CC-4170-4471-A7EB-447D62DFBBB4}" type="parTrans" cxnId="{0CF9FBC9-803C-4E47-8F24-3899AA79B347}">
      <dgm:prSet/>
      <dgm:spPr/>
      <dgm:t>
        <a:bodyPr/>
        <a:lstStyle/>
        <a:p>
          <a:endParaRPr lang="en-US"/>
        </a:p>
      </dgm:t>
    </dgm:pt>
    <dgm:pt modelId="{FF3FEA6A-EC83-4125-BD77-E48BB09DAFFD}" type="sibTrans" cxnId="{0CF9FBC9-803C-4E47-8F24-3899AA79B347}">
      <dgm:prSet/>
      <dgm:spPr/>
      <dgm:t>
        <a:bodyPr/>
        <a:lstStyle/>
        <a:p>
          <a:endParaRPr lang="en-US"/>
        </a:p>
      </dgm:t>
    </dgm:pt>
    <dgm:pt modelId="{2C1B2090-6246-4295-B000-969FBCA06785}">
      <dgm:prSe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Individual address challenges</a:t>
          </a:r>
        </a:p>
      </dgm:t>
    </dgm:pt>
    <dgm:pt modelId="{32B8383E-7E6C-427E-8873-998EA7F0B3C5}" type="parTrans" cxnId="{98EF893B-B2E3-44D8-83E2-10BC972FBD8B}">
      <dgm:prSet/>
      <dgm:spPr/>
      <dgm:t>
        <a:bodyPr/>
        <a:lstStyle/>
        <a:p>
          <a:endParaRPr lang="en-US"/>
        </a:p>
      </dgm:t>
    </dgm:pt>
    <dgm:pt modelId="{83C3293F-896C-42FB-941A-1DCF91F9A808}" type="sibTrans" cxnId="{98EF893B-B2E3-44D8-83E2-10BC972FBD8B}">
      <dgm:prSet/>
      <dgm:spPr/>
      <dgm:t>
        <a:bodyPr/>
        <a:lstStyle/>
        <a:p>
          <a:endParaRPr lang="en-US"/>
        </a:p>
      </dgm:t>
    </dgm:pt>
    <dgm:pt modelId="{F5C35415-1060-4B9D-86E7-45BB01E7E661}">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Provide evidence of contacting ISP(s and been denied service at claimed speed (screengrabs, records, etc.)</a:t>
          </a:r>
        </a:p>
      </dgm:t>
    </dgm:pt>
    <dgm:pt modelId="{E71C88E6-EE06-44E0-B200-37F3191A90A6}" type="parTrans" cxnId="{AF0EB9BF-D0BD-4D41-BBF6-6004788F7BBD}">
      <dgm:prSet/>
      <dgm:spPr/>
      <dgm:t>
        <a:bodyPr/>
        <a:lstStyle/>
        <a:p>
          <a:endParaRPr lang="en-US"/>
        </a:p>
      </dgm:t>
    </dgm:pt>
    <dgm:pt modelId="{327C8009-1D4F-4C42-9DDE-C1E37AD9079E}" type="sibTrans" cxnId="{AF0EB9BF-D0BD-4D41-BBF6-6004788F7BBD}">
      <dgm:prSet/>
      <dgm:spPr/>
      <dgm:t>
        <a:bodyPr/>
        <a:lstStyle/>
        <a:p>
          <a:endParaRPr lang="en-US"/>
        </a:p>
      </dgm:t>
    </dgm:pt>
    <dgm:pt modelId="{7FE60FA0-7EBA-4912-AE81-D6E76B5EB1EF}">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Complete form</a:t>
          </a:r>
        </a:p>
      </dgm:t>
    </dgm:pt>
    <dgm:pt modelId="{5F80DA2A-FEE2-45F7-AB23-85A8D8ED8588}" type="parTrans" cxnId="{68BFCD16-209D-44C8-B5C8-668DBE03B1FB}">
      <dgm:prSet/>
      <dgm:spPr/>
      <dgm:t>
        <a:bodyPr/>
        <a:lstStyle/>
        <a:p>
          <a:endParaRPr lang="en-US"/>
        </a:p>
      </dgm:t>
    </dgm:pt>
    <dgm:pt modelId="{AF4C4139-1FBC-4F7E-BC7F-27EA799C99DD}" type="sibTrans" cxnId="{68BFCD16-209D-44C8-B5C8-668DBE03B1FB}">
      <dgm:prSet/>
      <dgm:spPr/>
      <dgm:t>
        <a:bodyPr/>
        <a:lstStyle/>
        <a:p>
          <a:endParaRPr lang="en-US"/>
        </a:p>
      </dgm:t>
    </dgm:pt>
    <dgm:pt modelId="{C9D07A9B-73AD-43D0-B922-F2C93143F12B}">
      <dgm:prSet custT="1"/>
      <dgm:spPr/>
      <dgm:t>
        <a:bodyPr/>
        <a:lstStyle/>
        <a:p>
          <a:endParaRPr kumimoji="0" lang="en-US" sz="1300" b="0" i="0" u="none" strike="noStrike" cap="none" spc="0" normalizeH="0" baseline="0" noProof="0" dirty="0">
            <a:ln>
              <a:noFill/>
            </a:ln>
            <a:solidFill>
              <a:prstClr val="black"/>
            </a:solidFill>
            <a:effectLst/>
            <a:uLnTx/>
            <a:uFillTx/>
            <a:latin typeface="+mn-lt"/>
            <a:ea typeface="+mn-ea"/>
            <a:cs typeface="+mn-cs"/>
          </a:endParaRPr>
        </a:p>
      </dgm:t>
    </dgm:pt>
    <dgm:pt modelId="{87D415C7-C8E8-45FE-9908-81D613D1A81E}" type="parTrans" cxnId="{168404F5-C6AF-4CF0-B015-0B2359A005F2}">
      <dgm:prSet/>
      <dgm:spPr/>
      <dgm:t>
        <a:bodyPr/>
        <a:lstStyle/>
        <a:p>
          <a:endParaRPr lang="en-US"/>
        </a:p>
      </dgm:t>
    </dgm:pt>
    <dgm:pt modelId="{BCD9AEBD-4ADB-4FBD-85B4-64770FBC907F}" type="sibTrans" cxnId="{168404F5-C6AF-4CF0-B015-0B2359A005F2}">
      <dgm:prSet/>
      <dgm:spPr/>
      <dgm:t>
        <a:bodyPr/>
        <a:lstStyle/>
        <a:p>
          <a:endParaRPr lang="en-US"/>
        </a:p>
      </dgm:t>
    </dgm:pt>
    <dgm:pt modelId="{B53AF7C7-510F-498B-88B5-D05ED0C13127}">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Complete form</a:t>
          </a:r>
        </a:p>
      </dgm:t>
    </dgm:pt>
    <dgm:pt modelId="{52FE018F-9F5C-4525-B2A9-2603DCCA6815}" type="parTrans" cxnId="{38ACE018-9601-48C5-BCC8-831DC4DAA90B}">
      <dgm:prSet/>
      <dgm:spPr/>
    </dgm:pt>
    <dgm:pt modelId="{CE34D199-4D58-4169-8A2E-2EA260EC3243}" type="sibTrans" cxnId="{38ACE018-9601-48C5-BCC8-831DC4DAA90B}">
      <dgm:prSet/>
      <dgm:spPr/>
    </dgm:pt>
    <dgm:pt modelId="{6BAB0803-1CF4-400F-A4DC-FD1AC718B0C9}" type="pres">
      <dgm:prSet presAssocID="{945FC7EF-E5CA-4E09-9F79-38B851631678}" presName="Name0" presStyleCnt="0">
        <dgm:presLayoutVars>
          <dgm:dir/>
          <dgm:animLvl val="lvl"/>
          <dgm:resizeHandles val="exact"/>
        </dgm:presLayoutVars>
      </dgm:prSet>
      <dgm:spPr/>
    </dgm:pt>
    <dgm:pt modelId="{03C636BD-AC5B-4964-A4AF-D58C67360314}" type="pres">
      <dgm:prSet presAssocID="{8714C9D8-43FF-464D-808E-183CEF0355C3}" presName="composite" presStyleCnt="0"/>
      <dgm:spPr/>
    </dgm:pt>
    <dgm:pt modelId="{52AC7A35-0FA7-4196-A7A5-43D72E51F9E6}" type="pres">
      <dgm:prSet presAssocID="{8714C9D8-43FF-464D-808E-183CEF0355C3}" presName="parTx" presStyleLbl="node1" presStyleIdx="0" presStyleCnt="4">
        <dgm:presLayoutVars>
          <dgm:chMax val="0"/>
          <dgm:chPref val="0"/>
          <dgm:bulletEnabled val="1"/>
        </dgm:presLayoutVars>
      </dgm:prSet>
      <dgm:spPr/>
    </dgm:pt>
    <dgm:pt modelId="{13EBDF78-83F1-46D0-931D-ACFED4FE399A}" type="pres">
      <dgm:prSet presAssocID="{8714C9D8-43FF-464D-808E-183CEF0355C3}" presName="desTx" presStyleLbl="revTx" presStyleIdx="0" presStyleCnt="2">
        <dgm:presLayoutVars>
          <dgm:bulletEnabled val="1"/>
        </dgm:presLayoutVars>
      </dgm:prSet>
      <dgm:spPr/>
    </dgm:pt>
    <dgm:pt modelId="{DF2DBC1E-8CDA-4AFD-8B2B-85B402E1FBDC}" type="pres">
      <dgm:prSet presAssocID="{63303FBC-A0D7-4556-8FF8-85888CF18DF5}" presName="space" presStyleCnt="0"/>
      <dgm:spPr/>
    </dgm:pt>
    <dgm:pt modelId="{134B62CE-E91B-4DA6-88ED-EA3823C51780}" type="pres">
      <dgm:prSet presAssocID="{32BC276C-BF4C-44FC-AC6E-55E588A8966D}" presName="composite" presStyleCnt="0"/>
      <dgm:spPr/>
    </dgm:pt>
    <dgm:pt modelId="{58CD45FE-31EA-4F6B-9C51-D479F3E06FAD}" type="pres">
      <dgm:prSet presAssocID="{32BC276C-BF4C-44FC-AC6E-55E588A8966D}" presName="parTx" presStyleLbl="node1" presStyleIdx="1" presStyleCnt="4">
        <dgm:presLayoutVars>
          <dgm:chMax val="0"/>
          <dgm:chPref val="0"/>
          <dgm:bulletEnabled val="1"/>
        </dgm:presLayoutVars>
      </dgm:prSet>
      <dgm:spPr/>
    </dgm:pt>
    <dgm:pt modelId="{7A59F04D-2F61-4195-A557-2447AAEDBA9A}" type="pres">
      <dgm:prSet presAssocID="{32BC276C-BF4C-44FC-AC6E-55E588A8966D}" presName="desTx" presStyleLbl="revTx" presStyleIdx="0" presStyleCnt="2">
        <dgm:presLayoutVars>
          <dgm:bulletEnabled val="1"/>
        </dgm:presLayoutVars>
      </dgm:prSet>
      <dgm:spPr/>
    </dgm:pt>
    <dgm:pt modelId="{5A0B831B-0564-4E7D-908E-E8C3D96F8E1E}" type="pres">
      <dgm:prSet presAssocID="{BCDEC702-B7A8-4305-8F23-4D2D022FAA91}" presName="space" presStyleCnt="0"/>
      <dgm:spPr/>
    </dgm:pt>
    <dgm:pt modelId="{0A00AF63-B635-4885-8096-22B7AB40B004}" type="pres">
      <dgm:prSet presAssocID="{E99337C9-DB61-40E2-B6C9-69F4E588DEAD}" presName="composite" presStyleCnt="0"/>
      <dgm:spPr/>
    </dgm:pt>
    <dgm:pt modelId="{6831F2A9-681A-4E31-842F-59878833AAFA}" type="pres">
      <dgm:prSet presAssocID="{E99337C9-DB61-40E2-B6C9-69F4E588DEAD}" presName="parTx" presStyleLbl="node1" presStyleIdx="2" presStyleCnt="4">
        <dgm:presLayoutVars>
          <dgm:chMax val="0"/>
          <dgm:chPref val="0"/>
          <dgm:bulletEnabled val="1"/>
        </dgm:presLayoutVars>
      </dgm:prSet>
      <dgm:spPr/>
    </dgm:pt>
    <dgm:pt modelId="{00600493-1A87-4D7B-AC5D-8D0869C6109F}" type="pres">
      <dgm:prSet presAssocID="{E99337C9-DB61-40E2-B6C9-69F4E588DEAD}" presName="desTx" presStyleLbl="revTx" presStyleIdx="0" presStyleCnt="2">
        <dgm:presLayoutVars>
          <dgm:bulletEnabled val="1"/>
        </dgm:presLayoutVars>
      </dgm:prSet>
      <dgm:spPr/>
    </dgm:pt>
    <dgm:pt modelId="{F6518D23-7D35-4409-A44A-5DC124733DA3}" type="pres">
      <dgm:prSet presAssocID="{2D8A3083-5289-4163-83A1-7D35355DE6F3}" presName="space" presStyleCnt="0"/>
      <dgm:spPr/>
    </dgm:pt>
    <dgm:pt modelId="{973D5B2C-6FE2-4D83-872E-7704EE1C97EB}" type="pres">
      <dgm:prSet presAssocID="{F955839E-4548-4A75-BF0F-505AAFAD11D7}" presName="composite" presStyleCnt="0"/>
      <dgm:spPr/>
    </dgm:pt>
    <dgm:pt modelId="{AF762E2A-DA49-4507-AB30-DCBE8BBF3A94}" type="pres">
      <dgm:prSet presAssocID="{F955839E-4548-4A75-BF0F-505AAFAD11D7}" presName="parTx" presStyleLbl="node1" presStyleIdx="3" presStyleCnt="4" custLinFactNeighborX="299">
        <dgm:presLayoutVars>
          <dgm:chMax val="0"/>
          <dgm:chPref val="0"/>
          <dgm:bulletEnabled val="1"/>
        </dgm:presLayoutVars>
      </dgm:prSet>
      <dgm:spPr/>
    </dgm:pt>
    <dgm:pt modelId="{27B8DB91-32F8-4B63-98C7-88FBE696FC1A}" type="pres">
      <dgm:prSet presAssocID="{F955839E-4548-4A75-BF0F-505AAFAD11D7}" presName="desTx" presStyleLbl="revTx" presStyleIdx="1" presStyleCnt="2">
        <dgm:presLayoutVars>
          <dgm:bulletEnabled val="1"/>
        </dgm:presLayoutVars>
      </dgm:prSet>
      <dgm:spPr/>
    </dgm:pt>
  </dgm:ptLst>
  <dgm:cxnLst>
    <dgm:cxn modelId="{ED3EED0B-6798-42F4-9AC4-7E1C6C52FA9A}" type="presOf" srcId="{2C1B2090-6246-4295-B000-969FBCA06785}" destId="{13EBDF78-83F1-46D0-931D-ACFED4FE399A}" srcOrd="0" destOrd="3" presId="urn:microsoft.com/office/officeart/2005/8/layout/chevron1"/>
    <dgm:cxn modelId="{D0B1640E-5234-4841-B996-EF1B024332A5}" type="presOf" srcId="{B53AF7C7-510F-498B-88B5-D05ED0C13127}" destId="{13EBDF78-83F1-46D0-931D-ACFED4FE399A}" srcOrd="0" destOrd="4" presId="urn:microsoft.com/office/officeart/2005/8/layout/chevron1"/>
    <dgm:cxn modelId="{6A149814-D6E3-42A7-81C0-E6DAA26BD071}" srcId="{945FC7EF-E5CA-4E09-9F79-38B851631678}" destId="{8714C9D8-43FF-464D-808E-183CEF0355C3}" srcOrd="0" destOrd="0" parTransId="{BF96FD36-4F28-4750-95EC-6DA5CA217B15}" sibTransId="{63303FBC-A0D7-4556-8FF8-85888CF18DF5}"/>
    <dgm:cxn modelId="{03F43016-E126-4374-8B99-E6DD96A28538}" type="presOf" srcId="{E99337C9-DB61-40E2-B6C9-69F4E588DEAD}" destId="{6831F2A9-681A-4E31-842F-59878833AAFA}" srcOrd="0" destOrd="0" presId="urn:microsoft.com/office/officeart/2005/8/layout/chevron1"/>
    <dgm:cxn modelId="{68BFCD16-209D-44C8-B5C8-668DBE03B1FB}" srcId="{33DCDFAA-5B86-439D-BF39-5D94C859DEFE}" destId="{7FE60FA0-7EBA-4912-AE81-D6E76B5EB1EF}" srcOrd="0" destOrd="0" parTransId="{5F80DA2A-FEE2-45F7-AB23-85A8D8ED8588}" sibTransId="{AF4C4139-1FBC-4F7E-BC7F-27EA799C99DD}"/>
    <dgm:cxn modelId="{38ACE018-9601-48C5-BCC8-831DC4DAA90B}" srcId="{2C1B2090-6246-4295-B000-969FBCA06785}" destId="{B53AF7C7-510F-498B-88B5-D05ED0C13127}" srcOrd="0" destOrd="0" parTransId="{52FE018F-9F5C-4525-B2A9-2603DCCA6815}" sibTransId="{CE34D199-4D58-4169-8A2E-2EA260EC3243}"/>
    <dgm:cxn modelId="{6D860028-C93D-46EE-BACD-2920FD212D03}" type="presOf" srcId="{F5C35415-1060-4B9D-86E7-45BB01E7E661}" destId="{13EBDF78-83F1-46D0-931D-ACFED4FE399A}" srcOrd="0" destOrd="5" presId="urn:microsoft.com/office/officeart/2005/8/layout/chevron1"/>
    <dgm:cxn modelId="{D4DA9334-1F11-49F6-BE25-D5DFA7BB9B0C}" type="presOf" srcId="{4CA8FA84-ABEC-4E32-A548-221687991837}" destId="{13EBDF78-83F1-46D0-931D-ACFED4FE399A}" srcOrd="0" destOrd="2" presId="urn:microsoft.com/office/officeart/2005/8/layout/chevron1"/>
    <dgm:cxn modelId="{98EF893B-B2E3-44D8-83E2-10BC972FBD8B}" srcId="{8714C9D8-43FF-464D-808E-183CEF0355C3}" destId="{2C1B2090-6246-4295-B000-969FBCA06785}" srcOrd="1" destOrd="0" parTransId="{32B8383E-7E6C-427E-8873-998EA7F0B3C5}" sibTransId="{83C3293F-896C-42FB-941A-1DCF91F9A808}"/>
    <dgm:cxn modelId="{20736543-CC08-41DF-8559-66FDD2E7A32D}" srcId="{945FC7EF-E5CA-4E09-9F79-38B851631678}" destId="{F955839E-4548-4A75-BF0F-505AAFAD11D7}" srcOrd="3" destOrd="0" parTransId="{1D595662-1168-4456-BB89-EB359840EE1D}" sibTransId="{210F7401-648D-4914-A463-F95D4C934825}"/>
    <dgm:cxn modelId="{B703A046-D3C1-4DCE-B051-73F996EDB4B4}" srcId="{945FC7EF-E5CA-4E09-9F79-38B851631678}" destId="{32BC276C-BF4C-44FC-AC6E-55E588A8966D}" srcOrd="1" destOrd="0" parTransId="{443F8D14-E43D-4749-BA9D-F372784AAA30}" sibTransId="{BCDEC702-B7A8-4305-8F23-4D2D022FAA91}"/>
    <dgm:cxn modelId="{7F1EE374-A9B2-49DA-BC75-798F10200BBD}" type="presOf" srcId="{C9D07A9B-73AD-43D0-B922-F2C93143F12B}" destId="{27B8DB91-32F8-4B63-98C7-88FBE696FC1A}" srcOrd="0" destOrd="0" presId="urn:microsoft.com/office/officeart/2005/8/layout/chevron1"/>
    <dgm:cxn modelId="{90C64F80-605F-49A8-9DE3-EBCAA3F284AC}" type="presOf" srcId="{8714C9D8-43FF-464D-808E-183CEF0355C3}" destId="{52AC7A35-0FA7-4196-A7A5-43D72E51F9E6}" srcOrd="0" destOrd="0" presId="urn:microsoft.com/office/officeart/2005/8/layout/chevron1"/>
    <dgm:cxn modelId="{AF0EB9BF-D0BD-4D41-BBF6-6004788F7BBD}" srcId="{2C1B2090-6246-4295-B000-969FBCA06785}" destId="{F5C35415-1060-4B9D-86E7-45BB01E7E661}" srcOrd="1" destOrd="0" parTransId="{E71C88E6-EE06-44E0-B200-37F3191A90A6}" sibTransId="{327C8009-1D4F-4C42-9DDE-C1E37AD9079E}"/>
    <dgm:cxn modelId="{96BE8FC6-3EE6-4F10-B4ED-922AA04E3D74}" srcId="{8714C9D8-43FF-464D-808E-183CEF0355C3}" destId="{33DCDFAA-5B86-439D-BF39-5D94C859DEFE}" srcOrd="0" destOrd="0" parTransId="{46466D39-D62F-4B57-925E-B2DC0B2638C2}" sibTransId="{E2584A11-9FA8-44D2-AB34-98DDBDC6172C}"/>
    <dgm:cxn modelId="{0CF9FBC9-803C-4E47-8F24-3899AA79B347}" srcId="{33DCDFAA-5B86-439D-BF39-5D94C859DEFE}" destId="{4CA8FA84-ABEC-4E32-A548-221687991837}" srcOrd="1" destOrd="0" parTransId="{1D14F9CC-4170-4471-A7EB-447D62DFBBB4}" sibTransId="{FF3FEA6A-EC83-4125-BD77-E48BB09DAFFD}"/>
    <dgm:cxn modelId="{2EAAADD3-9909-43B8-88FE-1CA697984F69}" type="presOf" srcId="{32BC276C-BF4C-44FC-AC6E-55E588A8966D}" destId="{58CD45FE-31EA-4F6B-9C51-D479F3E06FAD}" srcOrd="0" destOrd="0" presId="urn:microsoft.com/office/officeart/2005/8/layout/chevron1"/>
    <dgm:cxn modelId="{8B9620E0-5411-4496-95BB-0FD279D54C58}" type="presOf" srcId="{33DCDFAA-5B86-439D-BF39-5D94C859DEFE}" destId="{13EBDF78-83F1-46D0-931D-ACFED4FE399A}" srcOrd="0" destOrd="0" presId="urn:microsoft.com/office/officeart/2005/8/layout/chevron1"/>
    <dgm:cxn modelId="{3C6677F4-E370-4274-98D5-9E1046C208A3}" type="presOf" srcId="{F955839E-4548-4A75-BF0F-505AAFAD11D7}" destId="{AF762E2A-DA49-4507-AB30-DCBE8BBF3A94}" srcOrd="0" destOrd="0" presId="urn:microsoft.com/office/officeart/2005/8/layout/chevron1"/>
    <dgm:cxn modelId="{168404F5-C6AF-4CF0-B015-0B2359A005F2}" srcId="{F955839E-4548-4A75-BF0F-505AAFAD11D7}" destId="{C9D07A9B-73AD-43D0-B922-F2C93143F12B}" srcOrd="0" destOrd="0" parTransId="{87D415C7-C8E8-45FE-9908-81D613D1A81E}" sibTransId="{BCD9AEBD-4ADB-4FBD-85B4-64770FBC907F}"/>
    <dgm:cxn modelId="{48F416F7-6219-4751-9CB3-8245BF424DCC}" srcId="{945FC7EF-E5CA-4E09-9F79-38B851631678}" destId="{E99337C9-DB61-40E2-B6C9-69F4E588DEAD}" srcOrd="2" destOrd="0" parTransId="{F85BC3FB-5B02-4BA7-AAD7-6A3A630B668D}" sibTransId="{2D8A3083-5289-4163-83A1-7D35355DE6F3}"/>
    <dgm:cxn modelId="{04D9F1FC-FBDD-4818-98BF-A2DE1C8B329F}" type="presOf" srcId="{945FC7EF-E5CA-4E09-9F79-38B851631678}" destId="{6BAB0803-1CF4-400F-A4DC-FD1AC718B0C9}" srcOrd="0" destOrd="0" presId="urn:microsoft.com/office/officeart/2005/8/layout/chevron1"/>
    <dgm:cxn modelId="{5C6E8DFF-984D-458E-A86E-C4EA2FAF4768}" type="presOf" srcId="{7FE60FA0-7EBA-4912-AE81-D6E76B5EB1EF}" destId="{13EBDF78-83F1-46D0-931D-ACFED4FE399A}" srcOrd="0" destOrd="1" presId="urn:microsoft.com/office/officeart/2005/8/layout/chevron1"/>
    <dgm:cxn modelId="{A9DE83A4-2704-44A4-961B-57B91ABFB202}" type="presParOf" srcId="{6BAB0803-1CF4-400F-A4DC-FD1AC718B0C9}" destId="{03C636BD-AC5B-4964-A4AF-D58C67360314}" srcOrd="0" destOrd="0" presId="urn:microsoft.com/office/officeart/2005/8/layout/chevron1"/>
    <dgm:cxn modelId="{5B3849F3-A4A1-48A0-9F47-CE3D4C0065EF}" type="presParOf" srcId="{03C636BD-AC5B-4964-A4AF-D58C67360314}" destId="{52AC7A35-0FA7-4196-A7A5-43D72E51F9E6}" srcOrd="0" destOrd="0" presId="urn:microsoft.com/office/officeart/2005/8/layout/chevron1"/>
    <dgm:cxn modelId="{6AE84FBD-A6DF-46B9-BD9D-22BA8310F359}" type="presParOf" srcId="{03C636BD-AC5B-4964-A4AF-D58C67360314}" destId="{13EBDF78-83F1-46D0-931D-ACFED4FE399A}" srcOrd="1" destOrd="0" presId="urn:microsoft.com/office/officeart/2005/8/layout/chevron1"/>
    <dgm:cxn modelId="{CE716A50-793A-4CF1-9430-D74492B4E993}" type="presParOf" srcId="{6BAB0803-1CF4-400F-A4DC-FD1AC718B0C9}" destId="{DF2DBC1E-8CDA-4AFD-8B2B-85B402E1FBDC}" srcOrd="1" destOrd="0" presId="urn:microsoft.com/office/officeart/2005/8/layout/chevron1"/>
    <dgm:cxn modelId="{BA225B4E-125B-449A-A079-35FB2662E550}" type="presParOf" srcId="{6BAB0803-1CF4-400F-A4DC-FD1AC718B0C9}" destId="{134B62CE-E91B-4DA6-88ED-EA3823C51780}" srcOrd="2" destOrd="0" presId="urn:microsoft.com/office/officeart/2005/8/layout/chevron1"/>
    <dgm:cxn modelId="{C8EBDCB8-5319-45CA-BD79-DC425C472B5F}" type="presParOf" srcId="{134B62CE-E91B-4DA6-88ED-EA3823C51780}" destId="{58CD45FE-31EA-4F6B-9C51-D479F3E06FAD}" srcOrd="0" destOrd="0" presId="urn:microsoft.com/office/officeart/2005/8/layout/chevron1"/>
    <dgm:cxn modelId="{EB9A4AA9-D2AD-4B5B-846F-DAE62098746E}" type="presParOf" srcId="{134B62CE-E91B-4DA6-88ED-EA3823C51780}" destId="{7A59F04D-2F61-4195-A557-2447AAEDBA9A}" srcOrd="1" destOrd="0" presId="urn:microsoft.com/office/officeart/2005/8/layout/chevron1"/>
    <dgm:cxn modelId="{6409C850-44D4-4348-B825-CA0B29CDD5C8}" type="presParOf" srcId="{6BAB0803-1CF4-400F-A4DC-FD1AC718B0C9}" destId="{5A0B831B-0564-4E7D-908E-E8C3D96F8E1E}" srcOrd="3" destOrd="0" presId="urn:microsoft.com/office/officeart/2005/8/layout/chevron1"/>
    <dgm:cxn modelId="{C45D87A7-8584-4AB5-B377-670AFFAEBCFE}" type="presParOf" srcId="{6BAB0803-1CF4-400F-A4DC-FD1AC718B0C9}" destId="{0A00AF63-B635-4885-8096-22B7AB40B004}" srcOrd="4" destOrd="0" presId="urn:microsoft.com/office/officeart/2005/8/layout/chevron1"/>
    <dgm:cxn modelId="{E39ED7DB-4E1D-4958-8DF0-CE4D1D1B8DAE}" type="presParOf" srcId="{0A00AF63-B635-4885-8096-22B7AB40B004}" destId="{6831F2A9-681A-4E31-842F-59878833AAFA}" srcOrd="0" destOrd="0" presId="urn:microsoft.com/office/officeart/2005/8/layout/chevron1"/>
    <dgm:cxn modelId="{CD5B4C62-79B3-4912-A20F-899BEEA4DF40}" type="presParOf" srcId="{0A00AF63-B635-4885-8096-22B7AB40B004}" destId="{00600493-1A87-4D7B-AC5D-8D0869C6109F}" srcOrd="1" destOrd="0" presId="urn:microsoft.com/office/officeart/2005/8/layout/chevron1"/>
    <dgm:cxn modelId="{3759EAB2-B993-40E4-8235-4A02476C2309}" type="presParOf" srcId="{6BAB0803-1CF4-400F-A4DC-FD1AC718B0C9}" destId="{F6518D23-7D35-4409-A44A-5DC124733DA3}" srcOrd="5" destOrd="0" presId="urn:microsoft.com/office/officeart/2005/8/layout/chevron1"/>
    <dgm:cxn modelId="{90F5281F-2968-4680-B688-DCB4ACA40634}" type="presParOf" srcId="{6BAB0803-1CF4-400F-A4DC-FD1AC718B0C9}" destId="{973D5B2C-6FE2-4D83-872E-7704EE1C97EB}" srcOrd="6" destOrd="0" presId="urn:microsoft.com/office/officeart/2005/8/layout/chevron1"/>
    <dgm:cxn modelId="{D8EEE5D6-3DE9-492C-AECD-A5D654F55978}" type="presParOf" srcId="{973D5B2C-6FE2-4D83-872E-7704EE1C97EB}" destId="{AF762E2A-DA49-4507-AB30-DCBE8BBF3A94}" srcOrd="0" destOrd="0" presId="urn:microsoft.com/office/officeart/2005/8/layout/chevron1"/>
    <dgm:cxn modelId="{B6BB748D-CC4E-434E-AD3E-EB9852D5031A}" type="presParOf" srcId="{973D5B2C-6FE2-4D83-872E-7704EE1C97EB}" destId="{27B8DB91-32F8-4B63-98C7-88FBE696FC1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5FC7EF-E5CA-4E09-9F79-38B851631678}" type="doc">
      <dgm:prSet loTypeId="urn:microsoft.com/office/officeart/2005/8/layout/chevron1" loCatId="process" qsTypeId="urn:microsoft.com/office/officeart/2005/8/quickstyle/3d2" qsCatId="3D" csTypeId="urn:microsoft.com/office/officeart/2005/8/colors/accent0_3" csCatId="mainScheme" phldr="1"/>
      <dgm:spPr/>
      <dgm:t>
        <a:bodyPr/>
        <a:lstStyle/>
        <a:p>
          <a:endParaRPr lang="en-US"/>
        </a:p>
      </dgm:t>
    </dgm:pt>
    <dgm:pt modelId="{8714C9D8-43FF-464D-808E-183CEF0355C3}">
      <dgm:prSet phldrT="[Text]"/>
      <dgm:spPr/>
      <dgm:t>
        <a:bodyPr/>
        <a:lstStyle/>
        <a:p>
          <a:r>
            <a:rPr lang="en-US" b="1" dirty="0"/>
            <a:t>Individual Address or Multi-Address Challenge</a:t>
          </a:r>
        </a:p>
      </dgm:t>
    </dgm:pt>
    <dgm:pt modelId="{BF96FD36-4F28-4750-95EC-6DA5CA217B15}" type="parTrans" cxnId="{6A149814-D6E3-42A7-81C0-E6DAA26BD071}">
      <dgm:prSet/>
      <dgm:spPr/>
      <dgm:t>
        <a:bodyPr/>
        <a:lstStyle/>
        <a:p>
          <a:endParaRPr lang="en-US"/>
        </a:p>
      </dgm:t>
    </dgm:pt>
    <dgm:pt modelId="{63303FBC-A0D7-4556-8FF8-85888CF18DF5}" type="sibTrans" cxnId="{6A149814-D6E3-42A7-81C0-E6DAA26BD071}">
      <dgm:prSet/>
      <dgm:spPr/>
      <dgm:t>
        <a:bodyPr/>
        <a:lstStyle/>
        <a:p>
          <a:endParaRPr lang="en-US"/>
        </a:p>
      </dgm:t>
    </dgm:pt>
    <dgm:pt modelId="{32BC276C-BF4C-44FC-AC6E-55E588A8966D}">
      <dgm:prSet phldrT="[Text]"/>
      <dgm:spPr/>
      <dgm:t>
        <a:bodyPr/>
        <a:lstStyle/>
        <a:p>
          <a:r>
            <a:rPr lang="en-US" b="1" dirty="0"/>
            <a:t>ADECA Performs Cursory Review</a:t>
          </a:r>
        </a:p>
      </dgm:t>
    </dgm:pt>
    <dgm:pt modelId="{443F8D14-E43D-4749-BA9D-F372784AAA30}" type="parTrans" cxnId="{B703A046-D3C1-4DCE-B051-73F996EDB4B4}">
      <dgm:prSet/>
      <dgm:spPr/>
      <dgm:t>
        <a:bodyPr/>
        <a:lstStyle/>
        <a:p>
          <a:endParaRPr lang="en-US"/>
        </a:p>
      </dgm:t>
    </dgm:pt>
    <dgm:pt modelId="{BCDEC702-B7A8-4305-8F23-4D2D022FAA91}" type="sibTrans" cxnId="{B703A046-D3C1-4DCE-B051-73F996EDB4B4}">
      <dgm:prSet/>
      <dgm:spPr/>
      <dgm:t>
        <a:bodyPr/>
        <a:lstStyle/>
        <a:p>
          <a:endParaRPr lang="en-US"/>
        </a:p>
      </dgm:t>
    </dgm:pt>
    <dgm:pt modelId="{E99337C9-DB61-40E2-B6C9-69F4E588DEAD}">
      <dgm:prSet phldrT="[Text]"/>
      <dgm:spPr/>
      <dgm:t>
        <a:bodyPr/>
        <a:lstStyle/>
        <a:p>
          <a:r>
            <a:rPr lang="en-US" b="1" dirty="0"/>
            <a:t>30-Day Period to Address Challenge</a:t>
          </a:r>
        </a:p>
      </dgm:t>
    </dgm:pt>
    <dgm:pt modelId="{F85BC3FB-5B02-4BA7-AAD7-6A3A630B668D}" type="parTrans" cxnId="{48F416F7-6219-4751-9CB3-8245BF424DCC}">
      <dgm:prSet/>
      <dgm:spPr/>
      <dgm:t>
        <a:bodyPr/>
        <a:lstStyle/>
        <a:p>
          <a:endParaRPr lang="en-US"/>
        </a:p>
      </dgm:t>
    </dgm:pt>
    <dgm:pt modelId="{2D8A3083-5289-4163-83A1-7D35355DE6F3}" type="sibTrans" cxnId="{48F416F7-6219-4751-9CB3-8245BF424DCC}">
      <dgm:prSet/>
      <dgm:spPr/>
      <dgm:t>
        <a:bodyPr/>
        <a:lstStyle/>
        <a:p>
          <a:endParaRPr lang="en-US"/>
        </a:p>
      </dgm:t>
    </dgm:pt>
    <dgm:pt modelId="{F955839E-4548-4A75-BF0F-505AAFAD11D7}">
      <dgm:prSet/>
      <dgm:spPr/>
      <dgm:t>
        <a:bodyPr/>
        <a:lstStyle/>
        <a:p>
          <a:r>
            <a:rPr lang="en-US" b="1" dirty="0"/>
            <a:t>30-Day Period to Submit Proof</a:t>
          </a:r>
        </a:p>
      </dgm:t>
    </dgm:pt>
    <dgm:pt modelId="{1D595662-1168-4456-BB89-EB359840EE1D}" type="parTrans" cxnId="{20736543-CC08-41DF-8559-66FDD2E7A32D}">
      <dgm:prSet/>
      <dgm:spPr/>
      <dgm:t>
        <a:bodyPr/>
        <a:lstStyle/>
        <a:p>
          <a:endParaRPr lang="en-US"/>
        </a:p>
      </dgm:t>
    </dgm:pt>
    <dgm:pt modelId="{210F7401-648D-4914-A463-F95D4C934825}" type="sibTrans" cxnId="{20736543-CC08-41DF-8559-66FDD2E7A32D}">
      <dgm:prSet/>
      <dgm:spPr/>
      <dgm:t>
        <a:bodyPr/>
        <a:lstStyle/>
        <a:p>
          <a:endParaRPr lang="en-US"/>
        </a:p>
      </dgm:t>
    </dgm:pt>
    <dgm:pt modelId="{F1E66655-FD91-425F-BCD9-3F79679AAC8F}">
      <dgm:prSet phldrT="[Text]" custT="1"/>
      <dgm:spPr/>
      <dgm:t>
        <a:bodyPr/>
        <a:lstStyle/>
        <a:p>
          <a:r>
            <a:rPr lang="en-US" sz="1400" b="1" i="1" dirty="0">
              <a:latin typeface="+mn-lt"/>
            </a:rPr>
            <a:t>ADECA</a:t>
          </a:r>
        </a:p>
      </dgm:t>
    </dgm:pt>
    <dgm:pt modelId="{367CDE8B-7179-41C0-ACCC-83C735AB5B97}" type="parTrans" cxnId="{FD5BD15D-8326-4046-BDD2-F97BBF4C4156}">
      <dgm:prSet/>
      <dgm:spPr/>
      <dgm:t>
        <a:bodyPr/>
        <a:lstStyle/>
        <a:p>
          <a:endParaRPr lang="en-US"/>
        </a:p>
      </dgm:t>
    </dgm:pt>
    <dgm:pt modelId="{4391BB8E-926E-4805-9A32-73B51B25A00B}" type="sibTrans" cxnId="{FD5BD15D-8326-4046-BDD2-F97BBF4C4156}">
      <dgm:prSet/>
      <dgm:spPr/>
      <dgm:t>
        <a:bodyPr/>
        <a:lstStyle/>
        <a:p>
          <a:endParaRPr lang="en-US"/>
        </a:p>
      </dgm:t>
    </dgm:pt>
    <dgm:pt modelId="{204262ED-02C9-4E0D-9FA6-3B37DBEF063D}">
      <dgm:prSet custT="1"/>
      <dgm:spPr/>
      <dgm:t>
        <a:bodyPr/>
        <a:lstStyle/>
        <a:p>
          <a:r>
            <a:rPr lang="en-US" sz="1400" dirty="0">
              <a:latin typeface="+mn-lt"/>
            </a:rPr>
            <a:t>Provides c</a:t>
          </a:r>
          <a:r>
            <a:rPr lang="en-US" sz="1400" b="0" dirty="0">
              <a:latin typeface="+mn-lt"/>
            </a:rPr>
            <a:t>hallenger and challenged ISP </a:t>
          </a:r>
          <a:r>
            <a:rPr lang="en-US" sz="1400" dirty="0">
              <a:latin typeface="+mn-lt"/>
            </a:rPr>
            <a:t>with next steps</a:t>
          </a:r>
        </a:p>
      </dgm:t>
    </dgm:pt>
    <dgm:pt modelId="{A3899353-521D-452E-95CF-E73901FABF37}" type="parTrans" cxnId="{8A4FC78B-941D-4319-87BA-36BC5CC956F0}">
      <dgm:prSet/>
      <dgm:spPr/>
      <dgm:t>
        <a:bodyPr/>
        <a:lstStyle/>
        <a:p>
          <a:endParaRPr lang="en-US"/>
        </a:p>
      </dgm:t>
    </dgm:pt>
    <dgm:pt modelId="{FA43DAE9-5DE7-49AE-BD11-7931FCCBC7DB}" type="sibTrans" cxnId="{8A4FC78B-941D-4319-87BA-36BC5CC956F0}">
      <dgm:prSet/>
      <dgm:spPr/>
      <dgm:t>
        <a:bodyPr/>
        <a:lstStyle/>
        <a:p>
          <a:endParaRPr lang="en-US"/>
        </a:p>
      </dgm:t>
    </dgm:pt>
    <dgm:pt modelId="{33DCDFAA-5B86-439D-BF39-5D94C859DEFE}">
      <dgm:prSe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Multi-address challenges</a:t>
          </a:r>
        </a:p>
      </dgm:t>
    </dgm:pt>
    <dgm:pt modelId="{46466D39-D62F-4B57-925E-B2DC0B2638C2}" type="parTrans" cxnId="{96BE8FC6-3EE6-4F10-B4ED-922AA04E3D74}">
      <dgm:prSet/>
      <dgm:spPr/>
      <dgm:t>
        <a:bodyPr/>
        <a:lstStyle/>
        <a:p>
          <a:endParaRPr lang="en-US"/>
        </a:p>
      </dgm:t>
    </dgm:pt>
    <dgm:pt modelId="{E2584A11-9FA8-44D2-AB34-98DDBDC6172C}" type="sibTrans" cxnId="{96BE8FC6-3EE6-4F10-B4ED-922AA04E3D74}">
      <dgm:prSet/>
      <dgm:spPr/>
      <dgm:t>
        <a:bodyPr/>
        <a:lstStyle/>
        <a:p>
          <a:endParaRPr lang="en-US"/>
        </a:p>
      </dgm:t>
    </dgm:pt>
    <dgm:pt modelId="{EA40D2B6-BDAB-422B-9017-0B45C5561EAB}">
      <dgm:prSet phldrT="[Text]" custT="1"/>
      <dgm:spPr/>
      <dgm:t>
        <a:bodyPr/>
        <a:lstStyle/>
        <a:p>
          <a:r>
            <a:rPr lang="en-US" sz="1400" dirty="0">
              <a:latin typeface="+mn-lt"/>
            </a:rPr>
            <a:t>Evaluates merit of challenge</a:t>
          </a:r>
        </a:p>
      </dgm:t>
    </dgm:pt>
    <dgm:pt modelId="{986B5EAF-C2DC-46B8-A617-A12E0D95AFF4}" type="parTrans" cxnId="{0AD0F994-829E-4622-90E5-D4C451FF015F}">
      <dgm:prSet/>
      <dgm:spPr/>
      <dgm:t>
        <a:bodyPr/>
        <a:lstStyle/>
        <a:p>
          <a:endParaRPr lang="en-US"/>
        </a:p>
      </dgm:t>
    </dgm:pt>
    <dgm:pt modelId="{FD7DBE35-737C-465E-A401-DF745B67C79D}" type="sibTrans" cxnId="{0AD0F994-829E-4622-90E5-D4C451FF015F}">
      <dgm:prSet/>
      <dgm:spPr/>
      <dgm:t>
        <a:bodyPr/>
        <a:lstStyle/>
        <a:p>
          <a:endParaRPr lang="en-US"/>
        </a:p>
      </dgm:t>
    </dgm:pt>
    <dgm:pt modelId="{AB6FF1F5-9A8F-4F07-938F-A3BFB624369B}">
      <dgm:prSet phldrT="[Tex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Challenger’s data </a:t>
          </a:r>
          <a:r>
            <a:rPr kumimoji="0" lang="en-US" sz="1400" b="0" i="0" u="none" strike="noStrike" cap="none" spc="0" normalizeH="0" baseline="0" noProof="0" dirty="0">
              <a:ln>
                <a:noFill/>
              </a:ln>
              <a:solidFill>
                <a:prstClr val="black"/>
              </a:solidFill>
              <a:effectLst/>
              <a:uLnTx/>
              <a:uFillTx/>
              <a:latin typeface="+mn-lt"/>
              <a:ea typeface="+mn-ea"/>
              <a:cs typeface="+mn-cs"/>
            </a:rPr>
            <a:t>must meet minimum burden of proof</a:t>
          </a:r>
          <a:endParaRPr lang="en-US" sz="1400" dirty="0">
            <a:latin typeface="+mn-lt"/>
          </a:endParaRPr>
        </a:p>
      </dgm:t>
    </dgm:pt>
    <dgm:pt modelId="{A97246B3-13EC-45F3-A4AC-0CFA6B50D304}" type="parTrans" cxnId="{0F28DAF3-089A-4479-B180-9522E539F235}">
      <dgm:prSet/>
      <dgm:spPr/>
      <dgm:t>
        <a:bodyPr/>
        <a:lstStyle/>
        <a:p>
          <a:endParaRPr lang="en-US"/>
        </a:p>
      </dgm:t>
    </dgm:pt>
    <dgm:pt modelId="{47CE7695-3D59-4152-8002-D774DE63FF6A}" type="sibTrans" cxnId="{0F28DAF3-089A-4479-B180-9522E539F235}">
      <dgm:prSet/>
      <dgm:spPr/>
      <dgm:t>
        <a:bodyPr/>
        <a:lstStyle/>
        <a:p>
          <a:endParaRPr lang="en-US"/>
        </a:p>
      </dgm:t>
    </dgm:pt>
    <dgm:pt modelId="{5645F1BB-DCA7-4033-8BEE-A69FDEF235D3}">
      <dgm:prSet phldrT="[Text]" custT="1"/>
      <dgm:spPr/>
      <dgm:t>
        <a:bodyPr/>
        <a:lstStyle/>
        <a:p>
          <a:r>
            <a:rPr lang="en-US" sz="1400" dirty="0">
              <a:latin typeface="+mn-lt"/>
            </a:rPr>
            <a:t>Notifies challenged ISP</a:t>
          </a:r>
        </a:p>
      </dgm:t>
    </dgm:pt>
    <dgm:pt modelId="{7179972C-E61B-4FDD-A58D-7C7B61644364}" type="parTrans" cxnId="{B00AAF5C-D002-42EC-BAF4-21D937A0FB99}">
      <dgm:prSet/>
      <dgm:spPr/>
      <dgm:t>
        <a:bodyPr/>
        <a:lstStyle/>
        <a:p>
          <a:endParaRPr lang="en-US"/>
        </a:p>
      </dgm:t>
    </dgm:pt>
    <dgm:pt modelId="{809974A7-00CB-4FB7-B26C-0F79E43689D2}" type="sibTrans" cxnId="{B00AAF5C-D002-42EC-BAF4-21D937A0FB99}">
      <dgm:prSet/>
      <dgm:spPr/>
      <dgm:t>
        <a:bodyPr/>
        <a:lstStyle/>
        <a:p>
          <a:endParaRPr lang="en-US"/>
        </a:p>
      </dgm:t>
    </dgm:pt>
    <dgm:pt modelId="{CC9C26C4-0518-4DC0-A013-4E4665347322}">
      <dgm:prSet phldrT="[Text]" custT="1"/>
      <dgm:spPr/>
      <dgm:t>
        <a:bodyPr/>
        <a:lstStyle/>
        <a:p>
          <a:r>
            <a:rPr lang="en-US" sz="1400" dirty="0">
              <a:latin typeface="+mn-lt"/>
            </a:rPr>
            <a:t>Reviews submission for completeness</a:t>
          </a:r>
        </a:p>
      </dgm:t>
    </dgm:pt>
    <dgm:pt modelId="{D4B3788C-BF92-4B3C-8536-357CA47B104B}" type="parTrans" cxnId="{C6BBD1C3-63B6-4705-B27F-FFCF610E2A69}">
      <dgm:prSet/>
      <dgm:spPr/>
      <dgm:t>
        <a:bodyPr/>
        <a:lstStyle/>
        <a:p>
          <a:endParaRPr lang="en-US"/>
        </a:p>
      </dgm:t>
    </dgm:pt>
    <dgm:pt modelId="{F4490868-8758-4746-BB71-38A5A7A49C45}" type="sibTrans" cxnId="{C6BBD1C3-63B6-4705-B27F-FFCF610E2A69}">
      <dgm:prSet/>
      <dgm:spPr/>
      <dgm:t>
        <a:bodyPr/>
        <a:lstStyle/>
        <a:p>
          <a:endParaRPr lang="en-US"/>
        </a:p>
      </dgm:t>
    </dgm:pt>
    <dgm:pt modelId="{C9D07A9B-73AD-43D0-B922-F2C93143F12B}">
      <dgm:prSet custT="1"/>
      <dgm:spPr/>
      <dgm:t>
        <a:bodyPr/>
        <a:lstStyle/>
        <a:p>
          <a:endParaRPr kumimoji="0" lang="en-US" sz="1300" b="0" i="0" u="none" strike="noStrike" cap="none" spc="0" normalizeH="0" baseline="0" noProof="0" dirty="0">
            <a:ln>
              <a:noFill/>
            </a:ln>
            <a:solidFill>
              <a:prstClr val="black"/>
            </a:solidFill>
            <a:effectLst/>
            <a:uLnTx/>
            <a:uFillTx/>
            <a:latin typeface="+mn-lt"/>
            <a:ea typeface="+mn-ea"/>
            <a:cs typeface="+mn-cs"/>
          </a:endParaRPr>
        </a:p>
      </dgm:t>
    </dgm:pt>
    <dgm:pt modelId="{87D415C7-C8E8-45FE-9908-81D613D1A81E}" type="parTrans" cxnId="{168404F5-C6AF-4CF0-B015-0B2359A005F2}">
      <dgm:prSet/>
      <dgm:spPr/>
      <dgm:t>
        <a:bodyPr/>
        <a:lstStyle/>
        <a:p>
          <a:endParaRPr lang="en-US"/>
        </a:p>
      </dgm:t>
    </dgm:pt>
    <dgm:pt modelId="{BCD9AEBD-4ADB-4FBD-85B4-64770FBC907F}" type="sibTrans" cxnId="{168404F5-C6AF-4CF0-B015-0B2359A005F2}">
      <dgm:prSet/>
      <dgm:spPr/>
      <dgm:t>
        <a:bodyPr/>
        <a:lstStyle/>
        <a:p>
          <a:endParaRPr lang="en-US"/>
        </a:p>
      </dgm:t>
    </dgm:pt>
    <dgm:pt modelId="{7FE60FA0-7EBA-4912-AE81-D6E76B5EB1EF}">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Complete form on website</a:t>
          </a:r>
        </a:p>
      </dgm:t>
    </dgm:pt>
    <dgm:pt modelId="{AF4C4139-1FBC-4F7E-BC7F-27EA799C99DD}" type="sibTrans" cxnId="{68BFCD16-209D-44C8-B5C8-668DBE03B1FB}">
      <dgm:prSet/>
      <dgm:spPr/>
      <dgm:t>
        <a:bodyPr/>
        <a:lstStyle/>
        <a:p>
          <a:endParaRPr lang="en-US"/>
        </a:p>
      </dgm:t>
    </dgm:pt>
    <dgm:pt modelId="{5F80DA2A-FEE2-45F7-AB23-85A8D8ED8588}" type="parTrans" cxnId="{68BFCD16-209D-44C8-B5C8-668DBE03B1FB}">
      <dgm:prSet/>
      <dgm:spPr/>
      <dgm:t>
        <a:bodyPr/>
        <a:lstStyle/>
        <a:p>
          <a:endParaRPr lang="en-US"/>
        </a:p>
      </dgm:t>
    </dgm:pt>
    <dgm:pt modelId="{4CA8FA84-ABEC-4E32-A548-221687991837}">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Provide info about methods used to identify availability</a:t>
          </a:r>
        </a:p>
      </dgm:t>
    </dgm:pt>
    <dgm:pt modelId="{FF3FEA6A-EC83-4125-BD77-E48BB09DAFFD}" type="sibTrans" cxnId="{0CF9FBC9-803C-4E47-8F24-3899AA79B347}">
      <dgm:prSet/>
      <dgm:spPr/>
      <dgm:t>
        <a:bodyPr/>
        <a:lstStyle/>
        <a:p>
          <a:endParaRPr lang="en-US"/>
        </a:p>
      </dgm:t>
    </dgm:pt>
    <dgm:pt modelId="{1D14F9CC-4170-4471-A7EB-447D62DFBBB4}" type="parTrans" cxnId="{0CF9FBC9-803C-4E47-8F24-3899AA79B347}">
      <dgm:prSet/>
      <dgm:spPr/>
      <dgm:t>
        <a:bodyPr/>
        <a:lstStyle/>
        <a:p>
          <a:endParaRPr lang="en-US"/>
        </a:p>
      </dgm:t>
    </dgm:pt>
    <dgm:pt modelId="{2C1B2090-6246-4295-B000-969FBCA06785}">
      <dgm:prSe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Individual address challenges</a:t>
          </a:r>
        </a:p>
      </dgm:t>
    </dgm:pt>
    <dgm:pt modelId="{83C3293F-896C-42FB-941A-1DCF91F9A808}" type="sibTrans" cxnId="{98EF893B-B2E3-44D8-83E2-10BC972FBD8B}">
      <dgm:prSet/>
      <dgm:spPr/>
      <dgm:t>
        <a:bodyPr/>
        <a:lstStyle/>
        <a:p>
          <a:endParaRPr lang="en-US"/>
        </a:p>
      </dgm:t>
    </dgm:pt>
    <dgm:pt modelId="{32B8383E-7E6C-427E-8873-998EA7F0B3C5}" type="parTrans" cxnId="{98EF893B-B2E3-44D8-83E2-10BC972FBD8B}">
      <dgm:prSet/>
      <dgm:spPr/>
      <dgm:t>
        <a:bodyPr/>
        <a:lstStyle/>
        <a:p>
          <a:endParaRPr lang="en-US"/>
        </a:p>
      </dgm:t>
    </dgm:pt>
    <dgm:pt modelId="{F5C35415-1060-4B9D-86E7-45BB01E7E661}">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Provide evidence of contacting ISP(s) and been denied service at claimed speed (screengrabs, records, etc.)</a:t>
          </a:r>
        </a:p>
      </dgm:t>
    </dgm:pt>
    <dgm:pt modelId="{327C8009-1D4F-4C42-9DDE-C1E37AD9079E}" type="sibTrans" cxnId="{AF0EB9BF-D0BD-4D41-BBF6-6004788F7BBD}">
      <dgm:prSet/>
      <dgm:spPr/>
      <dgm:t>
        <a:bodyPr/>
        <a:lstStyle/>
        <a:p>
          <a:endParaRPr lang="en-US"/>
        </a:p>
      </dgm:t>
    </dgm:pt>
    <dgm:pt modelId="{E71C88E6-EE06-44E0-B200-37F3191A90A6}" type="parTrans" cxnId="{AF0EB9BF-D0BD-4D41-BBF6-6004788F7BBD}">
      <dgm:prSet/>
      <dgm:spPr/>
      <dgm:t>
        <a:bodyPr/>
        <a:lstStyle/>
        <a:p>
          <a:endParaRPr lang="en-US"/>
        </a:p>
      </dgm:t>
    </dgm:pt>
    <dgm:pt modelId="{9F1AF8B6-593C-4EDD-91E9-7AC544439BB8}">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Complete form on website</a:t>
          </a:r>
        </a:p>
      </dgm:t>
    </dgm:pt>
    <dgm:pt modelId="{BB44B128-A8CA-4FE2-87B8-3FEA4545B0BB}" type="parTrans" cxnId="{3B5F84ED-1C65-455C-A2C4-AC717E1C25FF}">
      <dgm:prSet/>
      <dgm:spPr/>
      <dgm:t>
        <a:bodyPr/>
        <a:lstStyle/>
        <a:p>
          <a:endParaRPr lang="en-US"/>
        </a:p>
      </dgm:t>
    </dgm:pt>
    <dgm:pt modelId="{003D65B7-3132-465A-B00A-505AB5C00DC4}" type="sibTrans" cxnId="{3B5F84ED-1C65-455C-A2C4-AC717E1C25FF}">
      <dgm:prSet/>
      <dgm:spPr/>
      <dgm:t>
        <a:bodyPr/>
        <a:lstStyle/>
        <a:p>
          <a:endParaRPr lang="en-US"/>
        </a:p>
      </dgm:t>
    </dgm:pt>
    <dgm:pt modelId="{6BAB0803-1CF4-400F-A4DC-FD1AC718B0C9}" type="pres">
      <dgm:prSet presAssocID="{945FC7EF-E5CA-4E09-9F79-38B851631678}" presName="Name0" presStyleCnt="0">
        <dgm:presLayoutVars>
          <dgm:dir/>
          <dgm:animLvl val="lvl"/>
          <dgm:resizeHandles val="exact"/>
        </dgm:presLayoutVars>
      </dgm:prSet>
      <dgm:spPr/>
    </dgm:pt>
    <dgm:pt modelId="{03C636BD-AC5B-4964-A4AF-D58C67360314}" type="pres">
      <dgm:prSet presAssocID="{8714C9D8-43FF-464D-808E-183CEF0355C3}" presName="composite" presStyleCnt="0"/>
      <dgm:spPr/>
    </dgm:pt>
    <dgm:pt modelId="{52AC7A35-0FA7-4196-A7A5-43D72E51F9E6}" type="pres">
      <dgm:prSet presAssocID="{8714C9D8-43FF-464D-808E-183CEF0355C3}" presName="parTx" presStyleLbl="node1" presStyleIdx="0" presStyleCnt="4">
        <dgm:presLayoutVars>
          <dgm:chMax val="0"/>
          <dgm:chPref val="0"/>
          <dgm:bulletEnabled val="1"/>
        </dgm:presLayoutVars>
      </dgm:prSet>
      <dgm:spPr/>
    </dgm:pt>
    <dgm:pt modelId="{13EBDF78-83F1-46D0-931D-ACFED4FE399A}" type="pres">
      <dgm:prSet presAssocID="{8714C9D8-43FF-464D-808E-183CEF0355C3}" presName="desTx" presStyleLbl="revTx" presStyleIdx="0" presStyleCnt="3">
        <dgm:presLayoutVars>
          <dgm:bulletEnabled val="1"/>
        </dgm:presLayoutVars>
      </dgm:prSet>
      <dgm:spPr/>
    </dgm:pt>
    <dgm:pt modelId="{DF2DBC1E-8CDA-4AFD-8B2B-85B402E1FBDC}" type="pres">
      <dgm:prSet presAssocID="{63303FBC-A0D7-4556-8FF8-85888CF18DF5}" presName="space" presStyleCnt="0"/>
      <dgm:spPr/>
    </dgm:pt>
    <dgm:pt modelId="{134B62CE-E91B-4DA6-88ED-EA3823C51780}" type="pres">
      <dgm:prSet presAssocID="{32BC276C-BF4C-44FC-AC6E-55E588A8966D}" presName="composite" presStyleCnt="0"/>
      <dgm:spPr/>
    </dgm:pt>
    <dgm:pt modelId="{58CD45FE-31EA-4F6B-9C51-D479F3E06FAD}" type="pres">
      <dgm:prSet presAssocID="{32BC276C-BF4C-44FC-AC6E-55E588A8966D}" presName="parTx" presStyleLbl="node1" presStyleIdx="1" presStyleCnt="4">
        <dgm:presLayoutVars>
          <dgm:chMax val="0"/>
          <dgm:chPref val="0"/>
          <dgm:bulletEnabled val="1"/>
        </dgm:presLayoutVars>
      </dgm:prSet>
      <dgm:spPr/>
    </dgm:pt>
    <dgm:pt modelId="{7A59F04D-2F61-4195-A557-2447AAEDBA9A}" type="pres">
      <dgm:prSet presAssocID="{32BC276C-BF4C-44FC-AC6E-55E588A8966D}" presName="desTx" presStyleLbl="revTx" presStyleIdx="1" presStyleCnt="3">
        <dgm:presLayoutVars>
          <dgm:bulletEnabled val="1"/>
        </dgm:presLayoutVars>
      </dgm:prSet>
      <dgm:spPr/>
    </dgm:pt>
    <dgm:pt modelId="{5A0B831B-0564-4E7D-908E-E8C3D96F8E1E}" type="pres">
      <dgm:prSet presAssocID="{BCDEC702-B7A8-4305-8F23-4D2D022FAA91}" presName="space" presStyleCnt="0"/>
      <dgm:spPr/>
    </dgm:pt>
    <dgm:pt modelId="{0A00AF63-B635-4885-8096-22B7AB40B004}" type="pres">
      <dgm:prSet presAssocID="{E99337C9-DB61-40E2-B6C9-69F4E588DEAD}" presName="composite" presStyleCnt="0"/>
      <dgm:spPr/>
    </dgm:pt>
    <dgm:pt modelId="{6831F2A9-681A-4E31-842F-59878833AAFA}" type="pres">
      <dgm:prSet presAssocID="{E99337C9-DB61-40E2-B6C9-69F4E588DEAD}" presName="parTx" presStyleLbl="node1" presStyleIdx="2" presStyleCnt="4">
        <dgm:presLayoutVars>
          <dgm:chMax val="0"/>
          <dgm:chPref val="0"/>
          <dgm:bulletEnabled val="1"/>
        </dgm:presLayoutVars>
      </dgm:prSet>
      <dgm:spPr/>
    </dgm:pt>
    <dgm:pt modelId="{00600493-1A87-4D7B-AC5D-8D0869C6109F}" type="pres">
      <dgm:prSet presAssocID="{E99337C9-DB61-40E2-B6C9-69F4E588DEAD}" presName="desTx" presStyleLbl="revTx" presStyleIdx="1" presStyleCnt="3">
        <dgm:presLayoutVars>
          <dgm:bulletEnabled val="1"/>
        </dgm:presLayoutVars>
      </dgm:prSet>
      <dgm:spPr/>
    </dgm:pt>
    <dgm:pt modelId="{F6518D23-7D35-4409-A44A-5DC124733DA3}" type="pres">
      <dgm:prSet presAssocID="{2D8A3083-5289-4163-83A1-7D35355DE6F3}" presName="space" presStyleCnt="0"/>
      <dgm:spPr/>
    </dgm:pt>
    <dgm:pt modelId="{973D5B2C-6FE2-4D83-872E-7704EE1C97EB}" type="pres">
      <dgm:prSet presAssocID="{F955839E-4548-4A75-BF0F-505AAFAD11D7}" presName="composite" presStyleCnt="0"/>
      <dgm:spPr/>
    </dgm:pt>
    <dgm:pt modelId="{AF762E2A-DA49-4507-AB30-DCBE8BBF3A94}" type="pres">
      <dgm:prSet presAssocID="{F955839E-4548-4A75-BF0F-505AAFAD11D7}" presName="parTx" presStyleLbl="node1" presStyleIdx="3" presStyleCnt="4" custLinFactNeighborX="299">
        <dgm:presLayoutVars>
          <dgm:chMax val="0"/>
          <dgm:chPref val="0"/>
          <dgm:bulletEnabled val="1"/>
        </dgm:presLayoutVars>
      </dgm:prSet>
      <dgm:spPr/>
    </dgm:pt>
    <dgm:pt modelId="{27B8DB91-32F8-4B63-98C7-88FBE696FC1A}" type="pres">
      <dgm:prSet presAssocID="{F955839E-4548-4A75-BF0F-505AAFAD11D7}" presName="desTx" presStyleLbl="revTx" presStyleIdx="2" presStyleCnt="3">
        <dgm:presLayoutVars>
          <dgm:bulletEnabled val="1"/>
        </dgm:presLayoutVars>
      </dgm:prSet>
      <dgm:spPr/>
    </dgm:pt>
  </dgm:ptLst>
  <dgm:cxnLst>
    <dgm:cxn modelId="{ED3EED0B-6798-42F4-9AC4-7E1C6C52FA9A}" type="presOf" srcId="{2C1B2090-6246-4295-B000-969FBCA06785}" destId="{13EBDF78-83F1-46D0-931D-ACFED4FE399A}" srcOrd="0" destOrd="3" presId="urn:microsoft.com/office/officeart/2005/8/layout/chevron1"/>
    <dgm:cxn modelId="{6A149814-D6E3-42A7-81C0-E6DAA26BD071}" srcId="{945FC7EF-E5CA-4E09-9F79-38B851631678}" destId="{8714C9D8-43FF-464D-808E-183CEF0355C3}" srcOrd="0" destOrd="0" parTransId="{BF96FD36-4F28-4750-95EC-6DA5CA217B15}" sibTransId="{63303FBC-A0D7-4556-8FF8-85888CF18DF5}"/>
    <dgm:cxn modelId="{03F43016-E126-4374-8B99-E6DD96A28538}" type="presOf" srcId="{E99337C9-DB61-40E2-B6C9-69F4E588DEAD}" destId="{6831F2A9-681A-4E31-842F-59878833AAFA}" srcOrd="0" destOrd="0" presId="urn:microsoft.com/office/officeart/2005/8/layout/chevron1"/>
    <dgm:cxn modelId="{68BFCD16-209D-44C8-B5C8-668DBE03B1FB}" srcId="{33DCDFAA-5B86-439D-BF39-5D94C859DEFE}" destId="{7FE60FA0-7EBA-4912-AE81-D6E76B5EB1EF}" srcOrd="0" destOrd="0" parTransId="{5F80DA2A-FEE2-45F7-AB23-85A8D8ED8588}" sibTransId="{AF4C4139-1FBC-4F7E-BC7F-27EA799C99DD}"/>
    <dgm:cxn modelId="{6D860028-C93D-46EE-BACD-2920FD212D03}" type="presOf" srcId="{F5C35415-1060-4B9D-86E7-45BB01E7E661}" destId="{13EBDF78-83F1-46D0-931D-ACFED4FE399A}" srcOrd="0" destOrd="5" presId="urn:microsoft.com/office/officeart/2005/8/layout/chevron1"/>
    <dgm:cxn modelId="{D4DA9334-1F11-49F6-BE25-D5DFA7BB9B0C}" type="presOf" srcId="{4CA8FA84-ABEC-4E32-A548-221687991837}" destId="{13EBDF78-83F1-46D0-931D-ACFED4FE399A}" srcOrd="0" destOrd="2" presId="urn:microsoft.com/office/officeart/2005/8/layout/chevron1"/>
    <dgm:cxn modelId="{98EF893B-B2E3-44D8-83E2-10BC972FBD8B}" srcId="{8714C9D8-43FF-464D-808E-183CEF0355C3}" destId="{2C1B2090-6246-4295-B000-969FBCA06785}" srcOrd="1" destOrd="0" parTransId="{32B8383E-7E6C-427E-8873-998EA7F0B3C5}" sibTransId="{83C3293F-896C-42FB-941A-1DCF91F9A808}"/>
    <dgm:cxn modelId="{B00AAF5C-D002-42EC-BAF4-21D937A0FB99}" srcId="{F1E66655-FD91-425F-BCD9-3F79679AAC8F}" destId="{5645F1BB-DCA7-4033-8BEE-A69FDEF235D3}" srcOrd="2" destOrd="0" parTransId="{7179972C-E61B-4FDD-A58D-7C7B61644364}" sibTransId="{809974A7-00CB-4FB7-B26C-0F79E43689D2}"/>
    <dgm:cxn modelId="{FD5BD15D-8326-4046-BDD2-F97BBF4C4156}" srcId="{32BC276C-BF4C-44FC-AC6E-55E588A8966D}" destId="{F1E66655-FD91-425F-BCD9-3F79679AAC8F}" srcOrd="0" destOrd="0" parTransId="{367CDE8B-7179-41C0-ACCC-83C735AB5B97}" sibTransId="{4391BB8E-926E-4805-9A32-73B51B25A00B}"/>
    <dgm:cxn modelId="{AAB86360-6687-4098-B034-F45EB285A0CE}" type="presOf" srcId="{204262ED-02C9-4E0D-9FA6-3B37DBEF063D}" destId="{7A59F04D-2F61-4195-A557-2447AAEDBA9A}" srcOrd="0" destOrd="5" presId="urn:microsoft.com/office/officeart/2005/8/layout/chevron1"/>
    <dgm:cxn modelId="{5C2BF541-08BF-4D44-8141-45992C10EA5A}" type="presOf" srcId="{F1E66655-FD91-425F-BCD9-3F79679AAC8F}" destId="{7A59F04D-2F61-4195-A557-2447AAEDBA9A}" srcOrd="0" destOrd="0" presId="urn:microsoft.com/office/officeart/2005/8/layout/chevron1"/>
    <dgm:cxn modelId="{20736543-CC08-41DF-8559-66FDD2E7A32D}" srcId="{945FC7EF-E5CA-4E09-9F79-38B851631678}" destId="{F955839E-4548-4A75-BF0F-505AAFAD11D7}" srcOrd="3" destOrd="0" parTransId="{1D595662-1168-4456-BB89-EB359840EE1D}" sibTransId="{210F7401-648D-4914-A463-F95D4C934825}"/>
    <dgm:cxn modelId="{B703A046-D3C1-4DCE-B051-73F996EDB4B4}" srcId="{945FC7EF-E5CA-4E09-9F79-38B851631678}" destId="{32BC276C-BF4C-44FC-AC6E-55E588A8966D}" srcOrd="1" destOrd="0" parTransId="{443F8D14-E43D-4749-BA9D-F372784AAA30}" sibTransId="{BCDEC702-B7A8-4305-8F23-4D2D022FAA91}"/>
    <dgm:cxn modelId="{6613DD4D-BE73-46F2-9E99-57D0E47443A0}" type="presOf" srcId="{EA40D2B6-BDAB-422B-9017-0B45C5561EAB}" destId="{7A59F04D-2F61-4195-A557-2447AAEDBA9A}" srcOrd="0" destOrd="2" presId="urn:microsoft.com/office/officeart/2005/8/layout/chevron1"/>
    <dgm:cxn modelId="{7F1EE374-A9B2-49DA-BC75-798F10200BBD}" type="presOf" srcId="{C9D07A9B-73AD-43D0-B922-F2C93143F12B}" destId="{27B8DB91-32F8-4B63-98C7-88FBE696FC1A}" srcOrd="0" destOrd="0" presId="urn:microsoft.com/office/officeart/2005/8/layout/chevron1"/>
    <dgm:cxn modelId="{9F786680-6C1B-4FFE-8589-098F5D4AF59D}" type="presOf" srcId="{5645F1BB-DCA7-4033-8BEE-A69FDEF235D3}" destId="{7A59F04D-2F61-4195-A557-2447AAEDBA9A}" srcOrd="0" destOrd="4" presId="urn:microsoft.com/office/officeart/2005/8/layout/chevron1"/>
    <dgm:cxn modelId="{90C64F80-605F-49A8-9DE3-EBCAA3F284AC}" type="presOf" srcId="{8714C9D8-43FF-464D-808E-183CEF0355C3}" destId="{52AC7A35-0FA7-4196-A7A5-43D72E51F9E6}" srcOrd="0" destOrd="0" presId="urn:microsoft.com/office/officeart/2005/8/layout/chevron1"/>
    <dgm:cxn modelId="{8A4FC78B-941D-4319-87BA-36BC5CC956F0}" srcId="{F1E66655-FD91-425F-BCD9-3F79679AAC8F}" destId="{204262ED-02C9-4E0D-9FA6-3B37DBEF063D}" srcOrd="3" destOrd="0" parTransId="{A3899353-521D-452E-95CF-E73901FABF37}" sibTransId="{FA43DAE9-5DE7-49AE-BD11-7931FCCBC7DB}"/>
    <dgm:cxn modelId="{0AD0F994-829E-4622-90E5-D4C451FF015F}" srcId="{F1E66655-FD91-425F-BCD9-3F79679AAC8F}" destId="{EA40D2B6-BDAB-422B-9017-0B45C5561EAB}" srcOrd="1" destOrd="0" parTransId="{986B5EAF-C2DC-46B8-A617-A12E0D95AFF4}" sibTransId="{FD7DBE35-737C-465E-A401-DF745B67C79D}"/>
    <dgm:cxn modelId="{AF0EB9BF-D0BD-4D41-BBF6-6004788F7BBD}" srcId="{2C1B2090-6246-4295-B000-969FBCA06785}" destId="{F5C35415-1060-4B9D-86E7-45BB01E7E661}" srcOrd="1" destOrd="0" parTransId="{E71C88E6-EE06-44E0-B200-37F3191A90A6}" sibTransId="{327C8009-1D4F-4C42-9DDE-C1E37AD9079E}"/>
    <dgm:cxn modelId="{C6BBD1C3-63B6-4705-B27F-FFCF610E2A69}" srcId="{F1E66655-FD91-425F-BCD9-3F79679AAC8F}" destId="{CC9C26C4-0518-4DC0-A013-4E4665347322}" srcOrd="0" destOrd="0" parTransId="{D4B3788C-BF92-4B3C-8536-357CA47B104B}" sibTransId="{F4490868-8758-4746-BB71-38A5A7A49C45}"/>
    <dgm:cxn modelId="{96BE8FC6-3EE6-4F10-B4ED-922AA04E3D74}" srcId="{8714C9D8-43FF-464D-808E-183CEF0355C3}" destId="{33DCDFAA-5B86-439D-BF39-5D94C859DEFE}" srcOrd="0" destOrd="0" parTransId="{46466D39-D62F-4B57-925E-B2DC0B2638C2}" sibTransId="{E2584A11-9FA8-44D2-AB34-98DDBDC6172C}"/>
    <dgm:cxn modelId="{57D58BC9-59D6-4E0E-B00A-F4BEE4E39B71}" type="presOf" srcId="{AB6FF1F5-9A8F-4F07-938F-A3BFB624369B}" destId="{7A59F04D-2F61-4195-A557-2447AAEDBA9A}" srcOrd="0" destOrd="3" presId="urn:microsoft.com/office/officeart/2005/8/layout/chevron1"/>
    <dgm:cxn modelId="{0CF9FBC9-803C-4E47-8F24-3899AA79B347}" srcId="{33DCDFAA-5B86-439D-BF39-5D94C859DEFE}" destId="{4CA8FA84-ABEC-4E32-A548-221687991837}" srcOrd="1" destOrd="0" parTransId="{1D14F9CC-4170-4471-A7EB-447D62DFBBB4}" sibTransId="{FF3FEA6A-EC83-4125-BD77-E48BB09DAFFD}"/>
    <dgm:cxn modelId="{2EAAADD3-9909-43B8-88FE-1CA697984F69}" type="presOf" srcId="{32BC276C-BF4C-44FC-AC6E-55E588A8966D}" destId="{58CD45FE-31EA-4F6B-9C51-D479F3E06FAD}" srcOrd="0" destOrd="0" presId="urn:microsoft.com/office/officeart/2005/8/layout/chevron1"/>
    <dgm:cxn modelId="{7AD692DA-D1C2-4E19-84A8-FB47ED769018}" type="presOf" srcId="{9F1AF8B6-593C-4EDD-91E9-7AC544439BB8}" destId="{13EBDF78-83F1-46D0-931D-ACFED4FE399A}" srcOrd="0" destOrd="4" presId="urn:microsoft.com/office/officeart/2005/8/layout/chevron1"/>
    <dgm:cxn modelId="{8B9620E0-5411-4496-95BB-0FD279D54C58}" type="presOf" srcId="{33DCDFAA-5B86-439D-BF39-5D94C859DEFE}" destId="{13EBDF78-83F1-46D0-931D-ACFED4FE399A}" srcOrd="0" destOrd="0" presId="urn:microsoft.com/office/officeart/2005/8/layout/chevron1"/>
    <dgm:cxn modelId="{092F0DEC-E0F0-4445-BC5B-107C68332AD5}" type="presOf" srcId="{CC9C26C4-0518-4DC0-A013-4E4665347322}" destId="{7A59F04D-2F61-4195-A557-2447AAEDBA9A}" srcOrd="0" destOrd="1" presId="urn:microsoft.com/office/officeart/2005/8/layout/chevron1"/>
    <dgm:cxn modelId="{3B5F84ED-1C65-455C-A2C4-AC717E1C25FF}" srcId="{2C1B2090-6246-4295-B000-969FBCA06785}" destId="{9F1AF8B6-593C-4EDD-91E9-7AC544439BB8}" srcOrd="0" destOrd="0" parTransId="{BB44B128-A8CA-4FE2-87B8-3FEA4545B0BB}" sibTransId="{003D65B7-3132-465A-B00A-505AB5C00DC4}"/>
    <dgm:cxn modelId="{0F28DAF3-089A-4479-B180-9522E539F235}" srcId="{EA40D2B6-BDAB-422B-9017-0B45C5561EAB}" destId="{AB6FF1F5-9A8F-4F07-938F-A3BFB624369B}" srcOrd="0" destOrd="0" parTransId="{A97246B3-13EC-45F3-A4AC-0CFA6B50D304}" sibTransId="{47CE7695-3D59-4152-8002-D774DE63FF6A}"/>
    <dgm:cxn modelId="{3C6677F4-E370-4274-98D5-9E1046C208A3}" type="presOf" srcId="{F955839E-4548-4A75-BF0F-505AAFAD11D7}" destId="{AF762E2A-DA49-4507-AB30-DCBE8BBF3A94}" srcOrd="0" destOrd="0" presId="urn:microsoft.com/office/officeart/2005/8/layout/chevron1"/>
    <dgm:cxn modelId="{168404F5-C6AF-4CF0-B015-0B2359A005F2}" srcId="{F955839E-4548-4A75-BF0F-505AAFAD11D7}" destId="{C9D07A9B-73AD-43D0-B922-F2C93143F12B}" srcOrd="0" destOrd="0" parTransId="{87D415C7-C8E8-45FE-9908-81D613D1A81E}" sibTransId="{BCD9AEBD-4ADB-4FBD-85B4-64770FBC907F}"/>
    <dgm:cxn modelId="{48F416F7-6219-4751-9CB3-8245BF424DCC}" srcId="{945FC7EF-E5CA-4E09-9F79-38B851631678}" destId="{E99337C9-DB61-40E2-B6C9-69F4E588DEAD}" srcOrd="2" destOrd="0" parTransId="{F85BC3FB-5B02-4BA7-AAD7-6A3A630B668D}" sibTransId="{2D8A3083-5289-4163-83A1-7D35355DE6F3}"/>
    <dgm:cxn modelId="{04D9F1FC-FBDD-4818-98BF-A2DE1C8B329F}" type="presOf" srcId="{945FC7EF-E5CA-4E09-9F79-38B851631678}" destId="{6BAB0803-1CF4-400F-A4DC-FD1AC718B0C9}" srcOrd="0" destOrd="0" presId="urn:microsoft.com/office/officeart/2005/8/layout/chevron1"/>
    <dgm:cxn modelId="{5C6E8DFF-984D-458E-A86E-C4EA2FAF4768}" type="presOf" srcId="{7FE60FA0-7EBA-4912-AE81-D6E76B5EB1EF}" destId="{13EBDF78-83F1-46D0-931D-ACFED4FE399A}" srcOrd="0" destOrd="1" presId="urn:microsoft.com/office/officeart/2005/8/layout/chevron1"/>
    <dgm:cxn modelId="{A9DE83A4-2704-44A4-961B-57B91ABFB202}" type="presParOf" srcId="{6BAB0803-1CF4-400F-A4DC-FD1AC718B0C9}" destId="{03C636BD-AC5B-4964-A4AF-D58C67360314}" srcOrd="0" destOrd="0" presId="urn:microsoft.com/office/officeart/2005/8/layout/chevron1"/>
    <dgm:cxn modelId="{5B3849F3-A4A1-48A0-9F47-CE3D4C0065EF}" type="presParOf" srcId="{03C636BD-AC5B-4964-A4AF-D58C67360314}" destId="{52AC7A35-0FA7-4196-A7A5-43D72E51F9E6}" srcOrd="0" destOrd="0" presId="urn:microsoft.com/office/officeart/2005/8/layout/chevron1"/>
    <dgm:cxn modelId="{6AE84FBD-A6DF-46B9-BD9D-22BA8310F359}" type="presParOf" srcId="{03C636BD-AC5B-4964-A4AF-D58C67360314}" destId="{13EBDF78-83F1-46D0-931D-ACFED4FE399A}" srcOrd="1" destOrd="0" presId="urn:microsoft.com/office/officeart/2005/8/layout/chevron1"/>
    <dgm:cxn modelId="{CE716A50-793A-4CF1-9430-D74492B4E993}" type="presParOf" srcId="{6BAB0803-1CF4-400F-A4DC-FD1AC718B0C9}" destId="{DF2DBC1E-8CDA-4AFD-8B2B-85B402E1FBDC}" srcOrd="1" destOrd="0" presId="urn:microsoft.com/office/officeart/2005/8/layout/chevron1"/>
    <dgm:cxn modelId="{BA225B4E-125B-449A-A079-35FB2662E550}" type="presParOf" srcId="{6BAB0803-1CF4-400F-A4DC-FD1AC718B0C9}" destId="{134B62CE-E91B-4DA6-88ED-EA3823C51780}" srcOrd="2" destOrd="0" presId="urn:microsoft.com/office/officeart/2005/8/layout/chevron1"/>
    <dgm:cxn modelId="{C8EBDCB8-5319-45CA-BD79-DC425C472B5F}" type="presParOf" srcId="{134B62CE-E91B-4DA6-88ED-EA3823C51780}" destId="{58CD45FE-31EA-4F6B-9C51-D479F3E06FAD}" srcOrd="0" destOrd="0" presId="urn:microsoft.com/office/officeart/2005/8/layout/chevron1"/>
    <dgm:cxn modelId="{EB9A4AA9-D2AD-4B5B-846F-DAE62098746E}" type="presParOf" srcId="{134B62CE-E91B-4DA6-88ED-EA3823C51780}" destId="{7A59F04D-2F61-4195-A557-2447AAEDBA9A}" srcOrd="1" destOrd="0" presId="urn:microsoft.com/office/officeart/2005/8/layout/chevron1"/>
    <dgm:cxn modelId="{6409C850-44D4-4348-B825-CA0B29CDD5C8}" type="presParOf" srcId="{6BAB0803-1CF4-400F-A4DC-FD1AC718B0C9}" destId="{5A0B831B-0564-4E7D-908E-E8C3D96F8E1E}" srcOrd="3" destOrd="0" presId="urn:microsoft.com/office/officeart/2005/8/layout/chevron1"/>
    <dgm:cxn modelId="{C45D87A7-8584-4AB5-B377-670AFFAEBCFE}" type="presParOf" srcId="{6BAB0803-1CF4-400F-A4DC-FD1AC718B0C9}" destId="{0A00AF63-B635-4885-8096-22B7AB40B004}" srcOrd="4" destOrd="0" presId="urn:microsoft.com/office/officeart/2005/8/layout/chevron1"/>
    <dgm:cxn modelId="{E39ED7DB-4E1D-4958-8DF0-CE4D1D1B8DAE}" type="presParOf" srcId="{0A00AF63-B635-4885-8096-22B7AB40B004}" destId="{6831F2A9-681A-4E31-842F-59878833AAFA}" srcOrd="0" destOrd="0" presId="urn:microsoft.com/office/officeart/2005/8/layout/chevron1"/>
    <dgm:cxn modelId="{CD5B4C62-79B3-4912-A20F-899BEEA4DF40}" type="presParOf" srcId="{0A00AF63-B635-4885-8096-22B7AB40B004}" destId="{00600493-1A87-4D7B-AC5D-8D0869C6109F}" srcOrd="1" destOrd="0" presId="urn:microsoft.com/office/officeart/2005/8/layout/chevron1"/>
    <dgm:cxn modelId="{3759EAB2-B993-40E4-8235-4A02476C2309}" type="presParOf" srcId="{6BAB0803-1CF4-400F-A4DC-FD1AC718B0C9}" destId="{F6518D23-7D35-4409-A44A-5DC124733DA3}" srcOrd="5" destOrd="0" presId="urn:microsoft.com/office/officeart/2005/8/layout/chevron1"/>
    <dgm:cxn modelId="{90F5281F-2968-4680-B688-DCB4ACA40634}" type="presParOf" srcId="{6BAB0803-1CF4-400F-A4DC-FD1AC718B0C9}" destId="{973D5B2C-6FE2-4D83-872E-7704EE1C97EB}" srcOrd="6" destOrd="0" presId="urn:microsoft.com/office/officeart/2005/8/layout/chevron1"/>
    <dgm:cxn modelId="{D8EEE5D6-3DE9-492C-AECD-A5D654F55978}" type="presParOf" srcId="{973D5B2C-6FE2-4D83-872E-7704EE1C97EB}" destId="{AF762E2A-DA49-4507-AB30-DCBE8BBF3A94}" srcOrd="0" destOrd="0" presId="urn:microsoft.com/office/officeart/2005/8/layout/chevron1"/>
    <dgm:cxn modelId="{B6BB748D-CC4E-434E-AD3E-EB9852D5031A}" type="presParOf" srcId="{973D5B2C-6FE2-4D83-872E-7704EE1C97EB}" destId="{27B8DB91-32F8-4B63-98C7-88FBE696FC1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5FC7EF-E5CA-4E09-9F79-38B851631678}" type="doc">
      <dgm:prSet loTypeId="urn:microsoft.com/office/officeart/2005/8/layout/chevron1" loCatId="process" qsTypeId="urn:microsoft.com/office/officeart/2005/8/quickstyle/3d2" qsCatId="3D" csTypeId="urn:microsoft.com/office/officeart/2005/8/colors/accent0_3" csCatId="mainScheme" phldr="1"/>
      <dgm:spPr/>
      <dgm:t>
        <a:bodyPr/>
        <a:lstStyle/>
        <a:p>
          <a:endParaRPr lang="en-US"/>
        </a:p>
      </dgm:t>
    </dgm:pt>
    <dgm:pt modelId="{8714C9D8-43FF-464D-808E-183CEF0355C3}">
      <dgm:prSet phldrT="[Text]"/>
      <dgm:spPr/>
      <dgm:t>
        <a:bodyPr/>
        <a:lstStyle/>
        <a:p>
          <a:r>
            <a:rPr lang="en-US" b="1" dirty="0"/>
            <a:t>Individual Address or Multi-Address Challenge</a:t>
          </a:r>
        </a:p>
      </dgm:t>
    </dgm:pt>
    <dgm:pt modelId="{BF96FD36-4F28-4750-95EC-6DA5CA217B15}" type="parTrans" cxnId="{6A149814-D6E3-42A7-81C0-E6DAA26BD071}">
      <dgm:prSet/>
      <dgm:spPr/>
      <dgm:t>
        <a:bodyPr/>
        <a:lstStyle/>
        <a:p>
          <a:endParaRPr lang="en-US"/>
        </a:p>
      </dgm:t>
    </dgm:pt>
    <dgm:pt modelId="{63303FBC-A0D7-4556-8FF8-85888CF18DF5}" type="sibTrans" cxnId="{6A149814-D6E3-42A7-81C0-E6DAA26BD071}">
      <dgm:prSet/>
      <dgm:spPr/>
      <dgm:t>
        <a:bodyPr/>
        <a:lstStyle/>
        <a:p>
          <a:endParaRPr lang="en-US"/>
        </a:p>
      </dgm:t>
    </dgm:pt>
    <dgm:pt modelId="{32BC276C-BF4C-44FC-AC6E-55E588A8966D}">
      <dgm:prSet phldrT="[Text]"/>
      <dgm:spPr/>
      <dgm:t>
        <a:bodyPr/>
        <a:lstStyle/>
        <a:p>
          <a:r>
            <a:rPr lang="en-US" b="1" dirty="0"/>
            <a:t>ADECA Performs Cursory Review</a:t>
          </a:r>
        </a:p>
      </dgm:t>
    </dgm:pt>
    <dgm:pt modelId="{443F8D14-E43D-4749-BA9D-F372784AAA30}" type="parTrans" cxnId="{B703A046-D3C1-4DCE-B051-73F996EDB4B4}">
      <dgm:prSet/>
      <dgm:spPr/>
      <dgm:t>
        <a:bodyPr/>
        <a:lstStyle/>
        <a:p>
          <a:endParaRPr lang="en-US"/>
        </a:p>
      </dgm:t>
    </dgm:pt>
    <dgm:pt modelId="{BCDEC702-B7A8-4305-8F23-4D2D022FAA91}" type="sibTrans" cxnId="{B703A046-D3C1-4DCE-B051-73F996EDB4B4}">
      <dgm:prSet/>
      <dgm:spPr/>
      <dgm:t>
        <a:bodyPr/>
        <a:lstStyle/>
        <a:p>
          <a:endParaRPr lang="en-US"/>
        </a:p>
      </dgm:t>
    </dgm:pt>
    <dgm:pt modelId="{E99337C9-DB61-40E2-B6C9-69F4E588DEAD}">
      <dgm:prSet phldrT="[Text]"/>
      <dgm:spPr/>
      <dgm:t>
        <a:bodyPr/>
        <a:lstStyle/>
        <a:p>
          <a:r>
            <a:rPr lang="en-US" b="1" dirty="0"/>
            <a:t>30-Day Period to Address Challenge</a:t>
          </a:r>
        </a:p>
      </dgm:t>
    </dgm:pt>
    <dgm:pt modelId="{F85BC3FB-5B02-4BA7-AAD7-6A3A630B668D}" type="parTrans" cxnId="{48F416F7-6219-4751-9CB3-8245BF424DCC}">
      <dgm:prSet/>
      <dgm:spPr/>
      <dgm:t>
        <a:bodyPr/>
        <a:lstStyle/>
        <a:p>
          <a:endParaRPr lang="en-US"/>
        </a:p>
      </dgm:t>
    </dgm:pt>
    <dgm:pt modelId="{2D8A3083-5289-4163-83A1-7D35355DE6F3}" type="sibTrans" cxnId="{48F416F7-6219-4751-9CB3-8245BF424DCC}">
      <dgm:prSet/>
      <dgm:spPr/>
      <dgm:t>
        <a:bodyPr/>
        <a:lstStyle/>
        <a:p>
          <a:endParaRPr lang="en-US"/>
        </a:p>
      </dgm:t>
    </dgm:pt>
    <dgm:pt modelId="{F955839E-4548-4A75-BF0F-505AAFAD11D7}">
      <dgm:prSet/>
      <dgm:spPr/>
      <dgm:t>
        <a:bodyPr/>
        <a:lstStyle/>
        <a:p>
          <a:r>
            <a:rPr lang="en-US" b="1" dirty="0"/>
            <a:t>30-Day Period to Submit Proof</a:t>
          </a:r>
        </a:p>
      </dgm:t>
    </dgm:pt>
    <dgm:pt modelId="{1D595662-1168-4456-BB89-EB359840EE1D}" type="parTrans" cxnId="{20736543-CC08-41DF-8559-66FDD2E7A32D}">
      <dgm:prSet/>
      <dgm:spPr/>
      <dgm:t>
        <a:bodyPr/>
        <a:lstStyle/>
        <a:p>
          <a:endParaRPr lang="en-US"/>
        </a:p>
      </dgm:t>
    </dgm:pt>
    <dgm:pt modelId="{210F7401-648D-4914-A463-F95D4C934825}" type="sibTrans" cxnId="{20736543-CC08-41DF-8559-66FDD2E7A32D}">
      <dgm:prSet/>
      <dgm:spPr/>
      <dgm:t>
        <a:bodyPr/>
        <a:lstStyle/>
        <a:p>
          <a:endParaRPr lang="en-US"/>
        </a:p>
      </dgm:t>
    </dgm:pt>
    <dgm:pt modelId="{F1E66655-FD91-425F-BCD9-3F79679AAC8F}">
      <dgm:prSet phldrT="[Text]" custT="1"/>
      <dgm:spPr/>
      <dgm:t>
        <a:bodyPr/>
        <a:lstStyle/>
        <a:p>
          <a:r>
            <a:rPr lang="en-US" sz="1400" b="1" i="1" dirty="0">
              <a:latin typeface="+mn-lt"/>
            </a:rPr>
            <a:t>ADECA</a:t>
          </a:r>
        </a:p>
      </dgm:t>
    </dgm:pt>
    <dgm:pt modelId="{367CDE8B-7179-41C0-ACCC-83C735AB5B97}" type="parTrans" cxnId="{FD5BD15D-8326-4046-BDD2-F97BBF4C4156}">
      <dgm:prSet/>
      <dgm:spPr/>
      <dgm:t>
        <a:bodyPr/>
        <a:lstStyle/>
        <a:p>
          <a:endParaRPr lang="en-US"/>
        </a:p>
      </dgm:t>
    </dgm:pt>
    <dgm:pt modelId="{4391BB8E-926E-4805-9A32-73B51B25A00B}" type="sibTrans" cxnId="{FD5BD15D-8326-4046-BDD2-F97BBF4C4156}">
      <dgm:prSet/>
      <dgm:spPr/>
      <dgm:t>
        <a:bodyPr/>
        <a:lstStyle/>
        <a:p>
          <a:endParaRPr lang="en-US"/>
        </a:p>
      </dgm:t>
    </dgm:pt>
    <dgm:pt modelId="{307F69D7-0B27-40C8-AD92-287DBD516721}">
      <dgm:prSet custT="1"/>
      <dgm:spPr/>
      <dgm:t>
        <a:bodyPr/>
        <a:lstStyle/>
        <a:p>
          <a:r>
            <a:rPr lang="en-US" sz="1400" b="1" i="1" dirty="0">
              <a:latin typeface="+mn-lt"/>
            </a:rPr>
            <a:t>Challenged ISP </a:t>
          </a:r>
          <a:r>
            <a:rPr lang="en-US" sz="1400" dirty="0">
              <a:latin typeface="+mn-lt"/>
            </a:rPr>
            <a:t>cooperates with challenger or disputes challenge</a:t>
          </a:r>
          <a:endParaRPr lang="en-US" sz="1400" b="1" i="1" dirty="0">
            <a:latin typeface="+mn-lt"/>
          </a:endParaRPr>
        </a:p>
      </dgm:t>
    </dgm:pt>
    <dgm:pt modelId="{E100FCD3-3E4D-45C4-B331-FAF83393EC0F}" type="parTrans" cxnId="{C11DB8F7-20C0-4DE4-8827-8B79A32B8FDB}">
      <dgm:prSet/>
      <dgm:spPr/>
      <dgm:t>
        <a:bodyPr/>
        <a:lstStyle/>
        <a:p>
          <a:endParaRPr lang="en-US"/>
        </a:p>
      </dgm:t>
    </dgm:pt>
    <dgm:pt modelId="{B93BBE04-33E7-467B-8B5B-4B9323BBEA20}" type="sibTrans" cxnId="{C11DB8F7-20C0-4DE4-8827-8B79A32B8FDB}">
      <dgm:prSet/>
      <dgm:spPr/>
      <dgm:t>
        <a:bodyPr/>
        <a:lstStyle/>
        <a:p>
          <a:endParaRPr lang="en-US"/>
        </a:p>
      </dgm:t>
    </dgm:pt>
    <dgm:pt modelId="{644FCD54-36F0-438D-AEC4-AD7D57CC909A}">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Or the challenge is shown on the map</a:t>
          </a:r>
        </a:p>
      </dgm:t>
    </dgm:pt>
    <dgm:pt modelId="{7E9FC704-4E46-4166-947E-BB9F151748FB}" type="parTrans" cxnId="{FC7B8A75-4612-4840-9205-9D3E43EF1D17}">
      <dgm:prSet/>
      <dgm:spPr/>
      <dgm:t>
        <a:bodyPr/>
        <a:lstStyle/>
        <a:p>
          <a:endParaRPr lang="en-US"/>
        </a:p>
      </dgm:t>
    </dgm:pt>
    <dgm:pt modelId="{03A02306-3CEC-4386-87E9-DFC430B447C5}" type="sibTrans" cxnId="{FC7B8A75-4612-4840-9205-9D3E43EF1D17}">
      <dgm:prSet/>
      <dgm:spPr/>
      <dgm:t>
        <a:bodyPr/>
        <a:lstStyle/>
        <a:p>
          <a:endParaRPr lang="en-US"/>
        </a:p>
      </dgm:t>
    </dgm:pt>
    <dgm:pt modelId="{C902C05D-DDC4-438B-B85B-3B2902440A06}">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Has 30 days to respond with an agreed to solution</a:t>
          </a:r>
        </a:p>
      </dgm:t>
    </dgm:pt>
    <dgm:pt modelId="{2C48BA67-A1E2-4C63-ADC2-92ECBA8D0D15}" type="parTrans" cxnId="{A966F0CC-08CD-4455-AE3D-1F25779217BD}">
      <dgm:prSet/>
      <dgm:spPr/>
      <dgm:t>
        <a:bodyPr/>
        <a:lstStyle/>
        <a:p>
          <a:endParaRPr lang="en-US"/>
        </a:p>
      </dgm:t>
    </dgm:pt>
    <dgm:pt modelId="{A3C96E00-F4BE-400D-BF4D-2E967BD345B3}" type="sibTrans" cxnId="{A966F0CC-08CD-4455-AE3D-1F25779217BD}">
      <dgm:prSet/>
      <dgm:spPr/>
      <dgm:t>
        <a:bodyPr/>
        <a:lstStyle/>
        <a:p>
          <a:endParaRPr lang="en-US"/>
        </a:p>
      </dgm:t>
    </dgm:pt>
    <dgm:pt modelId="{AA1ACF8E-811B-46B9-9C5A-DB70143EB9B3}">
      <dgm:prSe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Challenged ISPs </a:t>
          </a:r>
          <a:r>
            <a:rPr kumimoji="0" lang="en-US" sz="1400" b="0" i="0" u="none" strike="noStrike" cap="none" spc="0" normalizeH="0" baseline="0" noProof="0" dirty="0">
              <a:ln>
                <a:noFill/>
              </a:ln>
              <a:solidFill>
                <a:prstClr val="black"/>
              </a:solidFill>
              <a:effectLst/>
              <a:uLnTx/>
              <a:uFillTx/>
              <a:latin typeface="+mn-lt"/>
              <a:ea typeface="+mn-ea"/>
              <a:cs typeface="+mn-cs"/>
            </a:rPr>
            <a:t>are encouraged to work with challenger</a:t>
          </a:r>
          <a:endParaRPr lang="en-US" sz="1400" b="1" i="1" dirty="0">
            <a:latin typeface="+mn-lt"/>
          </a:endParaRPr>
        </a:p>
      </dgm:t>
    </dgm:pt>
    <dgm:pt modelId="{F8EB079F-F88A-4F30-8DF4-F8A4C80C935C}" type="parTrans" cxnId="{7A972992-E701-4E3C-8CEA-9AB7199DE4C3}">
      <dgm:prSet/>
      <dgm:spPr/>
      <dgm:t>
        <a:bodyPr/>
        <a:lstStyle/>
        <a:p>
          <a:endParaRPr lang="en-US"/>
        </a:p>
      </dgm:t>
    </dgm:pt>
    <dgm:pt modelId="{E2AEAEB8-57F5-471C-86D5-5A506B343B5F}" type="sibTrans" cxnId="{7A972992-E701-4E3C-8CEA-9AB7199DE4C3}">
      <dgm:prSet/>
      <dgm:spPr/>
      <dgm:t>
        <a:bodyPr/>
        <a:lstStyle/>
        <a:p>
          <a:endParaRPr lang="en-US"/>
        </a:p>
      </dgm:t>
    </dgm:pt>
    <dgm:pt modelId="{88D34941-8816-4C9A-9F0D-5119E3C5867B}">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Once notified, </a:t>
          </a:r>
          <a:r>
            <a:rPr kumimoji="0" lang="en-US" sz="1400" b="1" i="1" u="none" strike="noStrike" cap="none" spc="0" normalizeH="0" baseline="0" noProof="0" dirty="0">
              <a:ln>
                <a:noFill/>
              </a:ln>
              <a:solidFill>
                <a:prstClr val="black"/>
              </a:solidFill>
              <a:effectLst/>
              <a:uLnTx/>
              <a:uFillTx/>
              <a:latin typeface="+mn-lt"/>
              <a:ea typeface="+mn-ea"/>
              <a:cs typeface="+mn-cs"/>
            </a:rPr>
            <a:t>challenged ISP</a:t>
          </a:r>
          <a:endParaRPr lang="en-US" sz="1400" b="1" i="1" dirty="0">
            <a:latin typeface="+mn-lt"/>
          </a:endParaRPr>
        </a:p>
      </dgm:t>
    </dgm:pt>
    <dgm:pt modelId="{8A602595-6CA3-4976-95F2-2DA7D8CFC057}" type="parTrans" cxnId="{888DE0DC-0B62-4D91-B94C-BD200BC8E5C4}">
      <dgm:prSet/>
      <dgm:spPr/>
      <dgm:t>
        <a:bodyPr/>
        <a:lstStyle/>
        <a:p>
          <a:endParaRPr lang="en-US"/>
        </a:p>
      </dgm:t>
    </dgm:pt>
    <dgm:pt modelId="{5DB3BCE6-F064-4698-A806-BE7760990BA0}" type="sibTrans" cxnId="{888DE0DC-0B62-4D91-B94C-BD200BC8E5C4}">
      <dgm:prSet/>
      <dgm:spPr/>
      <dgm:t>
        <a:bodyPr/>
        <a:lstStyle/>
        <a:p>
          <a:endParaRPr lang="en-US"/>
        </a:p>
      </dgm:t>
    </dgm:pt>
    <dgm:pt modelId="{C9D07A9B-73AD-43D0-B922-F2C93143F12B}">
      <dgm:prSet custT="1"/>
      <dgm:spPr/>
      <dgm:t>
        <a:bodyPr/>
        <a:lstStyle/>
        <a:p>
          <a:endParaRPr kumimoji="0" lang="en-US" sz="1300" b="0" i="0" u="none" strike="noStrike" cap="none" spc="0" normalizeH="0" baseline="0" noProof="0" dirty="0">
            <a:ln>
              <a:noFill/>
            </a:ln>
            <a:solidFill>
              <a:prstClr val="black"/>
            </a:solidFill>
            <a:effectLst/>
            <a:uLnTx/>
            <a:uFillTx/>
            <a:latin typeface="+mn-lt"/>
            <a:ea typeface="+mn-ea"/>
            <a:cs typeface="+mn-cs"/>
          </a:endParaRPr>
        </a:p>
      </dgm:t>
    </dgm:pt>
    <dgm:pt modelId="{87D415C7-C8E8-45FE-9908-81D613D1A81E}" type="parTrans" cxnId="{168404F5-C6AF-4CF0-B015-0B2359A005F2}">
      <dgm:prSet/>
      <dgm:spPr/>
      <dgm:t>
        <a:bodyPr/>
        <a:lstStyle/>
        <a:p>
          <a:endParaRPr lang="en-US"/>
        </a:p>
      </dgm:t>
    </dgm:pt>
    <dgm:pt modelId="{BCD9AEBD-4ADB-4FBD-85B4-64770FBC907F}" type="sibTrans" cxnId="{168404F5-C6AF-4CF0-B015-0B2359A005F2}">
      <dgm:prSet/>
      <dgm:spPr/>
      <dgm:t>
        <a:bodyPr/>
        <a:lstStyle/>
        <a:p>
          <a:endParaRPr lang="en-US"/>
        </a:p>
      </dgm:t>
    </dgm:pt>
    <dgm:pt modelId="{CC9C26C4-0518-4DC0-A013-4E4665347322}">
      <dgm:prSet phldrT="[Text]" custT="1"/>
      <dgm:spPr/>
      <dgm:t>
        <a:bodyPr/>
        <a:lstStyle/>
        <a:p>
          <a:r>
            <a:rPr lang="en-US" sz="1400" dirty="0">
              <a:latin typeface="+mn-lt"/>
            </a:rPr>
            <a:t>Reviews submission for completeness</a:t>
          </a:r>
        </a:p>
      </dgm:t>
    </dgm:pt>
    <dgm:pt modelId="{F4490868-8758-4746-BB71-38A5A7A49C45}" type="sibTrans" cxnId="{C6BBD1C3-63B6-4705-B27F-FFCF610E2A69}">
      <dgm:prSet/>
      <dgm:spPr/>
      <dgm:t>
        <a:bodyPr/>
        <a:lstStyle/>
        <a:p>
          <a:endParaRPr lang="en-US"/>
        </a:p>
      </dgm:t>
    </dgm:pt>
    <dgm:pt modelId="{D4B3788C-BF92-4B3C-8536-357CA47B104B}" type="parTrans" cxnId="{C6BBD1C3-63B6-4705-B27F-FFCF610E2A69}">
      <dgm:prSet/>
      <dgm:spPr/>
      <dgm:t>
        <a:bodyPr/>
        <a:lstStyle/>
        <a:p>
          <a:endParaRPr lang="en-US"/>
        </a:p>
      </dgm:t>
    </dgm:pt>
    <dgm:pt modelId="{EA40D2B6-BDAB-422B-9017-0B45C5561EAB}">
      <dgm:prSet phldrT="[Text]" custT="1"/>
      <dgm:spPr/>
      <dgm:t>
        <a:bodyPr/>
        <a:lstStyle/>
        <a:p>
          <a:r>
            <a:rPr lang="en-US" sz="1400" dirty="0">
              <a:latin typeface="+mn-lt"/>
            </a:rPr>
            <a:t>Evaluates merit of challenge</a:t>
          </a:r>
        </a:p>
      </dgm:t>
    </dgm:pt>
    <dgm:pt modelId="{FD7DBE35-737C-465E-A401-DF745B67C79D}" type="sibTrans" cxnId="{0AD0F994-829E-4622-90E5-D4C451FF015F}">
      <dgm:prSet/>
      <dgm:spPr/>
      <dgm:t>
        <a:bodyPr/>
        <a:lstStyle/>
        <a:p>
          <a:endParaRPr lang="en-US"/>
        </a:p>
      </dgm:t>
    </dgm:pt>
    <dgm:pt modelId="{986B5EAF-C2DC-46B8-A617-A12E0D95AFF4}" type="parTrans" cxnId="{0AD0F994-829E-4622-90E5-D4C451FF015F}">
      <dgm:prSet/>
      <dgm:spPr/>
      <dgm:t>
        <a:bodyPr/>
        <a:lstStyle/>
        <a:p>
          <a:endParaRPr lang="en-US"/>
        </a:p>
      </dgm:t>
    </dgm:pt>
    <dgm:pt modelId="{AB6FF1F5-9A8F-4F07-938F-A3BFB624369B}">
      <dgm:prSet phldrT="[Tex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Challenger’s data </a:t>
          </a:r>
          <a:r>
            <a:rPr kumimoji="0" lang="en-US" sz="1400" b="0" i="0" u="none" strike="noStrike" cap="none" spc="0" normalizeH="0" baseline="0" noProof="0" dirty="0">
              <a:ln>
                <a:noFill/>
              </a:ln>
              <a:solidFill>
                <a:prstClr val="black"/>
              </a:solidFill>
              <a:effectLst/>
              <a:uLnTx/>
              <a:uFillTx/>
              <a:latin typeface="+mn-lt"/>
              <a:ea typeface="+mn-ea"/>
              <a:cs typeface="+mn-cs"/>
            </a:rPr>
            <a:t>must meet minimum burden of proof</a:t>
          </a:r>
          <a:endParaRPr lang="en-US" sz="1400" dirty="0">
            <a:latin typeface="+mn-lt"/>
          </a:endParaRPr>
        </a:p>
      </dgm:t>
    </dgm:pt>
    <dgm:pt modelId="{47CE7695-3D59-4152-8002-D774DE63FF6A}" type="sibTrans" cxnId="{0F28DAF3-089A-4479-B180-9522E539F235}">
      <dgm:prSet/>
      <dgm:spPr/>
      <dgm:t>
        <a:bodyPr/>
        <a:lstStyle/>
        <a:p>
          <a:endParaRPr lang="en-US"/>
        </a:p>
      </dgm:t>
    </dgm:pt>
    <dgm:pt modelId="{A97246B3-13EC-45F3-A4AC-0CFA6B50D304}" type="parTrans" cxnId="{0F28DAF3-089A-4479-B180-9522E539F235}">
      <dgm:prSet/>
      <dgm:spPr/>
      <dgm:t>
        <a:bodyPr/>
        <a:lstStyle/>
        <a:p>
          <a:endParaRPr lang="en-US"/>
        </a:p>
      </dgm:t>
    </dgm:pt>
    <dgm:pt modelId="{5645F1BB-DCA7-4033-8BEE-A69FDEF235D3}">
      <dgm:prSet phldrT="[Text]" custT="1"/>
      <dgm:spPr/>
      <dgm:t>
        <a:bodyPr/>
        <a:lstStyle/>
        <a:p>
          <a:r>
            <a:rPr lang="en-US" sz="1400" dirty="0">
              <a:latin typeface="+mn-lt"/>
            </a:rPr>
            <a:t>Notifies challenged ISP</a:t>
          </a:r>
        </a:p>
      </dgm:t>
    </dgm:pt>
    <dgm:pt modelId="{809974A7-00CB-4FB7-B26C-0F79E43689D2}" type="sibTrans" cxnId="{B00AAF5C-D002-42EC-BAF4-21D937A0FB99}">
      <dgm:prSet/>
      <dgm:spPr/>
      <dgm:t>
        <a:bodyPr/>
        <a:lstStyle/>
        <a:p>
          <a:endParaRPr lang="en-US"/>
        </a:p>
      </dgm:t>
    </dgm:pt>
    <dgm:pt modelId="{7179972C-E61B-4FDD-A58D-7C7B61644364}" type="parTrans" cxnId="{B00AAF5C-D002-42EC-BAF4-21D937A0FB99}">
      <dgm:prSet/>
      <dgm:spPr/>
      <dgm:t>
        <a:bodyPr/>
        <a:lstStyle/>
        <a:p>
          <a:endParaRPr lang="en-US"/>
        </a:p>
      </dgm:t>
    </dgm:pt>
    <dgm:pt modelId="{204262ED-02C9-4E0D-9FA6-3B37DBEF063D}">
      <dgm:prSet custT="1"/>
      <dgm:spPr/>
      <dgm:t>
        <a:bodyPr/>
        <a:lstStyle/>
        <a:p>
          <a:r>
            <a:rPr lang="en-US" sz="1400" dirty="0">
              <a:latin typeface="+mn-lt"/>
            </a:rPr>
            <a:t>Provides c</a:t>
          </a:r>
          <a:r>
            <a:rPr lang="en-US" sz="1400" b="0" dirty="0">
              <a:latin typeface="+mn-lt"/>
            </a:rPr>
            <a:t>hallenger and challenged ISP </a:t>
          </a:r>
          <a:r>
            <a:rPr lang="en-US" sz="1400" dirty="0">
              <a:latin typeface="+mn-lt"/>
            </a:rPr>
            <a:t>with next steps</a:t>
          </a:r>
        </a:p>
      </dgm:t>
    </dgm:pt>
    <dgm:pt modelId="{FA43DAE9-5DE7-49AE-BD11-7931FCCBC7DB}" type="sibTrans" cxnId="{8A4FC78B-941D-4319-87BA-36BC5CC956F0}">
      <dgm:prSet/>
      <dgm:spPr/>
      <dgm:t>
        <a:bodyPr/>
        <a:lstStyle/>
        <a:p>
          <a:endParaRPr lang="en-US"/>
        </a:p>
      </dgm:t>
    </dgm:pt>
    <dgm:pt modelId="{A3899353-521D-452E-95CF-E73901FABF37}" type="parTrans" cxnId="{8A4FC78B-941D-4319-87BA-36BC5CC956F0}">
      <dgm:prSet/>
      <dgm:spPr/>
      <dgm:t>
        <a:bodyPr/>
        <a:lstStyle/>
        <a:p>
          <a:endParaRPr lang="en-US"/>
        </a:p>
      </dgm:t>
    </dgm:pt>
    <dgm:pt modelId="{6BAB0803-1CF4-400F-A4DC-FD1AC718B0C9}" type="pres">
      <dgm:prSet presAssocID="{945FC7EF-E5CA-4E09-9F79-38B851631678}" presName="Name0" presStyleCnt="0">
        <dgm:presLayoutVars>
          <dgm:dir/>
          <dgm:animLvl val="lvl"/>
          <dgm:resizeHandles val="exact"/>
        </dgm:presLayoutVars>
      </dgm:prSet>
      <dgm:spPr/>
    </dgm:pt>
    <dgm:pt modelId="{03C636BD-AC5B-4964-A4AF-D58C67360314}" type="pres">
      <dgm:prSet presAssocID="{8714C9D8-43FF-464D-808E-183CEF0355C3}" presName="composite" presStyleCnt="0"/>
      <dgm:spPr/>
    </dgm:pt>
    <dgm:pt modelId="{52AC7A35-0FA7-4196-A7A5-43D72E51F9E6}" type="pres">
      <dgm:prSet presAssocID="{8714C9D8-43FF-464D-808E-183CEF0355C3}" presName="parTx" presStyleLbl="node1" presStyleIdx="0" presStyleCnt="4">
        <dgm:presLayoutVars>
          <dgm:chMax val="0"/>
          <dgm:chPref val="0"/>
          <dgm:bulletEnabled val="1"/>
        </dgm:presLayoutVars>
      </dgm:prSet>
      <dgm:spPr/>
    </dgm:pt>
    <dgm:pt modelId="{13EBDF78-83F1-46D0-931D-ACFED4FE399A}" type="pres">
      <dgm:prSet presAssocID="{8714C9D8-43FF-464D-808E-183CEF0355C3}" presName="desTx" presStyleLbl="revTx" presStyleIdx="0" presStyleCnt="3">
        <dgm:presLayoutVars>
          <dgm:bulletEnabled val="1"/>
        </dgm:presLayoutVars>
      </dgm:prSet>
      <dgm:spPr/>
    </dgm:pt>
    <dgm:pt modelId="{DF2DBC1E-8CDA-4AFD-8B2B-85B402E1FBDC}" type="pres">
      <dgm:prSet presAssocID="{63303FBC-A0D7-4556-8FF8-85888CF18DF5}" presName="space" presStyleCnt="0"/>
      <dgm:spPr/>
    </dgm:pt>
    <dgm:pt modelId="{134B62CE-E91B-4DA6-88ED-EA3823C51780}" type="pres">
      <dgm:prSet presAssocID="{32BC276C-BF4C-44FC-AC6E-55E588A8966D}" presName="composite" presStyleCnt="0"/>
      <dgm:spPr/>
    </dgm:pt>
    <dgm:pt modelId="{58CD45FE-31EA-4F6B-9C51-D479F3E06FAD}" type="pres">
      <dgm:prSet presAssocID="{32BC276C-BF4C-44FC-AC6E-55E588A8966D}" presName="parTx" presStyleLbl="node1" presStyleIdx="1" presStyleCnt="4">
        <dgm:presLayoutVars>
          <dgm:chMax val="0"/>
          <dgm:chPref val="0"/>
          <dgm:bulletEnabled val="1"/>
        </dgm:presLayoutVars>
      </dgm:prSet>
      <dgm:spPr/>
    </dgm:pt>
    <dgm:pt modelId="{7A59F04D-2F61-4195-A557-2447AAEDBA9A}" type="pres">
      <dgm:prSet presAssocID="{32BC276C-BF4C-44FC-AC6E-55E588A8966D}" presName="desTx" presStyleLbl="revTx" presStyleIdx="0" presStyleCnt="3">
        <dgm:presLayoutVars>
          <dgm:bulletEnabled val="1"/>
        </dgm:presLayoutVars>
      </dgm:prSet>
      <dgm:spPr/>
    </dgm:pt>
    <dgm:pt modelId="{5A0B831B-0564-4E7D-908E-E8C3D96F8E1E}" type="pres">
      <dgm:prSet presAssocID="{BCDEC702-B7A8-4305-8F23-4D2D022FAA91}" presName="space" presStyleCnt="0"/>
      <dgm:spPr/>
    </dgm:pt>
    <dgm:pt modelId="{0A00AF63-B635-4885-8096-22B7AB40B004}" type="pres">
      <dgm:prSet presAssocID="{E99337C9-DB61-40E2-B6C9-69F4E588DEAD}" presName="composite" presStyleCnt="0"/>
      <dgm:spPr/>
    </dgm:pt>
    <dgm:pt modelId="{6831F2A9-681A-4E31-842F-59878833AAFA}" type="pres">
      <dgm:prSet presAssocID="{E99337C9-DB61-40E2-B6C9-69F4E588DEAD}" presName="parTx" presStyleLbl="node1" presStyleIdx="2" presStyleCnt="4">
        <dgm:presLayoutVars>
          <dgm:chMax val="0"/>
          <dgm:chPref val="0"/>
          <dgm:bulletEnabled val="1"/>
        </dgm:presLayoutVars>
      </dgm:prSet>
      <dgm:spPr/>
    </dgm:pt>
    <dgm:pt modelId="{00600493-1A87-4D7B-AC5D-8D0869C6109F}" type="pres">
      <dgm:prSet presAssocID="{E99337C9-DB61-40E2-B6C9-69F4E588DEAD}" presName="desTx" presStyleLbl="revTx" presStyleIdx="1" presStyleCnt="3">
        <dgm:presLayoutVars>
          <dgm:bulletEnabled val="1"/>
        </dgm:presLayoutVars>
      </dgm:prSet>
      <dgm:spPr/>
    </dgm:pt>
    <dgm:pt modelId="{F6518D23-7D35-4409-A44A-5DC124733DA3}" type="pres">
      <dgm:prSet presAssocID="{2D8A3083-5289-4163-83A1-7D35355DE6F3}" presName="space" presStyleCnt="0"/>
      <dgm:spPr/>
    </dgm:pt>
    <dgm:pt modelId="{973D5B2C-6FE2-4D83-872E-7704EE1C97EB}" type="pres">
      <dgm:prSet presAssocID="{F955839E-4548-4A75-BF0F-505AAFAD11D7}" presName="composite" presStyleCnt="0"/>
      <dgm:spPr/>
    </dgm:pt>
    <dgm:pt modelId="{AF762E2A-DA49-4507-AB30-DCBE8BBF3A94}" type="pres">
      <dgm:prSet presAssocID="{F955839E-4548-4A75-BF0F-505AAFAD11D7}" presName="parTx" presStyleLbl="node1" presStyleIdx="3" presStyleCnt="4" custLinFactNeighborX="299">
        <dgm:presLayoutVars>
          <dgm:chMax val="0"/>
          <dgm:chPref val="0"/>
          <dgm:bulletEnabled val="1"/>
        </dgm:presLayoutVars>
      </dgm:prSet>
      <dgm:spPr/>
    </dgm:pt>
    <dgm:pt modelId="{27B8DB91-32F8-4B63-98C7-88FBE696FC1A}" type="pres">
      <dgm:prSet presAssocID="{F955839E-4548-4A75-BF0F-505AAFAD11D7}" presName="desTx" presStyleLbl="revTx" presStyleIdx="2" presStyleCnt="3">
        <dgm:presLayoutVars>
          <dgm:bulletEnabled val="1"/>
        </dgm:presLayoutVars>
      </dgm:prSet>
      <dgm:spPr/>
    </dgm:pt>
  </dgm:ptLst>
  <dgm:cxnLst>
    <dgm:cxn modelId="{DB203209-B514-4E70-B91F-6D46B3214689}" type="presOf" srcId="{88D34941-8816-4C9A-9F0D-5119E3C5867B}" destId="{00600493-1A87-4D7B-AC5D-8D0869C6109F}" srcOrd="0" destOrd="2" presId="urn:microsoft.com/office/officeart/2005/8/layout/chevron1"/>
    <dgm:cxn modelId="{6A149814-D6E3-42A7-81C0-E6DAA26BD071}" srcId="{945FC7EF-E5CA-4E09-9F79-38B851631678}" destId="{8714C9D8-43FF-464D-808E-183CEF0355C3}" srcOrd="0" destOrd="0" parTransId="{BF96FD36-4F28-4750-95EC-6DA5CA217B15}" sibTransId="{63303FBC-A0D7-4556-8FF8-85888CF18DF5}"/>
    <dgm:cxn modelId="{03F43016-E126-4374-8B99-E6DD96A28538}" type="presOf" srcId="{E99337C9-DB61-40E2-B6C9-69F4E588DEAD}" destId="{6831F2A9-681A-4E31-842F-59878833AAFA}" srcOrd="0" destOrd="0" presId="urn:microsoft.com/office/officeart/2005/8/layout/chevron1"/>
    <dgm:cxn modelId="{B00AAF5C-D002-42EC-BAF4-21D937A0FB99}" srcId="{F1E66655-FD91-425F-BCD9-3F79679AAC8F}" destId="{5645F1BB-DCA7-4033-8BEE-A69FDEF235D3}" srcOrd="2" destOrd="0" parTransId="{7179972C-E61B-4FDD-A58D-7C7B61644364}" sibTransId="{809974A7-00CB-4FB7-B26C-0F79E43689D2}"/>
    <dgm:cxn modelId="{FD5BD15D-8326-4046-BDD2-F97BBF4C4156}" srcId="{32BC276C-BF4C-44FC-AC6E-55E588A8966D}" destId="{F1E66655-FD91-425F-BCD9-3F79679AAC8F}" srcOrd="0" destOrd="0" parTransId="{367CDE8B-7179-41C0-ACCC-83C735AB5B97}" sibTransId="{4391BB8E-926E-4805-9A32-73B51B25A00B}"/>
    <dgm:cxn modelId="{AAB86360-6687-4098-B034-F45EB285A0CE}" type="presOf" srcId="{204262ED-02C9-4E0D-9FA6-3B37DBEF063D}" destId="{7A59F04D-2F61-4195-A557-2447AAEDBA9A}" srcOrd="0" destOrd="5" presId="urn:microsoft.com/office/officeart/2005/8/layout/chevron1"/>
    <dgm:cxn modelId="{5C2BF541-08BF-4D44-8141-45992C10EA5A}" type="presOf" srcId="{F1E66655-FD91-425F-BCD9-3F79679AAC8F}" destId="{7A59F04D-2F61-4195-A557-2447AAEDBA9A}" srcOrd="0" destOrd="0" presId="urn:microsoft.com/office/officeart/2005/8/layout/chevron1"/>
    <dgm:cxn modelId="{20736543-CC08-41DF-8559-66FDD2E7A32D}" srcId="{945FC7EF-E5CA-4E09-9F79-38B851631678}" destId="{F955839E-4548-4A75-BF0F-505AAFAD11D7}" srcOrd="3" destOrd="0" parTransId="{1D595662-1168-4456-BB89-EB359840EE1D}" sibTransId="{210F7401-648D-4914-A463-F95D4C934825}"/>
    <dgm:cxn modelId="{B703A046-D3C1-4DCE-B051-73F996EDB4B4}" srcId="{945FC7EF-E5CA-4E09-9F79-38B851631678}" destId="{32BC276C-BF4C-44FC-AC6E-55E588A8966D}" srcOrd="1" destOrd="0" parTransId="{443F8D14-E43D-4749-BA9D-F372784AAA30}" sibTransId="{BCDEC702-B7A8-4305-8F23-4D2D022FAA91}"/>
    <dgm:cxn modelId="{A00C014B-DFD8-4473-99D7-E8FE2ED1F14D}" type="presOf" srcId="{644FCD54-36F0-438D-AEC4-AD7D57CC909A}" destId="{00600493-1A87-4D7B-AC5D-8D0869C6109F}" srcOrd="0" destOrd="4" presId="urn:microsoft.com/office/officeart/2005/8/layout/chevron1"/>
    <dgm:cxn modelId="{6613DD4D-BE73-46F2-9E99-57D0E47443A0}" type="presOf" srcId="{EA40D2B6-BDAB-422B-9017-0B45C5561EAB}" destId="{7A59F04D-2F61-4195-A557-2447AAEDBA9A}" srcOrd="0" destOrd="2" presId="urn:microsoft.com/office/officeart/2005/8/layout/chevron1"/>
    <dgm:cxn modelId="{7F1EE374-A9B2-49DA-BC75-798F10200BBD}" type="presOf" srcId="{C9D07A9B-73AD-43D0-B922-F2C93143F12B}" destId="{27B8DB91-32F8-4B63-98C7-88FBE696FC1A}" srcOrd="0" destOrd="0" presId="urn:microsoft.com/office/officeart/2005/8/layout/chevron1"/>
    <dgm:cxn modelId="{FC7B8A75-4612-4840-9205-9D3E43EF1D17}" srcId="{88D34941-8816-4C9A-9F0D-5119E3C5867B}" destId="{644FCD54-36F0-438D-AEC4-AD7D57CC909A}" srcOrd="1" destOrd="0" parTransId="{7E9FC704-4E46-4166-947E-BB9F151748FB}" sibTransId="{03A02306-3CEC-4386-87E9-DFC430B447C5}"/>
    <dgm:cxn modelId="{9F786680-6C1B-4FFE-8589-098F5D4AF59D}" type="presOf" srcId="{5645F1BB-DCA7-4033-8BEE-A69FDEF235D3}" destId="{7A59F04D-2F61-4195-A557-2447AAEDBA9A}" srcOrd="0" destOrd="4" presId="urn:microsoft.com/office/officeart/2005/8/layout/chevron1"/>
    <dgm:cxn modelId="{90C64F80-605F-49A8-9DE3-EBCAA3F284AC}" type="presOf" srcId="{8714C9D8-43FF-464D-808E-183CEF0355C3}" destId="{52AC7A35-0FA7-4196-A7A5-43D72E51F9E6}" srcOrd="0" destOrd="0" presId="urn:microsoft.com/office/officeart/2005/8/layout/chevron1"/>
    <dgm:cxn modelId="{8A4FC78B-941D-4319-87BA-36BC5CC956F0}" srcId="{F1E66655-FD91-425F-BCD9-3F79679AAC8F}" destId="{204262ED-02C9-4E0D-9FA6-3B37DBEF063D}" srcOrd="3" destOrd="0" parTransId="{A3899353-521D-452E-95CF-E73901FABF37}" sibTransId="{FA43DAE9-5DE7-49AE-BD11-7931FCCBC7DB}"/>
    <dgm:cxn modelId="{7A972992-E701-4E3C-8CEA-9AB7199DE4C3}" srcId="{E99337C9-DB61-40E2-B6C9-69F4E588DEAD}" destId="{AA1ACF8E-811B-46B9-9C5A-DB70143EB9B3}" srcOrd="1" destOrd="0" parTransId="{F8EB079F-F88A-4F30-8DF4-F8A4C80C935C}" sibTransId="{E2AEAEB8-57F5-471C-86D5-5A506B343B5F}"/>
    <dgm:cxn modelId="{0AD0F994-829E-4622-90E5-D4C451FF015F}" srcId="{F1E66655-FD91-425F-BCD9-3F79679AAC8F}" destId="{EA40D2B6-BDAB-422B-9017-0B45C5561EAB}" srcOrd="1" destOrd="0" parTransId="{986B5EAF-C2DC-46B8-A617-A12E0D95AFF4}" sibTransId="{FD7DBE35-737C-465E-A401-DF745B67C79D}"/>
    <dgm:cxn modelId="{7BCBD5AA-FF19-4AD9-AD78-C37F3E8E6042}" type="presOf" srcId="{307F69D7-0B27-40C8-AD92-287DBD516721}" destId="{00600493-1A87-4D7B-AC5D-8D0869C6109F}" srcOrd="0" destOrd="0" presId="urn:microsoft.com/office/officeart/2005/8/layout/chevron1"/>
    <dgm:cxn modelId="{60A657AC-34EC-496B-8D15-32082841762B}" type="presOf" srcId="{C902C05D-DDC4-438B-B85B-3B2902440A06}" destId="{00600493-1A87-4D7B-AC5D-8D0869C6109F}" srcOrd="0" destOrd="3" presId="urn:microsoft.com/office/officeart/2005/8/layout/chevron1"/>
    <dgm:cxn modelId="{C6BBD1C3-63B6-4705-B27F-FFCF610E2A69}" srcId="{F1E66655-FD91-425F-BCD9-3F79679AAC8F}" destId="{CC9C26C4-0518-4DC0-A013-4E4665347322}" srcOrd="0" destOrd="0" parTransId="{D4B3788C-BF92-4B3C-8536-357CA47B104B}" sibTransId="{F4490868-8758-4746-BB71-38A5A7A49C45}"/>
    <dgm:cxn modelId="{A43BB6C6-159F-47F9-8A03-84C6FD594566}" type="presOf" srcId="{AA1ACF8E-811B-46B9-9C5A-DB70143EB9B3}" destId="{00600493-1A87-4D7B-AC5D-8D0869C6109F}" srcOrd="0" destOrd="1" presId="urn:microsoft.com/office/officeart/2005/8/layout/chevron1"/>
    <dgm:cxn modelId="{57D58BC9-59D6-4E0E-B00A-F4BEE4E39B71}" type="presOf" srcId="{AB6FF1F5-9A8F-4F07-938F-A3BFB624369B}" destId="{7A59F04D-2F61-4195-A557-2447AAEDBA9A}" srcOrd="0" destOrd="3" presId="urn:microsoft.com/office/officeart/2005/8/layout/chevron1"/>
    <dgm:cxn modelId="{A966F0CC-08CD-4455-AE3D-1F25779217BD}" srcId="{88D34941-8816-4C9A-9F0D-5119E3C5867B}" destId="{C902C05D-DDC4-438B-B85B-3B2902440A06}" srcOrd="0" destOrd="0" parTransId="{2C48BA67-A1E2-4C63-ADC2-92ECBA8D0D15}" sibTransId="{A3C96E00-F4BE-400D-BF4D-2E967BD345B3}"/>
    <dgm:cxn modelId="{2EAAADD3-9909-43B8-88FE-1CA697984F69}" type="presOf" srcId="{32BC276C-BF4C-44FC-AC6E-55E588A8966D}" destId="{58CD45FE-31EA-4F6B-9C51-D479F3E06FAD}" srcOrd="0" destOrd="0" presId="urn:microsoft.com/office/officeart/2005/8/layout/chevron1"/>
    <dgm:cxn modelId="{888DE0DC-0B62-4D91-B94C-BD200BC8E5C4}" srcId="{E99337C9-DB61-40E2-B6C9-69F4E588DEAD}" destId="{88D34941-8816-4C9A-9F0D-5119E3C5867B}" srcOrd="2" destOrd="0" parTransId="{8A602595-6CA3-4976-95F2-2DA7D8CFC057}" sibTransId="{5DB3BCE6-F064-4698-A806-BE7760990BA0}"/>
    <dgm:cxn modelId="{092F0DEC-E0F0-4445-BC5B-107C68332AD5}" type="presOf" srcId="{CC9C26C4-0518-4DC0-A013-4E4665347322}" destId="{7A59F04D-2F61-4195-A557-2447AAEDBA9A}" srcOrd="0" destOrd="1" presId="urn:microsoft.com/office/officeart/2005/8/layout/chevron1"/>
    <dgm:cxn modelId="{0F28DAF3-089A-4479-B180-9522E539F235}" srcId="{EA40D2B6-BDAB-422B-9017-0B45C5561EAB}" destId="{AB6FF1F5-9A8F-4F07-938F-A3BFB624369B}" srcOrd="0" destOrd="0" parTransId="{A97246B3-13EC-45F3-A4AC-0CFA6B50D304}" sibTransId="{47CE7695-3D59-4152-8002-D774DE63FF6A}"/>
    <dgm:cxn modelId="{3C6677F4-E370-4274-98D5-9E1046C208A3}" type="presOf" srcId="{F955839E-4548-4A75-BF0F-505AAFAD11D7}" destId="{AF762E2A-DA49-4507-AB30-DCBE8BBF3A94}" srcOrd="0" destOrd="0" presId="urn:microsoft.com/office/officeart/2005/8/layout/chevron1"/>
    <dgm:cxn modelId="{168404F5-C6AF-4CF0-B015-0B2359A005F2}" srcId="{F955839E-4548-4A75-BF0F-505AAFAD11D7}" destId="{C9D07A9B-73AD-43D0-B922-F2C93143F12B}" srcOrd="0" destOrd="0" parTransId="{87D415C7-C8E8-45FE-9908-81D613D1A81E}" sibTransId="{BCD9AEBD-4ADB-4FBD-85B4-64770FBC907F}"/>
    <dgm:cxn modelId="{48F416F7-6219-4751-9CB3-8245BF424DCC}" srcId="{945FC7EF-E5CA-4E09-9F79-38B851631678}" destId="{E99337C9-DB61-40E2-B6C9-69F4E588DEAD}" srcOrd="2" destOrd="0" parTransId="{F85BC3FB-5B02-4BA7-AAD7-6A3A630B668D}" sibTransId="{2D8A3083-5289-4163-83A1-7D35355DE6F3}"/>
    <dgm:cxn modelId="{C11DB8F7-20C0-4DE4-8827-8B79A32B8FDB}" srcId="{E99337C9-DB61-40E2-B6C9-69F4E588DEAD}" destId="{307F69D7-0B27-40C8-AD92-287DBD516721}" srcOrd="0" destOrd="0" parTransId="{E100FCD3-3E4D-45C4-B331-FAF83393EC0F}" sibTransId="{B93BBE04-33E7-467B-8B5B-4B9323BBEA20}"/>
    <dgm:cxn modelId="{04D9F1FC-FBDD-4818-98BF-A2DE1C8B329F}" type="presOf" srcId="{945FC7EF-E5CA-4E09-9F79-38B851631678}" destId="{6BAB0803-1CF4-400F-A4DC-FD1AC718B0C9}" srcOrd="0" destOrd="0" presId="urn:microsoft.com/office/officeart/2005/8/layout/chevron1"/>
    <dgm:cxn modelId="{A9DE83A4-2704-44A4-961B-57B91ABFB202}" type="presParOf" srcId="{6BAB0803-1CF4-400F-A4DC-FD1AC718B0C9}" destId="{03C636BD-AC5B-4964-A4AF-D58C67360314}" srcOrd="0" destOrd="0" presId="urn:microsoft.com/office/officeart/2005/8/layout/chevron1"/>
    <dgm:cxn modelId="{5B3849F3-A4A1-48A0-9F47-CE3D4C0065EF}" type="presParOf" srcId="{03C636BD-AC5B-4964-A4AF-D58C67360314}" destId="{52AC7A35-0FA7-4196-A7A5-43D72E51F9E6}" srcOrd="0" destOrd="0" presId="urn:microsoft.com/office/officeart/2005/8/layout/chevron1"/>
    <dgm:cxn modelId="{6AE84FBD-A6DF-46B9-BD9D-22BA8310F359}" type="presParOf" srcId="{03C636BD-AC5B-4964-A4AF-D58C67360314}" destId="{13EBDF78-83F1-46D0-931D-ACFED4FE399A}" srcOrd="1" destOrd="0" presId="urn:microsoft.com/office/officeart/2005/8/layout/chevron1"/>
    <dgm:cxn modelId="{CE716A50-793A-4CF1-9430-D74492B4E993}" type="presParOf" srcId="{6BAB0803-1CF4-400F-A4DC-FD1AC718B0C9}" destId="{DF2DBC1E-8CDA-4AFD-8B2B-85B402E1FBDC}" srcOrd="1" destOrd="0" presId="urn:microsoft.com/office/officeart/2005/8/layout/chevron1"/>
    <dgm:cxn modelId="{BA225B4E-125B-449A-A079-35FB2662E550}" type="presParOf" srcId="{6BAB0803-1CF4-400F-A4DC-FD1AC718B0C9}" destId="{134B62CE-E91B-4DA6-88ED-EA3823C51780}" srcOrd="2" destOrd="0" presId="urn:microsoft.com/office/officeart/2005/8/layout/chevron1"/>
    <dgm:cxn modelId="{C8EBDCB8-5319-45CA-BD79-DC425C472B5F}" type="presParOf" srcId="{134B62CE-E91B-4DA6-88ED-EA3823C51780}" destId="{58CD45FE-31EA-4F6B-9C51-D479F3E06FAD}" srcOrd="0" destOrd="0" presId="urn:microsoft.com/office/officeart/2005/8/layout/chevron1"/>
    <dgm:cxn modelId="{EB9A4AA9-D2AD-4B5B-846F-DAE62098746E}" type="presParOf" srcId="{134B62CE-E91B-4DA6-88ED-EA3823C51780}" destId="{7A59F04D-2F61-4195-A557-2447AAEDBA9A}" srcOrd="1" destOrd="0" presId="urn:microsoft.com/office/officeart/2005/8/layout/chevron1"/>
    <dgm:cxn modelId="{6409C850-44D4-4348-B825-CA0B29CDD5C8}" type="presParOf" srcId="{6BAB0803-1CF4-400F-A4DC-FD1AC718B0C9}" destId="{5A0B831B-0564-4E7D-908E-E8C3D96F8E1E}" srcOrd="3" destOrd="0" presId="urn:microsoft.com/office/officeart/2005/8/layout/chevron1"/>
    <dgm:cxn modelId="{C45D87A7-8584-4AB5-B377-670AFFAEBCFE}" type="presParOf" srcId="{6BAB0803-1CF4-400F-A4DC-FD1AC718B0C9}" destId="{0A00AF63-B635-4885-8096-22B7AB40B004}" srcOrd="4" destOrd="0" presId="urn:microsoft.com/office/officeart/2005/8/layout/chevron1"/>
    <dgm:cxn modelId="{E39ED7DB-4E1D-4958-8DF0-CE4D1D1B8DAE}" type="presParOf" srcId="{0A00AF63-B635-4885-8096-22B7AB40B004}" destId="{6831F2A9-681A-4E31-842F-59878833AAFA}" srcOrd="0" destOrd="0" presId="urn:microsoft.com/office/officeart/2005/8/layout/chevron1"/>
    <dgm:cxn modelId="{CD5B4C62-79B3-4912-A20F-899BEEA4DF40}" type="presParOf" srcId="{0A00AF63-B635-4885-8096-22B7AB40B004}" destId="{00600493-1A87-4D7B-AC5D-8D0869C6109F}" srcOrd="1" destOrd="0" presId="urn:microsoft.com/office/officeart/2005/8/layout/chevron1"/>
    <dgm:cxn modelId="{3759EAB2-B993-40E4-8235-4A02476C2309}" type="presParOf" srcId="{6BAB0803-1CF4-400F-A4DC-FD1AC718B0C9}" destId="{F6518D23-7D35-4409-A44A-5DC124733DA3}" srcOrd="5" destOrd="0" presId="urn:microsoft.com/office/officeart/2005/8/layout/chevron1"/>
    <dgm:cxn modelId="{90F5281F-2968-4680-B688-DCB4ACA40634}" type="presParOf" srcId="{6BAB0803-1CF4-400F-A4DC-FD1AC718B0C9}" destId="{973D5B2C-6FE2-4D83-872E-7704EE1C97EB}" srcOrd="6" destOrd="0" presId="urn:microsoft.com/office/officeart/2005/8/layout/chevron1"/>
    <dgm:cxn modelId="{D8EEE5D6-3DE9-492C-AECD-A5D654F55978}" type="presParOf" srcId="{973D5B2C-6FE2-4D83-872E-7704EE1C97EB}" destId="{AF762E2A-DA49-4507-AB30-DCBE8BBF3A94}" srcOrd="0" destOrd="0" presId="urn:microsoft.com/office/officeart/2005/8/layout/chevron1"/>
    <dgm:cxn modelId="{B6BB748D-CC4E-434E-AD3E-EB9852D5031A}" type="presParOf" srcId="{973D5B2C-6FE2-4D83-872E-7704EE1C97EB}" destId="{27B8DB91-32F8-4B63-98C7-88FBE696FC1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5FC7EF-E5CA-4E09-9F79-38B851631678}" type="doc">
      <dgm:prSet loTypeId="urn:microsoft.com/office/officeart/2005/8/layout/chevron1" loCatId="process" qsTypeId="urn:microsoft.com/office/officeart/2005/8/quickstyle/3d2" qsCatId="3D" csTypeId="urn:microsoft.com/office/officeart/2005/8/colors/accent0_3" csCatId="mainScheme" phldr="1"/>
      <dgm:spPr/>
      <dgm:t>
        <a:bodyPr/>
        <a:lstStyle/>
        <a:p>
          <a:endParaRPr lang="en-US"/>
        </a:p>
      </dgm:t>
    </dgm:pt>
    <dgm:pt modelId="{8714C9D8-43FF-464D-808E-183CEF0355C3}">
      <dgm:prSet phldrT="[Text]"/>
      <dgm:spPr/>
      <dgm:t>
        <a:bodyPr/>
        <a:lstStyle/>
        <a:p>
          <a:r>
            <a:rPr lang="en-US" b="1" dirty="0"/>
            <a:t>Individual Address or Multi-Address Challenge</a:t>
          </a:r>
        </a:p>
      </dgm:t>
    </dgm:pt>
    <dgm:pt modelId="{BF96FD36-4F28-4750-95EC-6DA5CA217B15}" type="parTrans" cxnId="{6A149814-D6E3-42A7-81C0-E6DAA26BD071}">
      <dgm:prSet/>
      <dgm:spPr/>
      <dgm:t>
        <a:bodyPr/>
        <a:lstStyle/>
        <a:p>
          <a:endParaRPr lang="en-US"/>
        </a:p>
      </dgm:t>
    </dgm:pt>
    <dgm:pt modelId="{63303FBC-A0D7-4556-8FF8-85888CF18DF5}" type="sibTrans" cxnId="{6A149814-D6E3-42A7-81C0-E6DAA26BD071}">
      <dgm:prSet/>
      <dgm:spPr/>
      <dgm:t>
        <a:bodyPr/>
        <a:lstStyle/>
        <a:p>
          <a:endParaRPr lang="en-US"/>
        </a:p>
      </dgm:t>
    </dgm:pt>
    <dgm:pt modelId="{32BC276C-BF4C-44FC-AC6E-55E588A8966D}">
      <dgm:prSet phldrT="[Text]"/>
      <dgm:spPr/>
      <dgm:t>
        <a:bodyPr/>
        <a:lstStyle/>
        <a:p>
          <a:r>
            <a:rPr lang="en-US" b="1" dirty="0"/>
            <a:t>ADECA Performs Cursory Review</a:t>
          </a:r>
        </a:p>
      </dgm:t>
    </dgm:pt>
    <dgm:pt modelId="{443F8D14-E43D-4749-BA9D-F372784AAA30}" type="parTrans" cxnId="{B703A046-D3C1-4DCE-B051-73F996EDB4B4}">
      <dgm:prSet/>
      <dgm:spPr/>
      <dgm:t>
        <a:bodyPr/>
        <a:lstStyle/>
        <a:p>
          <a:endParaRPr lang="en-US"/>
        </a:p>
      </dgm:t>
    </dgm:pt>
    <dgm:pt modelId="{BCDEC702-B7A8-4305-8F23-4D2D022FAA91}" type="sibTrans" cxnId="{B703A046-D3C1-4DCE-B051-73F996EDB4B4}">
      <dgm:prSet/>
      <dgm:spPr/>
      <dgm:t>
        <a:bodyPr/>
        <a:lstStyle/>
        <a:p>
          <a:endParaRPr lang="en-US"/>
        </a:p>
      </dgm:t>
    </dgm:pt>
    <dgm:pt modelId="{E99337C9-DB61-40E2-B6C9-69F4E588DEAD}">
      <dgm:prSet phldrT="[Text]"/>
      <dgm:spPr/>
      <dgm:t>
        <a:bodyPr/>
        <a:lstStyle/>
        <a:p>
          <a:r>
            <a:rPr lang="en-US" b="1" dirty="0"/>
            <a:t>30-Day Period to Address Challenge</a:t>
          </a:r>
        </a:p>
      </dgm:t>
    </dgm:pt>
    <dgm:pt modelId="{F85BC3FB-5B02-4BA7-AAD7-6A3A630B668D}" type="parTrans" cxnId="{48F416F7-6219-4751-9CB3-8245BF424DCC}">
      <dgm:prSet/>
      <dgm:spPr/>
      <dgm:t>
        <a:bodyPr/>
        <a:lstStyle/>
        <a:p>
          <a:endParaRPr lang="en-US"/>
        </a:p>
      </dgm:t>
    </dgm:pt>
    <dgm:pt modelId="{2D8A3083-5289-4163-83A1-7D35355DE6F3}" type="sibTrans" cxnId="{48F416F7-6219-4751-9CB3-8245BF424DCC}">
      <dgm:prSet/>
      <dgm:spPr/>
      <dgm:t>
        <a:bodyPr/>
        <a:lstStyle/>
        <a:p>
          <a:endParaRPr lang="en-US"/>
        </a:p>
      </dgm:t>
    </dgm:pt>
    <dgm:pt modelId="{F955839E-4548-4A75-BF0F-505AAFAD11D7}">
      <dgm:prSet/>
      <dgm:spPr/>
      <dgm:t>
        <a:bodyPr/>
        <a:lstStyle/>
        <a:p>
          <a:r>
            <a:rPr lang="en-US" b="1" dirty="0"/>
            <a:t>30-Day Period Submit Proof</a:t>
          </a:r>
        </a:p>
      </dgm:t>
    </dgm:pt>
    <dgm:pt modelId="{1D595662-1168-4456-BB89-EB359840EE1D}" type="parTrans" cxnId="{20736543-CC08-41DF-8559-66FDD2E7A32D}">
      <dgm:prSet/>
      <dgm:spPr/>
      <dgm:t>
        <a:bodyPr/>
        <a:lstStyle/>
        <a:p>
          <a:endParaRPr lang="en-US"/>
        </a:p>
      </dgm:t>
    </dgm:pt>
    <dgm:pt modelId="{210F7401-648D-4914-A463-F95D4C934825}" type="sibTrans" cxnId="{20736543-CC08-41DF-8559-66FDD2E7A32D}">
      <dgm:prSet/>
      <dgm:spPr/>
      <dgm:t>
        <a:bodyPr/>
        <a:lstStyle/>
        <a:p>
          <a:endParaRPr lang="en-US"/>
        </a:p>
      </dgm:t>
    </dgm:pt>
    <dgm:pt modelId="{F1E66655-FD91-425F-BCD9-3F79679AAC8F}">
      <dgm:prSet phldrT="[Text]" custT="1"/>
      <dgm:spPr/>
      <dgm:t>
        <a:bodyPr/>
        <a:lstStyle/>
        <a:p>
          <a:r>
            <a:rPr lang="en-US" sz="1400" b="1" i="1" dirty="0">
              <a:latin typeface="+mn-lt"/>
            </a:rPr>
            <a:t>ADECA</a:t>
          </a:r>
        </a:p>
      </dgm:t>
    </dgm:pt>
    <dgm:pt modelId="{367CDE8B-7179-41C0-ACCC-83C735AB5B97}" type="parTrans" cxnId="{FD5BD15D-8326-4046-BDD2-F97BBF4C4156}">
      <dgm:prSet/>
      <dgm:spPr/>
      <dgm:t>
        <a:bodyPr/>
        <a:lstStyle/>
        <a:p>
          <a:endParaRPr lang="en-US"/>
        </a:p>
      </dgm:t>
    </dgm:pt>
    <dgm:pt modelId="{4391BB8E-926E-4805-9A32-73B51B25A00B}" type="sibTrans" cxnId="{FD5BD15D-8326-4046-BDD2-F97BBF4C4156}">
      <dgm:prSet/>
      <dgm:spPr/>
      <dgm:t>
        <a:bodyPr/>
        <a:lstStyle/>
        <a:p>
          <a:endParaRPr lang="en-US"/>
        </a:p>
      </dgm:t>
    </dgm:pt>
    <dgm:pt modelId="{204262ED-02C9-4E0D-9FA6-3B37DBEF063D}">
      <dgm:prSet custT="1"/>
      <dgm:spPr/>
      <dgm:t>
        <a:bodyPr/>
        <a:lstStyle/>
        <a:p>
          <a:r>
            <a:rPr lang="en-US" sz="1400" dirty="0">
              <a:latin typeface="+mn-lt"/>
            </a:rPr>
            <a:t>Provides c</a:t>
          </a:r>
          <a:r>
            <a:rPr lang="en-US" sz="1400" b="0" dirty="0">
              <a:latin typeface="+mn-lt"/>
            </a:rPr>
            <a:t>hallenger and challenged ISP </a:t>
          </a:r>
          <a:r>
            <a:rPr lang="en-US" sz="1400" dirty="0">
              <a:latin typeface="+mn-lt"/>
            </a:rPr>
            <a:t>with next steps</a:t>
          </a:r>
        </a:p>
      </dgm:t>
    </dgm:pt>
    <dgm:pt modelId="{A3899353-521D-452E-95CF-E73901FABF37}" type="parTrans" cxnId="{8A4FC78B-941D-4319-87BA-36BC5CC956F0}">
      <dgm:prSet/>
      <dgm:spPr/>
      <dgm:t>
        <a:bodyPr/>
        <a:lstStyle/>
        <a:p>
          <a:endParaRPr lang="en-US"/>
        </a:p>
      </dgm:t>
    </dgm:pt>
    <dgm:pt modelId="{FA43DAE9-5DE7-49AE-BD11-7931FCCBC7DB}" type="sibTrans" cxnId="{8A4FC78B-941D-4319-87BA-36BC5CC956F0}">
      <dgm:prSet/>
      <dgm:spPr/>
      <dgm:t>
        <a:bodyPr/>
        <a:lstStyle/>
        <a:p>
          <a:endParaRPr lang="en-US"/>
        </a:p>
      </dgm:t>
    </dgm:pt>
    <dgm:pt modelId="{307F69D7-0B27-40C8-AD92-287DBD516721}">
      <dgm:prSet custT="1"/>
      <dgm:spPr/>
      <dgm:t>
        <a:bodyPr/>
        <a:lstStyle/>
        <a:p>
          <a:r>
            <a:rPr lang="en-US" sz="1400" b="1" i="1" dirty="0">
              <a:latin typeface="+mn-lt"/>
            </a:rPr>
            <a:t>Challenged ISP </a:t>
          </a:r>
          <a:r>
            <a:rPr lang="en-US" sz="1400" dirty="0">
              <a:latin typeface="+mn-lt"/>
            </a:rPr>
            <a:t>cooperates with challenger or disputes challenger</a:t>
          </a:r>
          <a:endParaRPr lang="en-US" sz="1400" b="1" i="1" dirty="0">
            <a:latin typeface="+mn-lt"/>
          </a:endParaRPr>
        </a:p>
      </dgm:t>
    </dgm:pt>
    <dgm:pt modelId="{E100FCD3-3E4D-45C4-B331-FAF83393EC0F}" type="parTrans" cxnId="{C11DB8F7-20C0-4DE4-8827-8B79A32B8FDB}">
      <dgm:prSet/>
      <dgm:spPr/>
      <dgm:t>
        <a:bodyPr/>
        <a:lstStyle/>
        <a:p>
          <a:endParaRPr lang="en-US"/>
        </a:p>
      </dgm:t>
    </dgm:pt>
    <dgm:pt modelId="{B93BBE04-33E7-467B-8B5B-4B9323BBEA20}" type="sibTrans" cxnId="{C11DB8F7-20C0-4DE4-8827-8B79A32B8FDB}">
      <dgm:prSet/>
      <dgm:spPr/>
      <dgm:t>
        <a:bodyPr/>
        <a:lstStyle/>
        <a:p>
          <a:endParaRPr lang="en-US"/>
        </a:p>
      </dgm:t>
    </dgm:pt>
    <dgm:pt modelId="{A4897131-0FAD-4890-805B-2A824B650798}">
      <dgm:prSet custT="1"/>
      <dgm:spPr/>
      <dgm:t>
        <a:bodyPr/>
        <a:lstStyle/>
        <a:p>
          <a:r>
            <a:rPr lang="en-US" sz="1400" b="1" i="1" dirty="0">
              <a:latin typeface="+mn-lt"/>
            </a:rPr>
            <a:t>Challenged ISP submits proof of its initial service claim; may include</a:t>
          </a:r>
        </a:p>
      </dgm:t>
    </dgm:pt>
    <dgm:pt modelId="{26944C6B-72E4-48D7-8362-FB91070FBD89}" type="parTrans" cxnId="{145A7BCF-6412-4A6F-8B77-9AA9DA704555}">
      <dgm:prSet/>
      <dgm:spPr/>
      <dgm:t>
        <a:bodyPr/>
        <a:lstStyle/>
        <a:p>
          <a:endParaRPr lang="en-US"/>
        </a:p>
      </dgm:t>
    </dgm:pt>
    <dgm:pt modelId="{CEC61BFF-566C-46C3-BC01-65D9EF1169F0}" type="sibTrans" cxnId="{145A7BCF-6412-4A6F-8B77-9AA9DA704555}">
      <dgm:prSet/>
      <dgm:spPr/>
      <dgm:t>
        <a:bodyPr/>
        <a:lstStyle/>
        <a:p>
          <a:endParaRPr lang="en-US"/>
        </a:p>
      </dgm:t>
    </dgm:pt>
    <dgm:pt modelId="{EA40D2B6-BDAB-422B-9017-0B45C5561EAB}">
      <dgm:prSet phldrT="[Text]" custT="1"/>
      <dgm:spPr/>
      <dgm:t>
        <a:bodyPr/>
        <a:lstStyle/>
        <a:p>
          <a:r>
            <a:rPr lang="en-US" sz="1400" dirty="0">
              <a:latin typeface="+mn-lt"/>
            </a:rPr>
            <a:t>Evaluates merit of challenge</a:t>
          </a:r>
        </a:p>
      </dgm:t>
    </dgm:pt>
    <dgm:pt modelId="{986B5EAF-C2DC-46B8-A617-A12E0D95AFF4}" type="parTrans" cxnId="{0AD0F994-829E-4622-90E5-D4C451FF015F}">
      <dgm:prSet/>
      <dgm:spPr/>
      <dgm:t>
        <a:bodyPr/>
        <a:lstStyle/>
        <a:p>
          <a:endParaRPr lang="en-US"/>
        </a:p>
      </dgm:t>
    </dgm:pt>
    <dgm:pt modelId="{FD7DBE35-737C-465E-A401-DF745B67C79D}" type="sibTrans" cxnId="{0AD0F994-829E-4622-90E5-D4C451FF015F}">
      <dgm:prSet/>
      <dgm:spPr/>
      <dgm:t>
        <a:bodyPr/>
        <a:lstStyle/>
        <a:p>
          <a:endParaRPr lang="en-US"/>
        </a:p>
      </dgm:t>
    </dgm:pt>
    <dgm:pt modelId="{AB6FF1F5-9A8F-4F07-938F-A3BFB624369B}">
      <dgm:prSet phldrT="[Tex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Challenger’s data </a:t>
          </a:r>
          <a:r>
            <a:rPr kumimoji="0" lang="en-US" sz="1400" b="0" i="0" u="none" strike="noStrike" cap="none" spc="0" normalizeH="0" baseline="0" noProof="0" dirty="0">
              <a:ln>
                <a:noFill/>
              </a:ln>
              <a:solidFill>
                <a:prstClr val="black"/>
              </a:solidFill>
              <a:effectLst/>
              <a:uLnTx/>
              <a:uFillTx/>
              <a:latin typeface="+mn-lt"/>
              <a:ea typeface="+mn-ea"/>
              <a:cs typeface="+mn-cs"/>
            </a:rPr>
            <a:t>must meet minimum burden of proof</a:t>
          </a:r>
          <a:endParaRPr lang="en-US" sz="1400" dirty="0">
            <a:latin typeface="+mn-lt"/>
          </a:endParaRPr>
        </a:p>
      </dgm:t>
    </dgm:pt>
    <dgm:pt modelId="{A97246B3-13EC-45F3-A4AC-0CFA6B50D304}" type="parTrans" cxnId="{0F28DAF3-089A-4479-B180-9522E539F235}">
      <dgm:prSet/>
      <dgm:spPr/>
      <dgm:t>
        <a:bodyPr/>
        <a:lstStyle/>
        <a:p>
          <a:endParaRPr lang="en-US"/>
        </a:p>
      </dgm:t>
    </dgm:pt>
    <dgm:pt modelId="{47CE7695-3D59-4152-8002-D774DE63FF6A}" type="sibTrans" cxnId="{0F28DAF3-089A-4479-B180-9522E539F235}">
      <dgm:prSet/>
      <dgm:spPr/>
      <dgm:t>
        <a:bodyPr/>
        <a:lstStyle/>
        <a:p>
          <a:endParaRPr lang="en-US"/>
        </a:p>
      </dgm:t>
    </dgm:pt>
    <dgm:pt modelId="{A0D5507D-F238-4CAD-9F20-020E3D039C7E}">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Engineering diagrams</a:t>
          </a:r>
        </a:p>
      </dgm:t>
    </dgm:pt>
    <dgm:pt modelId="{C0277116-90A6-467C-980B-DFF12D57739A}" type="parTrans" cxnId="{BEA46E84-3955-4090-B21C-6E9774B971DC}">
      <dgm:prSet/>
      <dgm:spPr/>
      <dgm:t>
        <a:bodyPr/>
        <a:lstStyle/>
        <a:p>
          <a:endParaRPr lang="en-US"/>
        </a:p>
      </dgm:t>
    </dgm:pt>
    <dgm:pt modelId="{89EDE001-7476-4681-9B87-BBB206B6AF27}" type="sibTrans" cxnId="{BEA46E84-3955-4090-B21C-6E9774B971DC}">
      <dgm:prSet/>
      <dgm:spPr/>
      <dgm:t>
        <a:bodyPr/>
        <a:lstStyle/>
        <a:p>
          <a:endParaRPr lang="en-US"/>
        </a:p>
      </dgm:t>
    </dgm:pt>
    <dgm:pt modelId="{43F51EF4-EC53-4ECD-A403-21A14377F04E}">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Network equipment info</a:t>
          </a:r>
        </a:p>
      </dgm:t>
    </dgm:pt>
    <dgm:pt modelId="{B60C6BFA-95F1-4859-87B9-02EF55CCF07C}" type="parTrans" cxnId="{C3BA7CBE-6ABC-4102-A29E-B03DE8946830}">
      <dgm:prSet/>
      <dgm:spPr/>
      <dgm:t>
        <a:bodyPr/>
        <a:lstStyle/>
        <a:p>
          <a:endParaRPr lang="en-US"/>
        </a:p>
      </dgm:t>
    </dgm:pt>
    <dgm:pt modelId="{39A71BC1-8A39-49B5-9D63-71A243B686EA}" type="sibTrans" cxnId="{C3BA7CBE-6ABC-4102-A29E-B03DE8946830}">
      <dgm:prSet/>
      <dgm:spPr/>
      <dgm:t>
        <a:bodyPr/>
        <a:lstStyle/>
        <a:p>
          <a:endParaRPr lang="en-US"/>
        </a:p>
      </dgm:t>
    </dgm:pt>
    <dgm:pt modelId="{A2219CE4-D263-4AB0-A66B-719265420522}">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Proof of service at claimed speeds</a:t>
          </a:r>
        </a:p>
      </dgm:t>
    </dgm:pt>
    <dgm:pt modelId="{A4104E99-7B09-4A77-A1A1-76EA522BAF39}" type="parTrans" cxnId="{1E6D0D08-6A55-4FA8-9793-BAD25243288E}">
      <dgm:prSet/>
      <dgm:spPr/>
      <dgm:t>
        <a:bodyPr/>
        <a:lstStyle/>
        <a:p>
          <a:endParaRPr lang="en-US"/>
        </a:p>
      </dgm:t>
    </dgm:pt>
    <dgm:pt modelId="{BE6948C4-8127-4348-8780-215D260C020D}" type="sibTrans" cxnId="{1E6D0D08-6A55-4FA8-9793-BAD25243288E}">
      <dgm:prSet/>
      <dgm:spPr/>
      <dgm:t>
        <a:bodyPr/>
        <a:lstStyle/>
        <a:p>
          <a:endParaRPr lang="en-US"/>
        </a:p>
      </dgm:t>
    </dgm:pt>
    <dgm:pt modelId="{639E8677-69B4-44F0-AB0C-9EF1FBA9CC63}">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Confidential elements may include</a:t>
          </a:r>
        </a:p>
      </dgm:t>
    </dgm:pt>
    <dgm:pt modelId="{607D7D33-A924-47A0-B316-1E840070C5A0}" type="parTrans" cxnId="{02A041CE-A3DB-4B00-A490-E8765A304DF9}">
      <dgm:prSet/>
      <dgm:spPr/>
      <dgm:t>
        <a:bodyPr/>
        <a:lstStyle/>
        <a:p>
          <a:endParaRPr lang="en-US"/>
        </a:p>
      </dgm:t>
    </dgm:pt>
    <dgm:pt modelId="{1E11CCE4-CD43-4872-95C9-70C4609222F3}" type="sibTrans" cxnId="{02A041CE-A3DB-4B00-A490-E8765A304DF9}">
      <dgm:prSet/>
      <dgm:spPr/>
      <dgm:t>
        <a:bodyPr/>
        <a:lstStyle/>
        <a:p>
          <a:endParaRPr lang="en-US"/>
        </a:p>
      </dgm:t>
    </dgm:pt>
    <dgm:pt modelId="{907B9154-1105-480A-B4CA-2BBAFB104138}">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Evidentiary documents</a:t>
          </a:r>
        </a:p>
      </dgm:t>
    </dgm:pt>
    <dgm:pt modelId="{D688E0D5-AB20-4C0D-9AF2-5C4EE1B9A5CF}" type="parTrans" cxnId="{C59CEBC4-675B-4768-A10B-3636EF046C8E}">
      <dgm:prSet/>
      <dgm:spPr/>
      <dgm:t>
        <a:bodyPr/>
        <a:lstStyle/>
        <a:p>
          <a:endParaRPr lang="en-US"/>
        </a:p>
      </dgm:t>
    </dgm:pt>
    <dgm:pt modelId="{A58CBB79-BFB6-4D60-B5C0-78EAB62BCFA0}" type="sibTrans" cxnId="{C59CEBC4-675B-4768-A10B-3636EF046C8E}">
      <dgm:prSet/>
      <dgm:spPr/>
      <dgm:t>
        <a:bodyPr/>
        <a:lstStyle/>
        <a:p>
          <a:endParaRPr lang="en-US"/>
        </a:p>
      </dgm:t>
    </dgm:pt>
    <dgm:pt modelId="{79D535A8-8169-4717-8FC3-0C6AF7997476}">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Strategic info</a:t>
          </a:r>
        </a:p>
      </dgm:t>
    </dgm:pt>
    <dgm:pt modelId="{6AFF300B-9804-4BA7-8424-0E20B039E3EC}" type="parTrans" cxnId="{29691D84-A6EE-4F29-A025-49670C1C20E1}">
      <dgm:prSet/>
      <dgm:spPr/>
      <dgm:t>
        <a:bodyPr/>
        <a:lstStyle/>
        <a:p>
          <a:endParaRPr lang="en-US"/>
        </a:p>
      </dgm:t>
    </dgm:pt>
    <dgm:pt modelId="{5A931DCE-A794-4FB4-8ED3-390A365DDF16}" type="sibTrans" cxnId="{29691D84-A6EE-4F29-A025-49670C1C20E1}">
      <dgm:prSet/>
      <dgm:spPr/>
      <dgm:t>
        <a:bodyPr/>
        <a:lstStyle/>
        <a:p>
          <a:endParaRPr lang="en-US"/>
        </a:p>
      </dgm:t>
    </dgm:pt>
    <dgm:pt modelId="{5645F1BB-DCA7-4033-8BEE-A69FDEF235D3}">
      <dgm:prSet phldrT="[Text]" custT="1"/>
      <dgm:spPr/>
      <dgm:t>
        <a:bodyPr/>
        <a:lstStyle/>
        <a:p>
          <a:r>
            <a:rPr lang="en-US" sz="1400" dirty="0">
              <a:latin typeface="+mn-lt"/>
            </a:rPr>
            <a:t>Notifies challenged ISP</a:t>
          </a:r>
        </a:p>
      </dgm:t>
    </dgm:pt>
    <dgm:pt modelId="{7179972C-E61B-4FDD-A58D-7C7B61644364}" type="parTrans" cxnId="{B00AAF5C-D002-42EC-BAF4-21D937A0FB99}">
      <dgm:prSet/>
      <dgm:spPr/>
      <dgm:t>
        <a:bodyPr/>
        <a:lstStyle/>
        <a:p>
          <a:endParaRPr lang="en-US"/>
        </a:p>
      </dgm:t>
    </dgm:pt>
    <dgm:pt modelId="{809974A7-00CB-4FB7-B26C-0F79E43689D2}" type="sibTrans" cxnId="{B00AAF5C-D002-42EC-BAF4-21D937A0FB99}">
      <dgm:prSet/>
      <dgm:spPr/>
      <dgm:t>
        <a:bodyPr/>
        <a:lstStyle/>
        <a:p>
          <a:endParaRPr lang="en-US"/>
        </a:p>
      </dgm:t>
    </dgm:pt>
    <dgm:pt modelId="{644FCD54-36F0-438D-AEC4-AD7D57CC909A}">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Or the challenge replaces prior data</a:t>
          </a:r>
        </a:p>
      </dgm:t>
    </dgm:pt>
    <dgm:pt modelId="{7E9FC704-4E46-4166-947E-BB9F151748FB}" type="parTrans" cxnId="{FC7B8A75-4612-4840-9205-9D3E43EF1D17}">
      <dgm:prSet/>
      <dgm:spPr/>
      <dgm:t>
        <a:bodyPr/>
        <a:lstStyle/>
        <a:p>
          <a:endParaRPr lang="en-US"/>
        </a:p>
      </dgm:t>
    </dgm:pt>
    <dgm:pt modelId="{03A02306-3CEC-4386-87E9-DFC430B447C5}" type="sibTrans" cxnId="{FC7B8A75-4612-4840-9205-9D3E43EF1D17}">
      <dgm:prSet/>
      <dgm:spPr/>
      <dgm:t>
        <a:bodyPr/>
        <a:lstStyle/>
        <a:p>
          <a:endParaRPr lang="en-US"/>
        </a:p>
      </dgm:t>
    </dgm:pt>
    <dgm:pt modelId="{C902C05D-DDC4-438B-B85B-3B2902440A06}">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Has 30 days to respond with an agreed to solution</a:t>
          </a:r>
        </a:p>
      </dgm:t>
    </dgm:pt>
    <dgm:pt modelId="{2C48BA67-A1E2-4C63-ADC2-92ECBA8D0D15}" type="parTrans" cxnId="{A966F0CC-08CD-4455-AE3D-1F25779217BD}">
      <dgm:prSet/>
      <dgm:spPr/>
      <dgm:t>
        <a:bodyPr/>
        <a:lstStyle/>
        <a:p>
          <a:endParaRPr lang="en-US"/>
        </a:p>
      </dgm:t>
    </dgm:pt>
    <dgm:pt modelId="{A3C96E00-F4BE-400D-BF4D-2E967BD345B3}" type="sibTrans" cxnId="{A966F0CC-08CD-4455-AE3D-1F25779217BD}">
      <dgm:prSet/>
      <dgm:spPr/>
      <dgm:t>
        <a:bodyPr/>
        <a:lstStyle/>
        <a:p>
          <a:endParaRPr lang="en-US"/>
        </a:p>
      </dgm:t>
    </dgm:pt>
    <dgm:pt modelId="{AA1ACF8E-811B-46B9-9C5A-DB70143EB9B3}">
      <dgm:prSe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Challenged ISPs </a:t>
          </a:r>
          <a:r>
            <a:rPr kumimoji="0" lang="en-US" sz="1400" b="0" i="0" u="none" strike="noStrike" cap="none" spc="0" normalizeH="0" baseline="0" noProof="0" dirty="0">
              <a:ln>
                <a:noFill/>
              </a:ln>
              <a:solidFill>
                <a:prstClr val="black"/>
              </a:solidFill>
              <a:effectLst/>
              <a:uLnTx/>
              <a:uFillTx/>
              <a:latin typeface="+mn-lt"/>
              <a:ea typeface="+mn-ea"/>
              <a:cs typeface="+mn-cs"/>
            </a:rPr>
            <a:t>are encouraged to work with challenge</a:t>
          </a:r>
          <a:endParaRPr lang="en-US" sz="1400" b="1" i="1" dirty="0">
            <a:latin typeface="+mn-lt"/>
          </a:endParaRPr>
        </a:p>
      </dgm:t>
    </dgm:pt>
    <dgm:pt modelId="{F8EB079F-F88A-4F30-8DF4-F8A4C80C935C}" type="parTrans" cxnId="{7A972992-E701-4E3C-8CEA-9AB7199DE4C3}">
      <dgm:prSet/>
      <dgm:spPr/>
      <dgm:t>
        <a:bodyPr/>
        <a:lstStyle/>
        <a:p>
          <a:endParaRPr lang="en-US"/>
        </a:p>
      </dgm:t>
    </dgm:pt>
    <dgm:pt modelId="{E2AEAEB8-57F5-471C-86D5-5A506B343B5F}" type="sibTrans" cxnId="{7A972992-E701-4E3C-8CEA-9AB7199DE4C3}">
      <dgm:prSet/>
      <dgm:spPr/>
      <dgm:t>
        <a:bodyPr/>
        <a:lstStyle/>
        <a:p>
          <a:endParaRPr lang="en-US"/>
        </a:p>
      </dgm:t>
    </dgm:pt>
    <dgm:pt modelId="{88D34941-8816-4C9A-9F0D-5119E3C5867B}">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Once notified, </a:t>
          </a:r>
          <a:r>
            <a:rPr kumimoji="0" lang="en-US" sz="1400" b="1" i="1" u="none" strike="noStrike" cap="none" spc="0" normalizeH="0" baseline="0" noProof="0" dirty="0">
              <a:ln>
                <a:noFill/>
              </a:ln>
              <a:solidFill>
                <a:prstClr val="black"/>
              </a:solidFill>
              <a:effectLst/>
              <a:uLnTx/>
              <a:uFillTx/>
              <a:latin typeface="+mn-lt"/>
              <a:ea typeface="+mn-ea"/>
              <a:cs typeface="+mn-cs"/>
            </a:rPr>
            <a:t>challenged ISP</a:t>
          </a:r>
          <a:endParaRPr lang="en-US" sz="1400" b="1" i="1" dirty="0">
            <a:latin typeface="+mn-lt"/>
          </a:endParaRPr>
        </a:p>
      </dgm:t>
    </dgm:pt>
    <dgm:pt modelId="{8A602595-6CA3-4976-95F2-2DA7D8CFC057}" type="parTrans" cxnId="{888DE0DC-0B62-4D91-B94C-BD200BC8E5C4}">
      <dgm:prSet/>
      <dgm:spPr/>
      <dgm:t>
        <a:bodyPr/>
        <a:lstStyle/>
        <a:p>
          <a:endParaRPr lang="en-US"/>
        </a:p>
      </dgm:t>
    </dgm:pt>
    <dgm:pt modelId="{5DB3BCE6-F064-4698-A806-BE7760990BA0}" type="sibTrans" cxnId="{888DE0DC-0B62-4D91-B94C-BD200BC8E5C4}">
      <dgm:prSet/>
      <dgm:spPr/>
      <dgm:t>
        <a:bodyPr/>
        <a:lstStyle/>
        <a:p>
          <a:endParaRPr lang="en-US"/>
        </a:p>
      </dgm:t>
    </dgm:pt>
    <dgm:pt modelId="{CC9C26C4-0518-4DC0-A013-4E4665347322}">
      <dgm:prSet phldrT="[Text]" custT="1"/>
      <dgm:spPr/>
      <dgm:t>
        <a:bodyPr/>
        <a:lstStyle/>
        <a:p>
          <a:r>
            <a:rPr lang="en-US" sz="1400" dirty="0">
              <a:latin typeface="+mn-lt"/>
            </a:rPr>
            <a:t>Reviews submission for completeness</a:t>
          </a:r>
        </a:p>
      </dgm:t>
    </dgm:pt>
    <dgm:pt modelId="{D4B3788C-BF92-4B3C-8536-357CA47B104B}" type="parTrans" cxnId="{C6BBD1C3-63B6-4705-B27F-FFCF610E2A69}">
      <dgm:prSet/>
      <dgm:spPr/>
      <dgm:t>
        <a:bodyPr/>
        <a:lstStyle/>
        <a:p>
          <a:endParaRPr lang="en-US"/>
        </a:p>
      </dgm:t>
    </dgm:pt>
    <dgm:pt modelId="{F4490868-8758-4746-BB71-38A5A7A49C45}" type="sibTrans" cxnId="{C6BBD1C3-63B6-4705-B27F-FFCF610E2A69}">
      <dgm:prSet/>
      <dgm:spPr/>
      <dgm:t>
        <a:bodyPr/>
        <a:lstStyle/>
        <a:p>
          <a:endParaRPr lang="en-US"/>
        </a:p>
      </dgm:t>
    </dgm:pt>
    <dgm:pt modelId="{DD79284E-3E90-4697-B7F7-2C48595614DE}">
      <dgm:prSet custT="1"/>
      <dgm:spPr/>
      <dgm:t>
        <a:bodyPr/>
        <a:lstStyle/>
        <a:p>
          <a:r>
            <a:rPr kumimoji="0" lang="en-US" sz="1400" b="1" i="1" u="none" strike="noStrike" cap="none" spc="0" normalizeH="0" baseline="0" noProof="0" dirty="0">
              <a:ln>
                <a:noFill/>
              </a:ln>
              <a:solidFill>
                <a:prstClr val="black"/>
              </a:solidFill>
              <a:effectLst/>
              <a:uLnTx/>
              <a:uFillTx/>
              <a:latin typeface="+mn-lt"/>
              <a:ea typeface="+mn-ea"/>
              <a:cs typeface="+mn-cs"/>
            </a:rPr>
            <a:t>ADECA evaluates and makes decision after 30 days</a:t>
          </a:r>
        </a:p>
      </dgm:t>
    </dgm:pt>
    <dgm:pt modelId="{8B5DA851-E08C-421C-8DD0-122889489010}" type="parTrans" cxnId="{2A2C588F-3F70-4E96-8731-C2B017D974EB}">
      <dgm:prSet/>
      <dgm:spPr/>
      <dgm:t>
        <a:bodyPr/>
        <a:lstStyle/>
        <a:p>
          <a:endParaRPr lang="en-US"/>
        </a:p>
      </dgm:t>
    </dgm:pt>
    <dgm:pt modelId="{E7724022-6B43-404D-9537-0F27D4A84E41}" type="sibTrans" cxnId="{2A2C588F-3F70-4E96-8731-C2B017D974EB}">
      <dgm:prSet/>
      <dgm:spPr/>
      <dgm:t>
        <a:bodyPr/>
        <a:lstStyle/>
        <a:p>
          <a:endParaRPr lang="en-US"/>
        </a:p>
      </dgm:t>
    </dgm:pt>
    <dgm:pt modelId="{C9D07A9B-73AD-43D0-B922-F2C93143F12B}">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Results incorporated in map</a:t>
          </a:r>
        </a:p>
      </dgm:t>
    </dgm:pt>
    <dgm:pt modelId="{87D415C7-C8E8-45FE-9908-81D613D1A81E}" type="parTrans" cxnId="{168404F5-C6AF-4CF0-B015-0B2359A005F2}">
      <dgm:prSet/>
      <dgm:spPr/>
      <dgm:t>
        <a:bodyPr/>
        <a:lstStyle/>
        <a:p>
          <a:endParaRPr lang="en-US"/>
        </a:p>
      </dgm:t>
    </dgm:pt>
    <dgm:pt modelId="{BCD9AEBD-4ADB-4FBD-85B4-64770FBC907F}" type="sibTrans" cxnId="{168404F5-C6AF-4CF0-B015-0B2359A005F2}">
      <dgm:prSet/>
      <dgm:spPr/>
      <dgm:t>
        <a:bodyPr/>
        <a:lstStyle/>
        <a:p>
          <a:endParaRPr lang="en-US"/>
        </a:p>
      </dgm:t>
    </dgm:pt>
    <dgm:pt modelId="{AEBC2808-3580-48C4-B033-9D38691DAC89}">
      <dgm:prSet custT="1"/>
      <dgm:spPr/>
      <dgm:t>
        <a:bodyPr/>
        <a:lstStyle/>
        <a:p>
          <a:r>
            <a:rPr kumimoji="0" lang="en-US" sz="1400" b="0" i="0" u="none" strike="noStrike" cap="none" spc="0" normalizeH="0" baseline="0" noProof="0" dirty="0">
              <a:ln>
                <a:noFill/>
              </a:ln>
              <a:solidFill>
                <a:prstClr val="black"/>
              </a:solidFill>
              <a:effectLst/>
              <a:uLnTx/>
              <a:uFillTx/>
              <a:latin typeface="+mn-lt"/>
              <a:ea typeface="+mn-ea"/>
              <a:cs typeface="+mn-cs"/>
            </a:rPr>
            <a:t>Some discussions</a:t>
          </a:r>
        </a:p>
      </dgm:t>
    </dgm:pt>
    <dgm:pt modelId="{B58591FD-BC0C-48A3-89CE-BFCB6D9DE7B2}" type="parTrans" cxnId="{5E164F3F-35AB-40D2-8CA1-F348C73EFBB4}">
      <dgm:prSet/>
      <dgm:spPr/>
      <dgm:t>
        <a:bodyPr/>
        <a:lstStyle/>
        <a:p>
          <a:endParaRPr lang="en-US"/>
        </a:p>
      </dgm:t>
    </dgm:pt>
    <dgm:pt modelId="{BFE7083C-E302-49C0-9383-6646AB2F79A2}" type="sibTrans" cxnId="{5E164F3F-35AB-40D2-8CA1-F348C73EFBB4}">
      <dgm:prSet/>
      <dgm:spPr/>
      <dgm:t>
        <a:bodyPr/>
        <a:lstStyle/>
        <a:p>
          <a:endParaRPr lang="en-US"/>
        </a:p>
      </dgm:t>
    </dgm:pt>
    <dgm:pt modelId="{6BAB0803-1CF4-400F-A4DC-FD1AC718B0C9}" type="pres">
      <dgm:prSet presAssocID="{945FC7EF-E5CA-4E09-9F79-38B851631678}" presName="Name0" presStyleCnt="0">
        <dgm:presLayoutVars>
          <dgm:dir/>
          <dgm:animLvl val="lvl"/>
          <dgm:resizeHandles val="exact"/>
        </dgm:presLayoutVars>
      </dgm:prSet>
      <dgm:spPr/>
    </dgm:pt>
    <dgm:pt modelId="{03C636BD-AC5B-4964-A4AF-D58C67360314}" type="pres">
      <dgm:prSet presAssocID="{8714C9D8-43FF-464D-808E-183CEF0355C3}" presName="composite" presStyleCnt="0"/>
      <dgm:spPr/>
    </dgm:pt>
    <dgm:pt modelId="{52AC7A35-0FA7-4196-A7A5-43D72E51F9E6}" type="pres">
      <dgm:prSet presAssocID="{8714C9D8-43FF-464D-808E-183CEF0355C3}" presName="parTx" presStyleLbl="node1" presStyleIdx="0" presStyleCnt="4">
        <dgm:presLayoutVars>
          <dgm:chMax val="0"/>
          <dgm:chPref val="0"/>
          <dgm:bulletEnabled val="1"/>
        </dgm:presLayoutVars>
      </dgm:prSet>
      <dgm:spPr/>
    </dgm:pt>
    <dgm:pt modelId="{13EBDF78-83F1-46D0-931D-ACFED4FE399A}" type="pres">
      <dgm:prSet presAssocID="{8714C9D8-43FF-464D-808E-183CEF0355C3}" presName="desTx" presStyleLbl="revTx" presStyleIdx="0" presStyleCnt="3" custLinFactNeighborX="-373" custLinFactNeighborY="2721">
        <dgm:presLayoutVars>
          <dgm:bulletEnabled val="1"/>
        </dgm:presLayoutVars>
      </dgm:prSet>
      <dgm:spPr/>
    </dgm:pt>
    <dgm:pt modelId="{DF2DBC1E-8CDA-4AFD-8B2B-85B402E1FBDC}" type="pres">
      <dgm:prSet presAssocID="{63303FBC-A0D7-4556-8FF8-85888CF18DF5}" presName="space" presStyleCnt="0"/>
      <dgm:spPr/>
    </dgm:pt>
    <dgm:pt modelId="{134B62CE-E91B-4DA6-88ED-EA3823C51780}" type="pres">
      <dgm:prSet presAssocID="{32BC276C-BF4C-44FC-AC6E-55E588A8966D}" presName="composite" presStyleCnt="0"/>
      <dgm:spPr/>
    </dgm:pt>
    <dgm:pt modelId="{58CD45FE-31EA-4F6B-9C51-D479F3E06FAD}" type="pres">
      <dgm:prSet presAssocID="{32BC276C-BF4C-44FC-AC6E-55E588A8966D}" presName="parTx" presStyleLbl="node1" presStyleIdx="1" presStyleCnt="4">
        <dgm:presLayoutVars>
          <dgm:chMax val="0"/>
          <dgm:chPref val="0"/>
          <dgm:bulletEnabled val="1"/>
        </dgm:presLayoutVars>
      </dgm:prSet>
      <dgm:spPr/>
    </dgm:pt>
    <dgm:pt modelId="{7A59F04D-2F61-4195-A557-2447AAEDBA9A}" type="pres">
      <dgm:prSet presAssocID="{32BC276C-BF4C-44FC-AC6E-55E588A8966D}" presName="desTx" presStyleLbl="revTx" presStyleIdx="0" presStyleCnt="3">
        <dgm:presLayoutVars>
          <dgm:bulletEnabled val="1"/>
        </dgm:presLayoutVars>
      </dgm:prSet>
      <dgm:spPr/>
    </dgm:pt>
    <dgm:pt modelId="{5A0B831B-0564-4E7D-908E-E8C3D96F8E1E}" type="pres">
      <dgm:prSet presAssocID="{BCDEC702-B7A8-4305-8F23-4D2D022FAA91}" presName="space" presStyleCnt="0"/>
      <dgm:spPr/>
    </dgm:pt>
    <dgm:pt modelId="{0A00AF63-B635-4885-8096-22B7AB40B004}" type="pres">
      <dgm:prSet presAssocID="{E99337C9-DB61-40E2-B6C9-69F4E588DEAD}" presName="composite" presStyleCnt="0"/>
      <dgm:spPr/>
    </dgm:pt>
    <dgm:pt modelId="{6831F2A9-681A-4E31-842F-59878833AAFA}" type="pres">
      <dgm:prSet presAssocID="{E99337C9-DB61-40E2-B6C9-69F4E588DEAD}" presName="parTx" presStyleLbl="node1" presStyleIdx="2" presStyleCnt="4">
        <dgm:presLayoutVars>
          <dgm:chMax val="0"/>
          <dgm:chPref val="0"/>
          <dgm:bulletEnabled val="1"/>
        </dgm:presLayoutVars>
      </dgm:prSet>
      <dgm:spPr/>
    </dgm:pt>
    <dgm:pt modelId="{00600493-1A87-4D7B-AC5D-8D0869C6109F}" type="pres">
      <dgm:prSet presAssocID="{E99337C9-DB61-40E2-B6C9-69F4E588DEAD}" presName="desTx" presStyleLbl="revTx" presStyleIdx="1" presStyleCnt="3">
        <dgm:presLayoutVars>
          <dgm:bulletEnabled val="1"/>
        </dgm:presLayoutVars>
      </dgm:prSet>
      <dgm:spPr/>
    </dgm:pt>
    <dgm:pt modelId="{F6518D23-7D35-4409-A44A-5DC124733DA3}" type="pres">
      <dgm:prSet presAssocID="{2D8A3083-5289-4163-83A1-7D35355DE6F3}" presName="space" presStyleCnt="0"/>
      <dgm:spPr/>
    </dgm:pt>
    <dgm:pt modelId="{973D5B2C-6FE2-4D83-872E-7704EE1C97EB}" type="pres">
      <dgm:prSet presAssocID="{F955839E-4548-4A75-BF0F-505AAFAD11D7}" presName="composite" presStyleCnt="0"/>
      <dgm:spPr/>
    </dgm:pt>
    <dgm:pt modelId="{AF762E2A-DA49-4507-AB30-DCBE8BBF3A94}" type="pres">
      <dgm:prSet presAssocID="{F955839E-4548-4A75-BF0F-505AAFAD11D7}" presName="parTx" presStyleLbl="node1" presStyleIdx="3" presStyleCnt="4" custLinFactNeighborX="299">
        <dgm:presLayoutVars>
          <dgm:chMax val="0"/>
          <dgm:chPref val="0"/>
          <dgm:bulletEnabled val="1"/>
        </dgm:presLayoutVars>
      </dgm:prSet>
      <dgm:spPr/>
    </dgm:pt>
    <dgm:pt modelId="{27B8DB91-32F8-4B63-98C7-88FBE696FC1A}" type="pres">
      <dgm:prSet presAssocID="{F955839E-4548-4A75-BF0F-505AAFAD11D7}" presName="desTx" presStyleLbl="revTx" presStyleIdx="2" presStyleCnt="3">
        <dgm:presLayoutVars>
          <dgm:bulletEnabled val="1"/>
        </dgm:presLayoutVars>
      </dgm:prSet>
      <dgm:spPr/>
    </dgm:pt>
  </dgm:ptLst>
  <dgm:cxnLst>
    <dgm:cxn modelId="{1E6D0D08-6A55-4FA8-9793-BAD25243288E}" srcId="{A4897131-0FAD-4890-805B-2A824B650798}" destId="{A2219CE4-D263-4AB0-A66B-719265420522}" srcOrd="2" destOrd="0" parTransId="{A4104E99-7B09-4A77-A1A1-76EA522BAF39}" sibTransId="{BE6948C4-8127-4348-8780-215D260C020D}"/>
    <dgm:cxn modelId="{DB203209-B514-4E70-B91F-6D46B3214689}" type="presOf" srcId="{88D34941-8816-4C9A-9F0D-5119E3C5867B}" destId="{00600493-1A87-4D7B-AC5D-8D0869C6109F}" srcOrd="0" destOrd="2" presId="urn:microsoft.com/office/officeart/2005/8/layout/chevron1"/>
    <dgm:cxn modelId="{6A149814-D6E3-42A7-81C0-E6DAA26BD071}" srcId="{945FC7EF-E5CA-4E09-9F79-38B851631678}" destId="{8714C9D8-43FF-464D-808E-183CEF0355C3}" srcOrd="0" destOrd="0" parTransId="{BF96FD36-4F28-4750-95EC-6DA5CA217B15}" sibTransId="{63303FBC-A0D7-4556-8FF8-85888CF18DF5}"/>
    <dgm:cxn modelId="{03F43016-E126-4374-8B99-E6DD96A28538}" type="presOf" srcId="{E99337C9-DB61-40E2-B6C9-69F4E588DEAD}" destId="{6831F2A9-681A-4E31-842F-59878833AAFA}" srcOrd="0" destOrd="0" presId="urn:microsoft.com/office/officeart/2005/8/layout/chevron1"/>
    <dgm:cxn modelId="{73386E31-2632-45F3-A404-F5C6BEA7E8F5}" type="presOf" srcId="{DD79284E-3E90-4697-B7F7-2C48595614DE}" destId="{27B8DB91-32F8-4B63-98C7-88FBE696FC1A}" srcOrd="0" destOrd="8" presId="urn:microsoft.com/office/officeart/2005/8/layout/chevron1"/>
    <dgm:cxn modelId="{5E164F3F-35AB-40D2-8CA1-F348C73EFBB4}" srcId="{639E8677-69B4-44F0-AB0C-9EF1FBA9CC63}" destId="{AEBC2808-3580-48C4-B033-9D38691DAC89}" srcOrd="2" destOrd="0" parTransId="{B58591FD-BC0C-48A3-89CE-BFCB6D9DE7B2}" sibTransId="{BFE7083C-E302-49C0-9383-6646AB2F79A2}"/>
    <dgm:cxn modelId="{B00AAF5C-D002-42EC-BAF4-21D937A0FB99}" srcId="{F1E66655-FD91-425F-BCD9-3F79679AAC8F}" destId="{5645F1BB-DCA7-4033-8BEE-A69FDEF235D3}" srcOrd="2" destOrd="0" parTransId="{7179972C-E61B-4FDD-A58D-7C7B61644364}" sibTransId="{809974A7-00CB-4FB7-B26C-0F79E43689D2}"/>
    <dgm:cxn modelId="{FD5BD15D-8326-4046-BDD2-F97BBF4C4156}" srcId="{32BC276C-BF4C-44FC-AC6E-55E588A8966D}" destId="{F1E66655-FD91-425F-BCD9-3F79679AAC8F}" srcOrd="0" destOrd="0" parTransId="{367CDE8B-7179-41C0-ACCC-83C735AB5B97}" sibTransId="{4391BB8E-926E-4805-9A32-73B51B25A00B}"/>
    <dgm:cxn modelId="{AAB86360-6687-4098-B034-F45EB285A0CE}" type="presOf" srcId="{204262ED-02C9-4E0D-9FA6-3B37DBEF063D}" destId="{7A59F04D-2F61-4195-A557-2447AAEDBA9A}" srcOrd="0" destOrd="5" presId="urn:microsoft.com/office/officeart/2005/8/layout/chevron1"/>
    <dgm:cxn modelId="{5C2BF541-08BF-4D44-8141-45992C10EA5A}" type="presOf" srcId="{F1E66655-FD91-425F-BCD9-3F79679AAC8F}" destId="{7A59F04D-2F61-4195-A557-2447AAEDBA9A}" srcOrd="0" destOrd="0" presId="urn:microsoft.com/office/officeart/2005/8/layout/chevron1"/>
    <dgm:cxn modelId="{20736543-CC08-41DF-8559-66FDD2E7A32D}" srcId="{945FC7EF-E5CA-4E09-9F79-38B851631678}" destId="{F955839E-4548-4A75-BF0F-505AAFAD11D7}" srcOrd="3" destOrd="0" parTransId="{1D595662-1168-4456-BB89-EB359840EE1D}" sibTransId="{210F7401-648D-4914-A463-F95D4C934825}"/>
    <dgm:cxn modelId="{B703A046-D3C1-4DCE-B051-73F996EDB4B4}" srcId="{945FC7EF-E5CA-4E09-9F79-38B851631678}" destId="{32BC276C-BF4C-44FC-AC6E-55E588A8966D}" srcOrd="1" destOrd="0" parTransId="{443F8D14-E43D-4749-BA9D-F372784AAA30}" sibTransId="{BCDEC702-B7A8-4305-8F23-4D2D022FAA91}"/>
    <dgm:cxn modelId="{A00C014B-DFD8-4473-99D7-E8FE2ED1F14D}" type="presOf" srcId="{644FCD54-36F0-438D-AEC4-AD7D57CC909A}" destId="{00600493-1A87-4D7B-AC5D-8D0869C6109F}" srcOrd="0" destOrd="4" presId="urn:microsoft.com/office/officeart/2005/8/layout/chevron1"/>
    <dgm:cxn modelId="{6613DD4D-BE73-46F2-9E99-57D0E47443A0}" type="presOf" srcId="{EA40D2B6-BDAB-422B-9017-0B45C5561EAB}" destId="{7A59F04D-2F61-4195-A557-2447AAEDBA9A}" srcOrd="0" destOrd="2" presId="urn:microsoft.com/office/officeart/2005/8/layout/chevron1"/>
    <dgm:cxn modelId="{6D2A9750-83D5-4D15-91E7-6CE8F1965705}" type="presOf" srcId="{43F51EF4-EC53-4ECD-A403-21A14377F04E}" destId="{27B8DB91-32F8-4B63-98C7-88FBE696FC1A}" srcOrd="0" destOrd="2" presId="urn:microsoft.com/office/officeart/2005/8/layout/chevron1"/>
    <dgm:cxn modelId="{7F1EE374-A9B2-49DA-BC75-798F10200BBD}" type="presOf" srcId="{C9D07A9B-73AD-43D0-B922-F2C93143F12B}" destId="{27B8DB91-32F8-4B63-98C7-88FBE696FC1A}" srcOrd="0" destOrd="9" presId="urn:microsoft.com/office/officeart/2005/8/layout/chevron1"/>
    <dgm:cxn modelId="{FC7B8A75-4612-4840-9205-9D3E43EF1D17}" srcId="{88D34941-8816-4C9A-9F0D-5119E3C5867B}" destId="{644FCD54-36F0-438D-AEC4-AD7D57CC909A}" srcOrd="1" destOrd="0" parTransId="{7E9FC704-4E46-4166-947E-BB9F151748FB}" sibTransId="{03A02306-3CEC-4386-87E9-DFC430B447C5}"/>
    <dgm:cxn modelId="{9F786680-6C1B-4FFE-8589-098F5D4AF59D}" type="presOf" srcId="{5645F1BB-DCA7-4033-8BEE-A69FDEF235D3}" destId="{7A59F04D-2F61-4195-A557-2447AAEDBA9A}" srcOrd="0" destOrd="4" presId="urn:microsoft.com/office/officeart/2005/8/layout/chevron1"/>
    <dgm:cxn modelId="{90C64F80-605F-49A8-9DE3-EBCAA3F284AC}" type="presOf" srcId="{8714C9D8-43FF-464D-808E-183CEF0355C3}" destId="{52AC7A35-0FA7-4196-A7A5-43D72E51F9E6}" srcOrd="0" destOrd="0" presId="urn:microsoft.com/office/officeart/2005/8/layout/chevron1"/>
    <dgm:cxn modelId="{29691D84-A6EE-4F29-A025-49670C1C20E1}" srcId="{639E8677-69B4-44F0-AB0C-9EF1FBA9CC63}" destId="{79D535A8-8169-4717-8FC3-0C6AF7997476}" srcOrd="1" destOrd="0" parTransId="{6AFF300B-9804-4BA7-8424-0E20B039E3EC}" sibTransId="{5A931DCE-A794-4FB4-8ED3-390A365DDF16}"/>
    <dgm:cxn modelId="{BEA46E84-3955-4090-B21C-6E9774B971DC}" srcId="{A4897131-0FAD-4890-805B-2A824B650798}" destId="{A0D5507D-F238-4CAD-9F20-020E3D039C7E}" srcOrd="0" destOrd="0" parTransId="{C0277116-90A6-467C-980B-DFF12D57739A}" sibTransId="{89EDE001-7476-4681-9B87-BBB206B6AF27}"/>
    <dgm:cxn modelId="{8A4FC78B-941D-4319-87BA-36BC5CC956F0}" srcId="{F1E66655-FD91-425F-BCD9-3F79679AAC8F}" destId="{204262ED-02C9-4E0D-9FA6-3B37DBEF063D}" srcOrd="3" destOrd="0" parTransId="{A3899353-521D-452E-95CF-E73901FABF37}" sibTransId="{FA43DAE9-5DE7-49AE-BD11-7931FCCBC7DB}"/>
    <dgm:cxn modelId="{2A2C588F-3F70-4E96-8731-C2B017D974EB}" srcId="{F955839E-4548-4A75-BF0F-505AAFAD11D7}" destId="{DD79284E-3E90-4697-B7F7-2C48595614DE}" srcOrd="2" destOrd="0" parTransId="{8B5DA851-E08C-421C-8DD0-122889489010}" sibTransId="{E7724022-6B43-404D-9537-0F27D4A84E41}"/>
    <dgm:cxn modelId="{7A972992-E701-4E3C-8CEA-9AB7199DE4C3}" srcId="{E99337C9-DB61-40E2-B6C9-69F4E588DEAD}" destId="{AA1ACF8E-811B-46B9-9C5A-DB70143EB9B3}" srcOrd="1" destOrd="0" parTransId="{F8EB079F-F88A-4F30-8DF4-F8A4C80C935C}" sibTransId="{E2AEAEB8-57F5-471C-86D5-5A506B343B5F}"/>
    <dgm:cxn modelId="{151BDE94-08E2-4F4A-BFA0-941914F72B76}" type="presOf" srcId="{A4897131-0FAD-4890-805B-2A824B650798}" destId="{27B8DB91-32F8-4B63-98C7-88FBE696FC1A}" srcOrd="0" destOrd="0" presId="urn:microsoft.com/office/officeart/2005/8/layout/chevron1"/>
    <dgm:cxn modelId="{0AD0F994-829E-4622-90E5-D4C451FF015F}" srcId="{F1E66655-FD91-425F-BCD9-3F79679AAC8F}" destId="{EA40D2B6-BDAB-422B-9017-0B45C5561EAB}" srcOrd="1" destOrd="0" parTransId="{986B5EAF-C2DC-46B8-A617-A12E0D95AFF4}" sibTransId="{FD7DBE35-737C-465E-A401-DF745B67C79D}"/>
    <dgm:cxn modelId="{01CB06A3-B012-4691-8977-F4D9CFE5AA9F}" type="presOf" srcId="{639E8677-69B4-44F0-AB0C-9EF1FBA9CC63}" destId="{27B8DB91-32F8-4B63-98C7-88FBE696FC1A}" srcOrd="0" destOrd="4" presId="urn:microsoft.com/office/officeart/2005/8/layout/chevron1"/>
    <dgm:cxn modelId="{7BCBD5AA-FF19-4AD9-AD78-C37F3E8E6042}" type="presOf" srcId="{307F69D7-0B27-40C8-AD92-287DBD516721}" destId="{00600493-1A87-4D7B-AC5D-8D0869C6109F}" srcOrd="0" destOrd="0" presId="urn:microsoft.com/office/officeart/2005/8/layout/chevron1"/>
    <dgm:cxn modelId="{60A657AC-34EC-496B-8D15-32082841762B}" type="presOf" srcId="{C902C05D-DDC4-438B-B85B-3B2902440A06}" destId="{00600493-1A87-4D7B-AC5D-8D0869C6109F}" srcOrd="0" destOrd="3" presId="urn:microsoft.com/office/officeart/2005/8/layout/chevron1"/>
    <dgm:cxn modelId="{FCAEF5B0-3BA9-4B4F-AEA2-A0EE9E7E4E2B}" type="presOf" srcId="{907B9154-1105-480A-B4CA-2BBAFB104138}" destId="{27B8DB91-32F8-4B63-98C7-88FBE696FC1A}" srcOrd="0" destOrd="5" presId="urn:microsoft.com/office/officeart/2005/8/layout/chevron1"/>
    <dgm:cxn modelId="{C3BA7CBE-6ABC-4102-A29E-B03DE8946830}" srcId="{A4897131-0FAD-4890-805B-2A824B650798}" destId="{43F51EF4-EC53-4ECD-A403-21A14377F04E}" srcOrd="1" destOrd="0" parTransId="{B60C6BFA-95F1-4859-87B9-02EF55CCF07C}" sibTransId="{39A71BC1-8A39-49B5-9D63-71A243B686EA}"/>
    <dgm:cxn modelId="{913014C0-53C7-464C-B625-A60913B8A74B}" type="presOf" srcId="{A0D5507D-F238-4CAD-9F20-020E3D039C7E}" destId="{27B8DB91-32F8-4B63-98C7-88FBE696FC1A}" srcOrd="0" destOrd="1" presId="urn:microsoft.com/office/officeart/2005/8/layout/chevron1"/>
    <dgm:cxn modelId="{C6BBD1C3-63B6-4705-B27F-FFCF610E2A69}" srcId="{F1E66655-FD91-425F-BCD9-3F79679AAC8F}" destId="{CC9C26C4-0518-4DC0-A013-4E4665347322}" srcOrd="0" destOrd="0" parTransId="{D4B3788C-BF92-4B3C-8536-357CA47B104B}" sibTransId="{F4490868-8758-4746-BB71-38A5A7A49C45}"/>
    <dgm:cxn modelId="{C59CEBC4-675B-4768-A10B-3636EF046C8E}" srcId="{639E8677-69B4-44F0-AB0C-9EF1FBA9CC63}" destId="{907B9154-1105-480A-B4CA-2BBAFB104138}" srcOrd="0" destOrd="0" parTransId="{D688E0D5-AB20-4C0D-9AF2-5C4EE1B9A5CF}" sibTransId="{A58CBB79-BFB6-4D60-B5C0-78EAB62BCFA0}"/>
    <dgm:cxn modelId="{A43BB6C6-159F-47F9-8A03-84C6FD594566}" type="presOf" srcId="{AA1ACF8E-811B-46B9-9C5A-DB70143EB9B3}" destId="{00600493-1A87-4D7B-AC5D-8D0869C6109F}" srcOrd="0" destOrd="1" presId="urn:microsoft.com/office/officeart/2005/8/layout/chevron1"/>
    <dgm:cxn modelId="{57D58BC9-59D6-4E0E-B00A-F4BEE4E39B71}" type="presOf" srcId="{AB6FF1F5-9A8F-4F07-938F-A3BFB624369B}" destId="{7A59F04D-2F61-4195-A557-2447AAEDBA9A}" srcOrd="0" destOrd="3" presId="urn:microsoft.com/office/officeart/2005/8/layout/chevron1"/>
    <dgm:cxn modelId="{A966F0CC-08CD-4455-AE3D-1F25779217BD}" srcId="{88D34941-8816-4C9A-9F0D-5119E3C5867B}" destId="{C902C05D-DDC4-438B-B85B-3B2902440A06}" srcOrd="0" destOrd="0" parTransId="{2C48BA67-A1E2-4C63-ADC2-92ECBA8D0D15}" sibTransId="{A3C96E00-F4BE-400D-BF4D-2E967BD345B3}"/>
    <dgm:cxn modelId="{02A041CE-A3DB-4B00-A490-E8765A304DF9}" srcId="{F955839E-4548-4A75-BF0F-505AAFAD11D7}" destId="{639E8677-69B4-44F0-AB0C-9EF1FBA9CC63}" srcOrd="1" destOrd="0" parTransId="{607D7D33-A924-47A0-B316-1E840070C5A0}" sibTransId="{1E11CCE4-CD43-4872-95C9-70C4609222F3}"/>
    <dgm:cxn modelId="{145A7BCF-6412-4A6F-8B77-9AA9DA704555}" srcId="{F955839E-4548-4A75-BF0F-505AAFAD11D7}" destId="{A4897131-0FAD-4890-805B-2A824B650798}" srcOrd="0" destOrd="0" parTransId="{26944C6B-72E4-48D7-8362-FB91070FBD89}" sibTransId="{CEC61BFF-566C-46C3-BC01-65D9EF1169F0}"/>
    <dgm:cxn modelId="{FE5F2DD2-A67B-423C-A2A5-3F8873782A30}" type="presOf" srcId="{79D535A8-8169-4717-8FC3-0C6AF7997476}" destId="{27B8DB91-32F8-4B63-98C7-88FBE696FC1A}" srcOrd="0" destOrd="6" presId="urn:microsoft.com/office/officeart/2005/8/layout/chevron1"/>
    <dgm:cxn modelId="{2EAAADD3-9909-43B8-88FE-1CA697984F69}" type="presOf" srcId="{32BC276C-BF4C-44FC-AC6E-55E588A8966D}" destId="{58CD45FE-31EA-4F6B-9C51-D479F3E06FAD}" srcOrd="0" destOrd="0" presId="urn:microsoft.com/office/officeart/2005/8/layout/chevron1"/>
    <dgm:cxn modelId="{37A7DFD4-90B3-423C-9719-1FAF064AD6F1}" type="presOf" srcId="{A2219CE4-D263-4AB0-A66B-719265420522}" destId="{27B8DB91-32F8-4B63-98C7-88FBE696FC1A}" srcOrd="0" destOrd="3" presId="urn:microsoft.com/office/officeart/2005/8/layout/chevron1"/>
    <dgm:cxn modelId="{888DE0DC-0B62-4D91-B94C-BD200BC8E5C4}" srcId="{E99337C9-DB61-40E2-B6C9-69F4E588DEAD}" destId="{88D34941-8816-4C9A-9F0D-5119E3C5867B}" srcOrd="2" destOrd="0" parTransId="{8A602595-6CA3-4976-95F2-2DA7D8CFC057}" sibTransId="{5DB3BCE6-F064-4698-A806-BE7760990BA0}"/>
    <dgm:cxn modelId="{092F0DEC-E0F0-4445-BC5B-107C68332AD5}" type="presOf" srcId="{CC9C26C4-0518-4DC0-A013-4E4665347322}" destId="{7A59F04D-2F61-4195-A557-2447AAEDBA9A}" srcOrd="0" destOrd="1" presId="urn:microsoft.com/office/officeart/2005/8/layout/chevron1"/>
    <dgm:cxn modelId="{0F28DAF3-089A-4479-B180-9522E539F235}" srcId="{EA40D2B6-BDAB-422B-9017-0B45C5561EAB}" destId="{AB6FF1F5-9A8F-4F07-938F-A3BFB624369B}" srcOrd="0" destOrd="0" parTransId="{A97246B3-13EC-45F3-A4AC-0CFA6B50D304}" sibTransId="{47CE7695-3D59-4152-8002-D774DE63FF6A}"/>
    <dgm:cxn modelId="{3C6677F4-E370-4274-98D5-9E1046C208A3}" type="presOf" srcId="{F955839E-4548-4A75-BF0F-505AAFAD11D7}" destId="{AF762E2A-DA49-4507-AB30-DCBE8BBF3A94}" srcOrd="0" destOrd="0" presId="urn:microsoft.com/office/officeart/2005/8/layout/chevron1"/>
    <dgm:cxn modelId="{168404F5-C6AF-4CF0-B015-0B2359A005F2}" srcId="{F955839E-4548-4A75-BF0F-505AAFAD11D7}" destId="{C9D07A9B-73AD-43D0-B922-F2C93143F12B}" srcOrd="3" destOrd="0" parTransId="{87D415C7-C8E8-45FE-9908-81D613D1A81E}" sibTransId="{BCD9AEBD-4ADB-4FBD-85B4-64770FBC907F}"/>
    <dgm:cxn modelId="{CE7696F6-C8AE-45EB-84BD-F5F0D9A37773}" type="presOf" srcId="{AEBC2808-3580-48C4-B033-9D38691DAC89}" destId="{27B8DB91-32F8-4B63-98C7-88FBE696FC1A}" srcOrd="0" destOrd="7" presId="urn:microsoft.com/office/officeart/2005/8/layout/chevron1"/>
    <dgm:cxn modelId="{48F416F7-6219-4751-9CB3-8245BF424DCC}" srcId="{945FC7EF-E5CA-4E09-9F79-38B851631678}" destId="{E99337C9-DB61-40E2-B6C9-69F4E588DEAD}" srcOrd="2" destOrd="0" parTransId="{F85BC3FB-5B02-4BA7-AAD7-6A3A630B668D}" sibTransId="{2D8A3083-5289-4163-83A1-7D35355DE6F3}"/>
    <dgm:cxn modelId="{C11DB8F7-20C0-4DE4-8827-8B79A32B8FDB}" srcId="{E99337C9-DB61-40E2-B6C9-69F4E588DEAD}" destId="{307F69D7-0B27-40C8-AD92-287DBD516721}" srcOrd="0" destOrd="0" parTransId="{E100FCD3-3E4D-45C4-B331-FAF83393EC0F}" sibTransId="{B93BBE04-33E7-467B-8B5B-4B9323BBEA20}"/>
    <dgm:cxn modelId="{04D9F1FC-FBDD-4818-98BF-A2DE1C8B329F}" type="presOf" srcId="{945FC7EF-E5CA-4E09-9F79-38B851631678}" destId="{6BAB0803-1CF4-400F-A4DC-FD1AC718B0C9}" srcOrd="0" destOrd="0" presId="urn:microsoft.com/office/officeart/2005/8/layout/chevron1"/>
    <dgm:cxn modelId="{A9DE83A4-2704-44A4-961B-57B91ABFB202}" type="presParOf" srcId="{6BAB0803-1CF4-400F-A4DC-FD1AC718B0C9}" destId="{03C636BD-AC5B-4964-A4AF-D58C67360314}" srcOrd="0" destOrd="0" presId="urn:microsoft.com/office/officeart/2005/8/layout/chevron1"/>
    <dgm:cxn modelId="{5B3849F3-A4A1-48A0-9F47-CE3D4C0065EF}" type="presParOf" srcId="{03C636BD-AC5B-4964-A4AF-D58C67360314}" destId="{52AC7A35-0FA7-4196-A7A5-43D72E51F9E6}" srcOrd="0" destOrd="0" presId="urn:microsoft.com/office/officeart/2005/8/layout/chevron1"/>
    <dgm:cxn modelId="{6AE84FBD-A6DF-46B9-BD9D-22BA8310F359}" type="presParOf" srcId="{03C636BD-AC5B-4964-A4AF-D58C67360314}" destId="{13EBDF78-83F1-46D0-931D-ACFED4FE399A}" srcOrd="1" destOrd="0" presId="urn:microsoft.com/office/officeart/2005/8/layout/chevron1"/>
    <dgm:cxn modelId="{CE716A50-793A-4CF1-9430-D74492B4E993}" type="presParOf" srcId="{6BAB0803-1CF4-400F-A4DC-FD1AC718B0C9}" destId="{DF2DBC1E-8CDA-4AFD-8B2B-85B402E1FBDC}" srcOrd="1" destOrd="0" presId="urn:microsoft.com/office/officeart/2005/8/layout/chevron1"/>
    <dgm:cxn modelId="{BA225B4E-125B-449A-A079-35FB2662E550}" type="presParOf" srcId="{6BAB0803-1CF4-400F-A4DC-FD1AC718B0C9}" destId="{134B62CE-E91B-4DA6-88ED-EA3823C51780}" srcOrd="2" destOrd="0" presId="urn:microsoft.com/office/officeart/2005/8/layout/chevron1"/>
    <dgm:cxn modelId="{C8EBDCB8-5319-45CA-BD79-DC425C472B5F}" type="presParOf" srcId="{134B62CE-E91B-4DA6-88ED-EA3823C51780}" destId="{58CD45FE-31EA-4F6B-9C51-D479F3E06FAD}" srcOrd="0" destOrd="0" presId="urn:microsoft.com/office/officeart/2005/8/layout/chevron1"/>
    <dgm:cxn modelId="{EB9A4AA9-D2AD-4B5B-846F-DAE62098746E}" type="presParOf" srcId="{134B62CE-E91B-4DA6-88ED-EA3823C51780}" destId="{7A59F04D-2F61-4195-A557-2447AAEDBA9A}" srcOrd="1" destOrd="0" presId="urn:microsoft.com/office/officeart/2005/8/layout/chevron1"/>
    <dgm:cxn modelId="{6409C850-44D4-4348-B825-CA0B29CDD5C8}" type="presParOf" srcId="{6BAB0803-1CF4-400F-A4DC-FD1AC718B0C9}" destId="{5A0B831B-0564-4E7D-908E-E8C3D96F8E1E}" srcOrd="3" destOrd="0" presId="urn:microsoft.com/office/officeart/2005/8/layout/chevron1"/>
    <dgm:cxn modelId="{C45D87A7-8584-4AB5-B377-670AFFAEBCFE}" type="presParOf" srcId="{6BAB0803-1CF4-400F-A4DC-FD1AC718B0C9}" destId="{0A00AF63-B635-4885-8096-22B7AB40B004}" srcOrd="4" destOrd="0" presId="urn:microsoft.com/office/officeart/2005/8/layout/chevron1"/>
    <dgm:cxn modelId="{E39ED7DB-4E1D-4958-8DF0-CE4D1D1B8DAE}" type="presParOf" srcId="{0A00AF63-B635-4885-8096-22B7AB40B004}" destId="{6831F2A9-681A-4E31-842F-59878833AAFA}" srcOrd="0" destOrd="0" presId="urn:microsoft.com/office/officeart/2005/8/layout/chevron1"/>
    <dgm:cxn modelId="{CD5B4C62-79B3-4912-A20F-899BEEA4DF40}" type="presParOf" srcId="{0A00AF63-B635-4885-8096-22B7AB40B004}" destId="{00600493-1A87-4D7B-AC5D-8D0869C6109F}" srcOrd="1" destOrd="0" presId="urn:microsoft.com/office/officeart/2005/8/layout/chevron1"/>
    <dgm:cxn modelId="{3759EAB2-B993-40E4-8235-4A02476C2309}" type="presParOf" srcId="{6BAB0803-1CF4-400F-A4DC-FD1AC718B0C9}" destId="{F6518D23-7D35-4409-A44A-5DC124733DA3}" srcOrd="5" destOrd="0" presId="urn:microsoft.com/office/officeart/2005/8/layout/chevron1"/>
    <dgm:cxn modelId="{90F5281F-2968-4680-B688-DCB4ACA40634}" type="presParOf" srcId="{6BAB0803-1CF4-400F-A4DC-FD1AC718B0C9}" destId="{973D5B2C-6FE2-4D83-872E-7704EE1C97EB}" srcOrd="6" destOrd="0" presId="urn:microsoft.com/office/officeart/2005/8/layout/chevron1"/>
    <dgm:cxn modelId="{D8EEE5D6-3DE9-492C-AECD-A5D654F55978}" type="presParOf" srcId="{973D5B2C-6FE2-4D83-872E-7704EE1C97EB}" destId="{AF762E2A-DA49-4507-AB30-DCBE8BBF3A94}" srcOrd="0" destOrd="0" presId="urn:microsoft.com/office/officeart/2005/8/layout/chevron1"/>
    <dgm:cxn modelId="{B6BB748D-CC4E-434E-AD3E-EB9852D5031A}" type="presParOf" srcId="{973D5B2C-6FE2-4D83-872E-7704EE1C97EB}" destId="{27B8DB91-32F8-4B63-98C7-88FBE696FC1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C7A35-0FA7-4196-A7A5-43D72E51F9E6}">
      <dsp:nvSpPr>
        <dsp:cNvPr id="0" name=""/>
        <dsp:cNvSpPr/>
      </dsp:nvSpPr>
      <dsp:spPr>
        <a:xfrm>
          <a:off x="5656" y="1388454"/>
          <a:ext cx="2788071" cy="1112440"/>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b="1" kern="1200" dirty="0"/>
            <a:t>Individual Address or Multi-Address Challenge</a:t>
          </a:r>
        </a:p>
      </dsp:txBody>
      <dsp:txXfrm>
        <a:off x="561876" y="1388454"/>
        <a:ext cx="1675631" cy="1112440"/>
      </dsp:txXfrm>
    </dsp:sp>
    <dsp:sp modelId="{58CD45FE-31EA-4F6B-9C51-D479F3E06FAD}">
      <dsp:nvSpPr>
        <dsp:cNvPr id="0" name=""/>
        <dsp:cNvSpPr/>
      </dsp:nvSpPr>
      <dsp:spPr>
        <a:xfrm>
          <a:off x="2577728" y="1378921"/>
          <a:ext cx="2788071" cy="1112440"/>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b="1" kern="1200" dirty="0"/>
            <a:t>ADECA Performs Cursory Review</a:t>
          </a:r>
        </a:p>
      </dsp:txBody>
      <dsp:txXfrm>
        <a:off x="3133948" y="1378921"/>
        <a:ext cx="1675631" cy="1112440"/>
      </dsp:txXfrm>
    </dsp:sp>
    <dsp:sp modelId="{6831F2A9-681A-4E31-842F-59878833AAFA}">
      <dsp:nvSpPr>
        <dsp:cNvPr id="0" name=""/>
        <dsp:cNvSpPr/>
      </dsp:nvSpPr>
      <dsp:spPr>
        <a:xfrm>
          <a:off x="5149800" y="1378921"/>
          <a:ext cx="2788071" cy="1112440"/>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b="1" kern="1200" dirty="0"/>
            <a:t>30-Day Period to Address Challenge</a:t>
          </a:r>
        </a:p>
      </dsp:txBody>
      <dsp:txXfrm>
        <a:off x="5706020" y="1378921"/>
        <a:ext cx="1675631" cy="1112440"/>
      </dsp:txXfrm>
    </dsp:sp>
    <dsp:sp modelId="{AF762E2A-DA49-4507-AB30-DCBE8BBF3A94}">
      <dsp:nvSpPr>
        <dsp:cNvPr id="0" name=""/>
        <dsp:cNvSpPr/>
      </dsp:nvSpPr>
      <dsp:spPr>
        <a:xfrm>
          <a:off x="7727528" y="1378921"/>
          <a:ext cx="2788071" cy="1112440"/>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b="1" kern="1200" dirty="0"/>
            <a:t>30-Day Period to Submit Proof</a:t>
          </a:r>
        </a:p>
      </dsp:txBody>
      <dsp:txXfrm>
        <a:off x="8283748" y="1378921"/>
        <a:ext cx="1675631" cy="1112440"/>
      </dsp:txXfrm>
    </dsp:sp>
    <dsp:sp modelId="{27B8DB91-32F8-4B63-98C7-88FBE696FC1A}">
      <dsp:nvSpPr>
        <dsp:cNvPr id="0" name=""/>
        <dsp:cNvSpPr/>
      </dsp:nvSpPr>
      <dsp:spPr>
        <a:xfrm>
          <a:off x="7721871" y="2630416"/>
          <a:ext cx="2230457" cy="34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endParaRPr kumimoji="0" lang="en-US" sz="1300" b="0" i="0" u="none" strike="noStrike" kern="1200" cap="none" spc="0" normalizeH="0" baseline="0" noProof="0" dirty="0">
            <a:ln>
              <a:noFill/>
            </a:ln>
            <a:solidFill>
              <a:prstClr val="black"/>
            </a:solidFill>
            <a:effectLst/>
            <a:uLnTx/>
            <a:uFillTx/>
            <a:latin typeface="+mn-lt"/>
            <a:ea typeface="+mn-ea"/>
            <a:cs typeface="+mn-cs"/>
          </a:endParaRPr>
        </a:p>
      </dsp:txBody>
      <dsp:txXfrm>
        <a:off x="7721871" y="2630416"/>
        <a:ext cx="2230457" cy="34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C7A35-0FA7-4196-A7A5-43D72E51F9E6}">
      <dsp:nvSpPr>
        <dsp:cNvPr id="0" name=""/>
        <dsp:cNvSpPr/>
      </dsp:nvSpPr>
      <dsp:spPr>
        <a:xfrm>
          <a:off x="8260" y="2653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Individual Address or Multi-Address Challenge</a:t>
          </a:r>
        </a:p>
      </dsp:txBody>
      <dsp:txXfrm>
        <a:off x="536168" y="265308"/>
        <a:ext cx="1709451" cy="1055816"/>
      </dsp:txXfrm>
    </dsp:sp>
    <dsp:sp modelId="{13EBDF78-83F1-46D0-931D-ACFED4FE399A}">
      <dsp:nvSpPr>
        <dsp:cNvPr id="0" name=""/>
        <dsp:cNvSpPr/>
      </dsp:nvSpPr>
      <dsp:spPr>
        <a:xfrm>
          <a:off x="8260" y="1453103"/>
          <a:ext cx="2212214" cy="275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Multi-address challenges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Complete form</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Provide info about methods used to identify availability</a:t>
          </a:r>
        </a:p>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Individual address challenges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Complete form</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Provide evidence of contacting ISP(s and been denied service at claimed speed (screengrabs, records, etc.)</a:t>
          </a:r>
        </a:p>
      </dsp:txBody>
      <dsp:txXfrm>
        <a:off x="8260" y="1453103"/>
        <a:ext cx="2212214" cy="2754000"/>
      </dsp:txXfrm>
    </dsp:sp>
    <dsp:sp modelId="{58CD45FE-31EA-4F6B-9C51-D479F3E06FAD}">
      <dsp:nvSpPr>
        <dsp:cNvPr id="0" name=""/>
        <dsp:cNvSpPr/>
      </dsp:nvSpPr>
      <dsp:spPr>
        <a:xfrm>
          <a:off x="2557528" y="2653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ADECA Performs Cursory Review</a:t>
          </a:r>
        </a:p>
      </dsp:txBody>
      <dsp:txXfrm>
        <a:off x="3085436" y="265308"/>
        <a:ext cx="1709451" cy="1055816"/>
      </dsp:txXfrm>
    </dsp:sp>
    <dsp:sp modelId="{6831F2A9-681A-4E31-842F-59878833AAFA}">
      <dsp:nvSpPr>
        <dsp:cNvPr id="0" name=""/>
        <dsp:cNvSpPr/>
      </dsp:nvSpPr>
      <dsp:spPr>
        <a:xfrm>
          <a:off x="5106796" y="2653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30-Day Period to Address Challenge</a:t>
          </a:r>
        </a:p>
      </dsp:txBody>
      <dsp:txXfrm>
        <a:off x="5634704" y="265308"/>
        <a:ext cx="1709451" cy="1055816"/>
      </dsp:txXfrm>
    </dsp:sp>
    <dsp:sp modelId="{AF762E2A-DA49-4507-AB30-DCBE8BBF3A94}">
      <dsp:nvSpPr>
        <dsp:cNvPr id="0" name=""/>
        <dsp:cNvSpPr/>
      </dsp:nvSpPr>
      <dsp:spPr>
        <a:xfrm>
          <a:off x="7664324" y="2653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30-Day Period to Submit Proof</a:t>
          </a:r>
        </a:p>
      </dsp:txBody>
      <dsp:txXfrm>
        <a:off x="8192232" y="265308"/>
        <a:ext cx="1709451" cy="1055816"/>
      </dsp:txXfrm>
    </dsp:sp>
    <dsp:sp modelId="{27B8DB91-32F8-4B63-98C7-88FBE696FC1A}">
      <dsp:nvSpPr>
        <dsp:cNvPr id="0" name=""/>
        <dsp:cNvSpPr/>
      </dsp:nvSpPr>
      <dsp:spPr>
        <a:xfrm>
          <a:off x="7656063" y="1453103"/>
          <a:ext cx="2212214" cy="275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endParaRPr kumimoji="0" lang="en-US" sz="1300" b="0" i="0" u="none" strike="noStrike" kern="1200" cap="none" spc="0" normalizeH="0" baseline="0" noProof="0" dirty="0">
            <a:ln>
              <a:noFill/>
            </a:ln>
            <a:solidFill>
              <a:prstClr val="black"/>
            </a:solidFill>
            <a:effectLst/>
            <a:uLnTx/>
            <a:uFillTx/>
            <a:latin typeface="+mn-lt"/>
            <a:ea typeface="+mn-ea"/>
            <a:cs typeface="+mn-cs"/>
          </a:endParaRPr>
        </a:p>
      </dsp:txBody>
      <dsp:txXfrm>
        <a:off x="7656063" y="1453103"/>
        <a:ext cx="2212214" cy="2754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C7A35-0FA7-4196-A7A5-43D72E51F9E6}">
      <dsp:nvSpPr>
        <dsp:cNvPr id="0" name=""/>
        <dsp:cNvSpPr/>
      </dsp:nvSpPr>
      <dsp:spPr>
        <a:xfrm>
          <a:off x="8260" y="2653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Individual Address or Multi-Address Challenge</a:t>
          </a:r>
        </a:p>
      </dsp:txBody>
      <dsp:txXfrm>
        <a:off x="536168" y="265308"/>
        <a:ext cx="1709451" cy="1055816"/>
      </dsp:txXfrm>
    </dsp:sp>
    <dsp:sp modelId="{13EBDF78-83F1-46D0-931D-ACFED4FE399A}">
      <dsp:nvSpPr>
        <dsp:cNvPr id="0" name=""/>
        <dsp:cNvSpPr/>
      </dsp:nvSpPr>
      <dsp:spPr>
        <a:xfrm>
          <a:off x="8260" y="1453103"/>
          <a:ext cx="2212214" cy="275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Multi-address challenges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Complete form on website</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Provide info about methods used to identify availability</a:t>
          </a:r>
        </a:p>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Individual address challenges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Complete form on website</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Provide evidence of contacting ISP(s) and been denied service at claimed speed (screengrabs, records, etc.)</a:t>
          </a:r>
        </a:p>
      </dsp:txBody>
      <dsp:txXfrm>
        <a:off x="8260" y="1453103"/>
        <a:ext cx="2212214" cy="2754000"/>
      </dsp:txXfrm>
    </dsp:sp>
    <dsp:sp modelId="{58CD45FE-31EA-4F6B-9C51-D479F3E06FAD}">
      <dsp:nvSpPr>
        <dsp:cNvPr id="0" name=""/>
        <dsp:cNvSpPr/>
      </dsp:nvSpPr>
      <dsp:spPr>
        <a:xfrm>
          <a:off x="2557528" y="2653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ADECA Performs Cursory Review</a:t>
          </a:r>
        </a:p>
      </dsp:txBody>
      <dsp:txXfrm>
        <a:off x="3085436" y="265308"/>
        <a:ext cx="1709451" cy="1055816"/>
      </dsp:txXfrm>
    </dsp:sp>
    <dsp:sp modelId="{7A59F04D-2F61-4195-A557-2447AAEDBA9A}">
      <dsp:nvSpPr>
        <dsp:cNvPr id="0" name=""/>
        <dsp:cNvSpPr/>
      </dsp:nvSpPr>
      <dsp:spPr>
        <a:xfrm>
          <a:off x="2557528" y="1453103"/>
          <a:ext cx="2212214" cy="275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i="1" kern="1200" dirty="0">
              <a:latin typeface="+mn-lt"/>
            </a:rPr>
            <a:t>ADECA</a:t>
          </a:r>
        </a:p>
        <a:p>
          <a:pPr marL="228600" lvl="2" indent="-114300" algn="l" defTabSz="622300">
            <a:lnSpc>
              <a:spcPct val="90000"/>
            </a:lnSpc>
            <a:spcBef>
              <a:spcPct val="0"/>
            </a:spcBef>
            <a:spcAft>
              <a:spcPct val="15000"/>
            </a:spcAft>
            <a:buChar char="•"/>
          </a:pPr>
          <a:r>
            <a:rPr lang="en-US" sz="1400" kern="1200" dirty="0">
              <a:latin typeface="+mn-lt"/>
            </a:rPr>
            <a:t>Reviews submission for completeness</a:t>
          </a:r>
        </a:p>
        <a:p>
          <a:pPr marL="228600" lvl="2" indent="-114300" algn="l" defTabSz="622300">
            <a:lnSpc>
              <a:spcPct val="90000"/>
            </a:lnSpc>
            <a:spcBef>
              <a:spcPct val="0"/>
            </a:spcBef>
            <a:spcAft>
              <a:spcPct val="15000"/>
            </a:spcAft>
            <a:buChar char="•"/>
          </a:pPr>
          <a:r>
            <a:rPr lang="en-US" sz="1400" kern="1200" dirty="0">
              <a:latin typeface="+mn-lt"/>
            </a:rPr>
            <a:t>Evaluates merit of challenge</a:t>
          </a:r>
        </a:p>
        <a:p>
          <a:pPr marL="342900" lvl="3"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Challenger’s data </a:t>
          </a:r>
          <a:r>
            <a:rPr kumimoji="0" lang="en-US" sz="1400" b="0" i="0" u="none" strike="noStrike" kern="1200" cap="none" spc="0" normalizeH="0" baseline="0" noProof="0" dirty="0">
              <a:ln>
                <a:noFill/>
              </a:ln>
              <a:solidFill>
                <a:prstClr val="black"/>
              </a:solidFill>
              <a:effectLst/>
              <a:uLnTx/>
              <a:uFillTx/>
              <a:latin typeface="+mn-lt"/>
              <a:ea typeface="+mn-ea"/>
              <a:cs typeface="+mn-cs"/>
            </a:rPr>
            <a:t>must meet minimum burden of proof</a:t>
          </a:r>
          <a:endParaRPr lang="en-US" sz="1400" kern="1200" dirty="0">
            <a:latin typeface="+mn-lt"/>
          </a:endParaRPr>
        </a:p>
        <a:p>
          <a:pPr marL="228600" lvl="2" indent="-114300" algn="l" defTabSz="622300">
            <a:lnSpc>
              <a:spcPct val="90000"/>
            </a:lnSpc>
            <a:spcBef>
              <a:spcPct val="0"/>
            </a:spcBef>
            <a:spcAft>
              <a:spcPct val="15000"/>
            </a:spcAft>
            <a:buChar char="•"/>
          </a:pPr>
          <a:r>
            <a:rPr lang="en-US" sz="1400" kern="1200" dirty="0">
              <a:latin typeface="+mn-lt"/>
            </a:rPr>
            <a:t>Notifies challenged ISP</a:t>
          </a:r>
        </a:p>
        <a:p>
          <a:pPr marL="228600" lvl="2" indent="-114300" algn="l" defTabSz="622300">
            <a:lnSpc>
              <a:spcPct val="90000"/>
            </a:lnSpc>
            <a:spcBef>
              <a:spcPct val="0"/>
            </a:spcBef>
            <a:spcAft>
              <a:spcPct val="15000"/>
            </a:spcAft>
            <a:buChar char="•"/>
          </a:pPr>
          <a:r>
            <a:rPr lang="en-US" sz="1400" kern="1200" dirty="0">
              <a:latin typeface="+mn-lt"/>
            </a:rPr>
            <a:t>Provides c</a:t>
          </a:r>
          <a:r>
            <a:rPr lang="en-US" sz="1400" b="0" kern="1200" dirty="0">
              <a:latin typeface="+mn-lt"/>
            </a:rPr>
            <a:t>hallenger and challenged ISP </a:t>
          </a:r>
          <a:r>
            <a:rPr lang="en-US" sz="1400" kern="1200" dirty="0">
              <a:latin typeface="+mn-lt"/>
            </a:rPr>
            <a:t>with next steps</a:t>
          </a:r>
        </a:p>
      </dsp:txBody>
      <dsp:txXfrm>
        <a:off x="2557528" y="1453103"/>
        <a:ext cx="2212214" cy="2754000"/>
      </dsp:txXfrm>
    </dsp:sp>
    <dsp:sp modelId="{6831F2A9-681A-4E31-842F-59878833AAFA}">
      <dsp:nvSpPr>
        <dsp:cNvPr id="0" name=""/>
        <dsp:cNvSpPr/>
      </dsp:nvSpPr>
      <dsp:spPr>
        <a:xfrm>
          <a:off x="5106796" y="2653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30-Day Period to Address Challenge</a:t>
          </a:r>
        </a:p>
      </dsp:txBody>
      <dsp:txXfrm>
        <a:off x="5634704" y="265308"/>
        <a:ext cx="1709451" cy="1055816"/>
      </dsp:txXfrm>
    </dsp:sp>
    <dsp:sp modelId="{AF762E2A-DA49-4507-AB30-DCBE8BBF3A94}">
      <dsp:nvSpPr>
        <dsp:cNvPr id="0" name=""/>
        <dsp:cNvSpPr/>
      </dsp:nvSpPr>
      <dsp:spPr>
        <a:xfrm>
          <a:off x="7664324" y="2653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30-Day Period to Submit Proof</a:t>
          </a:r>
        </a:p>
      </dsp:txBody>
      <dsp:txXfrm>
        <a:off x="8192232" y="265308"/>
        <a:ext cx="1709451" cy="1055816"/>
      </dsp:txXfrm>
    </dsp:sp>
    <dsp:sp modelId="{27B8DB91-32F8-4B63-98C7-88FBE696FC1A}">
      <dsp:nvSpPr>
        <dsp:cNvPr id="0" name=""/>
        <dsp:cNvSpPr/>
      </dsp:nvSpPr>
      <dsp:spPr>
        <a:xfrm>
          <a:off x="7656063" y="1453103"/>
          <a:ext cx="2212214" cy="275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endParaRPr kumimoji="0" lang="en-US" sz="1300" b="0" i="0" u="none" strike="noStrike" kern="1200" cap="none" spc="0" normalizeH="0" baseline="0" noProof="0" dirty="0">
            <a:ln>
              <a:noFill/>
            </a:ln>
            <a:solidFill>
              <a:prstClr val="black"/>
            </a:solidFill>
            <a:effectLst/>
            <a:uLnTx/>
            <a:uFillTx/>
            <a:latin typeface="+mn-lt"/>
            <a:ea typeface="+mn-ea"/>
            <a:cs typeface="+mn-cs"/>
          </a:endParaRPr>
        </a:p>
      </dsp:txBody>
      <dsp:txXfrm>
        <a:off x="7656063" y="1453103"/>
        <a:ext cx="2212214" cy="2754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C7A35-0FA7-4196-A7A5-43D72E51F9E6}">
      <dsp:nvSpPr>
        <dsp:cNvPr id="0" name=""/>
        <dsp:cNvSpPr/>
      </dsp:nvSpPr>
      <dsp:spPr>
        <a:xfrm>
          <a:off x="8260" y="3868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Individual Address or Multi-Address Challenge</a:t>
          </a:r>
        </a:p>
      </dsp:txBody>
      <dsp:txXfrm>
        <a:off x="536168" y="386808"/>
        <a:ext cx="1709451" cy="1055816"/>
      </dsp:txXfrm>
    </dsp:sp>
    <dsp:sp modelId="{58CD45FE-31EA-4F6B-9C51-D479F3E06FAD}">
      <dsp:nvSpPr>
        <dsp:cNvPr id="0" name=""/>
        <dsp:cNvSpPr/>
      </dsp:nvSpPr>
      <dsp:spPr>
        <a:xfrm>
          <a:off x="2557528" y="3868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ADECA Performs Cursory Review</a:t>
          </a:r>
        </a:p>
      </dsp:txBody>
      <dsp:txXfrm>
        <a:off x="3085436" y="386808"/>
        <a:ext cx="1709451" cy="1055816"/>
      </dsp:txXfrm>
    </dsp:sp>
    <dsp:sp modelId="{7A59F04D-2F61-4195-A557-2447AAEDBA9A}">
      <dsp:nvSpPr>
        <dsp:cNvPr id="0" name=""/>
        <dsp:cNvSpPr/>
      </dsp:nvSpPr>
      <dsp:spPr>
        <a:xfrm>
          <a:off x="2557528" y="1574603"/>
          <a:ext cx="2212214" cy="251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i="1" kern="1200" dirty="0">
              <a:latin typeface="+mn-lt"/>
            </a:rPr>
            <a:t>ADECA</a:t>
          </a:r>
        </a:p>
        <a:p>
          <a:pPr marL="228600" lvl="2" indent="-114300" algn="l" defTabSz="622300">
            <a:lnSpc>
              <a:spcPct val="90000"/>
            </a:lnSpc>
            <a:spcBef>
              <a:spcPct val="0"/>
            </a:spcBef>
            <a:spcAft>
              <a:spcPct val="15000"/>
            </a:spcAft>
            <a:buChar char="•"/>
          </a:pPr>
          <a:r>
            <a:rPr lang="en-US" sz="1400" kern="1200" dirty="0">
              <a:latin typeface="+mn-lt"/>
            </a:rPr>
            <a:t>Reviews submission for completeness</a:t>
          </a:r>
        </a:p>
        <a:p>
          <a:pPr marL="228600" lvl="2" indent="-114300" algn="l" defTabSz="622300">
            <a:lnSpc>
              <a:spcPct val="90000"/>
            </a:lnSpc>
            <a:spcBef>
              <a:spcPct val="0"/>
            </a:spcBef>
            <a:spcAft>
              <a:spcPct val="15000"/>
            </a:spcAft>
            <a:buChar char="•"/>
          </a:pPr>
          <a:r>
            <a:rPr lang="en-US" sz="1400" kern="1200" dirty="0">
              <a:latin typeface="+mn-lt"/>
            </a:rPr>
            <a:t>Evaluates merit of challenge</a:t>
          </a:r>
        </a:p>
        <a:p>
          <a:pPr marL="342900" lvl="3"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Challenger’s data </a:t>
          </a:r>
          <a:r>
            <a:rPr kumimoji="0" lang="en-US" sz="1400" b="0" i="0" u="none" strike="noStrike" kern="1200" cap="none" spc="0" normalizeH="0" baseline="0" noProof="0" dirty="0">
              <a:ln>
                <a:noFill/>
              </a:ln>
              <a:solidFill>
                <a:prstClr val="black"/>
              </a:solidFill>
              <a:effectLst/>
              <a:uLnTx/>
              <a:uFillTx/>
              <a:latin typeface="+mn-lt"/>
              <a:ea typeface="+mn-ea"/>
              <a:cs typeface="+mn-cs"/>
            </a:rPr>
            <a:t>must meet minimum burden of proof</a:t>
          </a:r>
          <a:endParaRPr lang="en-US" sz="1400" kern="1200" dirty="0">
            <a:latin typeface="+mn-lt"/>
          </a:endParaRPr>
        </a:p>
        <a:p>
          <a:pPr marL="228600" lvl="2" indent="-114300" algn="l" defTabSz="622300">
            <a:lnSpc>
              <a:spcPct val="90000"/>
            </a:lnSpc>
            <a:spcBef>
              <a:spcPct val="0"/>
            </a:spcBef>
            <a:spcAft>
              <a:spcPct val="15000"/>
            </a:spcAft>
            <a:buChar char="•"/>
          </a:pPr>
          <a:r>
            <a:rPr lang="en-US" sz="1400" kern="1200" dirty="0">
              <a:latin typeface="+mn-lt"/>
            </a:rPr>
            <a:t>Notifies challenged ISP</a:t>
          </a:r>
        </a:p>
        <a:p>
          <a:pPr marL="228600" lvl="2" indent="-114300" algn="l" defTabSz="622300">
            <a:lnSpc>
              <a:spcPct val="90000"/>
            </a:lnSpc>
            <a:spcBef>
              <a:spcPct val="0"/>
            </a:spcBef>
            <a:spcAft>
              <a:spcPct val="15000"/>
            </a:spcAft>
            <a:buChar char="•"/>
          </a:pPr>
          <a:r>
            <a:rPr lang="en-US" sz="1400" kern="1200" dirty="0">
              <a:latin typeface="+mn-lt"/>
            </a:rPr>
            <a:t>Provides c</a:t>
          </a:r>
          <a:r>
            <a:rPr lang="en-US" sz="1400" b="0" kern="1200" dirty="0">
              <a:latin typeface="+mn-lt"/>
            </a:rPr>
            <a:t>hallenger and challenged ISP </a:t>
          </a:r>
          <a:r>
            <a:rPr lang="en-US" sz="1400" kern="1200" dirty="0">
              <a:latin typeface="+mn-lt"/>
            </a:rPr>
            <a:t>with next steps</a:t>
          </a:r>
        </a:p>
      </dsp:txBody>
      <dsp:txXfrm>
        <a:off x="2557528" y="1574603"/>
        <a:ext cx="2212214" cy="2511000"/>
      </dsp:txXfrm>
    </dsp:sp>
    <dsp:sp modelId="{6831F2A9-681A-4E31-842F-59878833AAFA}">
      <dsp:nvSpPr>
        <dsp:cNvPr id="0" name=""/>
        <dsp:cNvSpPr/>
      </dsp:nvSpPr>
      <dsp:spPr>
        <a:xfrm>
          <a:off x="5106796" y="3868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30-Day Period to Address Challenge</a:t>
          </a:r>
        </a:p>
      </dsp:txBody>
      <dsp:txXfrm>
        <a:off x="5634704" y="386808"/>
        <a:ext cx="1709451" cy="1055816"/>
      </dsp:txXfrm>
    </dsp:sp>
    <dsp:sp modelId="{00600493-1A87-4D7B-AC5D-8D0869C6109F}">
      <dsp:nvSpPr>
        <dsp:cNvPr id="0" name=""/>
        <dsp:cNvSpPr/>
      </dsp:nvSpPr>
      <dsp:spPr>
        <a:xfrm>
          <a:off x="5106796" y="1574603"/>
          <a:ext cx="2212214" cy="251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i="1" kern="1200" dirty="0">
              <a:latin typeface="+mn-lt"/>
            </a:rPr>
            <a:t>Challenged ISP </a:t>
          </a:r>
          <a:r>
            <a:rPr lang="en-US" sz="1400" kern="1200" dirty="0">
              <a:latin typeface="+mn-lt"/>
            </a:rPr>
            <a:t>cooperates with challenger or disputes challenge</a:t>
          </a:r>
          <a:endParaRPr lang="en-US" sz="1400" b="1" i="1" kern="1200" dirty="0">
            <a:latin typeface="+mn-lt"/>
          </a:endParaRPr>
        </a:p>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Challenged ISPs </a:t>
          </a:r>
          <a:r>
            <a:rPr kumimoji="0" lang="en-US" sz="1400" b="0" i="0" u="none" strike="noStrike" kern="1200" cap="none" spc="0" normalizeH="0" baseline="0" noProof="0" dirty="0">
              <a:ln>
                <a:noFill/>
              </a:ln>
              <a:solidFill>
                <a:prstClr val="black"/>
              </a:solidFill>
              <a:effectLst/>
              <a:uLnTx/>
              <a:uFillTx/>
              <a:latin typeface="+mn-lt"/>
              <a:ea typeface="+mn-ea"/>
              <a:cs typeface="+mn-cs"/>
            </a:rPr>
            <a:t>are encouraged to work with challenger</a:t>
          </a:r>
          <a:endParaRPr lang="en-US" sz="1400" b="1" i="1" kern="1200" dirty="0">
            <a:latin typeface="+mn-lt"/>
          </a:endParaRPr>
        </a:p>
        <a:p>
          <a:pPr marL="114300" lvl="1"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Once notified, </a:t>
          </a:r>
          <a:r>
            <a:rPr kumimoji="0" lang="en-US" sz="1400" b="1" i="1" u="none" strike="noStrike" kern="1200" cap="none" spc="0" normalizeH="0" baseline="0" noProof="0" dirty="0">
              <a:ln>
                <a:noFill/>
              </a:ln>
              <a:solidFill>
                <a:prstClr val="black"/>
              </a:solidFill>
              <a:effectLst/>
              <a:uLnTx/>
              <a:uFillTx/>
              <a:latin typeface="+mn-lt"/>
              <a:ea typeface="+mn-ea"/>
              <a:cs typeface="+mn-cs"/>
            </a:rPr>
            <a:t>challenged ISP</a:t>
          </a:r>
          <a:endParaRPr lang="en-US" sz="1400" b="1" i="1" kern="1200" dirty="0">
            <a:latin typeface="+mn-lt"/>
          </a:endParaRP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Has 30 days to respond with an agreed to solution</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Or the challenge is shown on the map</a:t>
          </a:r>
        </a:p>
      </dsp:txBody>
      <dsp:txXfrm>
        <a:off x="5106796" y="1574603"/>
        <a:ext cx="2212214" cy="2511000"/>
      </dsp:txXfrm>
    </dsp:sp>
    <dsp:sp modelId="{AF762E2A-DA49-4507-AB30-DCBE8BBF3A94}">
      <dsp:nvSpPr>
        <dsp:cNvPr id="0" name=""/>
        <dsp:cNvSpPr/>
      </dsp:nvSpPr>
      <dsp:spPr>
        <a:xfrm>
          <a:off x="7664324" y="386808"/>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30-Day Period to Submit Proof</a:t>
          </a:r>
        </a:p>
      </dsp:txBody>
      <dsp:txXfrm>
        <a:off x="8192232" y="386808"/>
        <a:ext cx="1709451" cy="1055816"/>
      </dsp:txXfrm>
    </dsp:sp>
    <dsp:sp modelId="{27B8DB91-32F8-4B63-98C7-88FBE696FC1A}">
      <dsp:nvSpPr>
        <dsp:cNvPr id="0" name=""/>
        <dsp:cNvSpPr/>
      </dsp:nvSpPr>
      <dsp:spPr>
        <a:xfrm>
          <a:off x="7656063" y="1574603"/>
          <a:ext cx="2212214" cy="251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endParaRPr kumimoji="0" lang="en-US" sz="1300" b="0" i="0" u="none" strike="noStrike" kern="1200" cap="none" spc="0" normalizeH="0" baseline="0" noProof="0" dirty="0">
            <a:ln>
              <a:noFill/>
            </a:ln>
            <a:solidFill>
              <a:prstClr val="black"/>
            </a:solidFill>
            <a:effectLst/>
            <a:uLnTx/>
            <a:uFillTx/>
            <a:latin typeface="+mn-lt"/>
            <a:ea typeface="+mn-ea"/>
            <a:cs typeface="+mn-cs"/>
          </a:endParaRPr>
        </a:p>
      </dsp:txBody>
      <dsp:txXfrm>
        <a:off x="7656063" y="1574603"/>
        <a:ext cx="2212214" cy="2511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C7A35-0FA7-4196-A7A5-43D72E51F9E6}">
      <dsp:nvSpPr>
        <dsp:cNvPr id="0" name=""/>
        <dsp:cNvSpPr/>
      </dsp:nvSpPr>
      <dsp:spPr>
        <a:xfrm>
          <a:off x="8260" y="418817"/>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Individual Address or Multi-Address Challenge</a:t>
          </a:r>
        </a:p>
      </dsp:txBody>
      <dsp:txXfrm>
        <a:off x="536168" y="418817"/>
        <a:ext cx="1709451" cy="1055816"/>
      </dsp:txXfrm>
    </dsp:sp>
    <dsp:sp modelId="{58CD45FE-31EA-4F6B-9C51-D479F3E06FAD}">
      <dsp:nvSpPr>
        <dsp:cNvPr id="0" name=""/>
        <dsp:cNvSpPr/>
      </dsp:nvSpPr>
      <dsp:spPr>
        <a:xfrm>
          <a:off x="2557528" y="418817"/>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ADECA Performs Cursory Review</a:t>
          </a:r>
        </a:p>
      </dsp:txBody>
      <dsp:txXfrm>
        <a:off x="3085436" y="418817"/>
        <a:ext cx="1709451" cy="1055816"/>
      </dsp:txXfrm>
    </dsp:sp>
    <dsp:sp modelId="{7A59F04D-2F61-4195-A557-2447AAEDBA9A}">
      <dsp:nvSpPr>
        <dsp:cNvPr id="0" name=""/>
        <dsp:cNvSpPr/>
      </dsp:nvSpPr>
      <dsp:spPr>
        <a:xfrm>
          <a:off x="2557528" y="1606611"/>
          <a:ext cx="2212214" cy="3295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i="1" kern="1200" dirty="0">
              <a:latin typeface="+mn-lt"/>
            </a:rPr>
            <a:t>ADECA</a:t>
          </a:r>
        </a:p>
        <a:p>
          <a:pPr marL="228600" lvl="2" indent="-114300" algn="l" defTabSz="622300">
            <a:lnSpc>
              <a:spcPct val="90000"/>
            </a:lnSpc>
            <a:spcBef>
              <a:spcPct val="0"/>
            </a:spcBef>
            <a:spcAft>
              <a:spcPct val="15000"/>
            </a:spcAft>
            <a:buChar char="•"/>
          </a:pPr>
          <a:r>
            <a:rPr lang="en-US" sz="1400" kern="1200" dirty="0">
              <a:latin typeface="+mn-lt"/>
            </a:rPr>
            <a:t>Reviews submission for completeness</a:t>
          </a:r>
        </a:p>
        <a:p>
          <a:pPr marL="228600" lvl="2" indent="-114300" algn="l" defTabSz="622300">
            <a:lnSpc>
              <a:spcPct val="90000"/>
            </a:lnSpc>
            <a:spcBef>
              <a:spcPct val="0"/>
            </a:spcBef>
            <a:spcAft>
              <a:spcPct val="15000"/>
            </a:spcAft>
            <a:buChar char="•"/>
          </a:pPr>
          <a:r>
            <a:rPr lang="en-US" sz="1400" kern="1200" dirty="0">
              <a:latin typeface="+mn-lt"/>
            </a:rPr>
            <a:t>Evaluates merit of challenge</a:t>
          </a:r>
        </a:p>
        <a:p>
          <a:pPr marL="342900" lvl="3"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Challenger’s data </a:t>
          </a:r>
          <a:r>
            <a:rPr kumimoji="0" lang="en-US" sz="1400" b="0" i="0" u="none" strike="noStrike" kern="1200" cap="none" spc="0" normalizeH="0" baseline="0" noProof="0" dirty="0">
              <a:ln>
                <a:noFill/>
              </a:ln>
              <a:solidFill>
                <a:prstClr val="black"/>
              </a:solidFill>
              <a:effectLst/>
              <a:uLnTx/>
              <a:uFillTx/>
              <a:latin typeface="+mn-lt"/>
              <a:ea typeface="+mn-ea"/>
              <a:cs typeface="+mn-cs"/>
            </a:rPr>
            <a:t>must meet minimum burden of proof</a:t>
          </a:r>
          <a:endParaRPr lang="en-US" sz="1400" kern="1200" dirty="0">
            <a:latin typeface="+mn-lt"/>
          </a:endParaRPr>
        </a:p>
        <a:p>
          <a:pPr marL="228600" lvl="2" indent="-114300" algn="l" defTabSz="622300">
            <a:lnSpc>
              <a:spcPct val="90000"/>
            </a:lnSpc>
            <a:spcBef>
              <a:spcPct val="0"/>
            </a:spcBef>
            <a:spcAft>
              <a:spcPct val="15000"/>
            </a:spcAft>
            <a:buChar char="•"/>
          </a:pPr>
          <a:r>
            <a:rPr lang="en-US" sz="1400" kern="1200" dirty="0">
              <a:latin typeface="+mn-lt"/>
            </a:rPr>
            <a:t>Notifies challenged ISP</a:t>
          </a:r>
        </a:p>
        <a:p>
          <a:pPr marL="228600" lvl="2" indent="-114300" algn="l" defTabSz="622300">
            <a:lnSpc>
              <a:spcPct val="90000"/>
            </a:lnSpc>
            <a:spcBef>
              <a:spcPct val="0"/>
            </a:spcBef>
            <a:spcAft>
              <a:spcPct val="15000"/>
            </a:spcAft>
            <a:buChar char="•"/>
          </a:pPr>
          <a:r>
            <a:rPr lang="en-US" sz="1400" kern="1200" dirty="0">
              <a:latin typeface="+mn-lt"/>
            </a:rPr>
            <a:t>Provides c</a:t>
          </a:r>
          <a:r>
            <a:rPr lang="en-US" sz="1400" b="0" kern="1200" dirty="0">
              <a:latin typeface="+mn-lt"/>
            </a:rPr>
            <a:t>hallenger and challenged ISP </a:t>
          </a:r>
          <a:r>
            <a:rPr lang="en-US" sz="1400" kern="1200" dirty="0">
              <a:latin typeface="+mn-lt"/>
            </a:rPr>
            <a:t>with next steps</a:t>
          </a:r>
        </a:p>
      </dsp:txBody>
      <dsp:txXfrm>
        <a:off x="2557528" y="1606611"/>
        <a:ext cx="2212214" cy="3295687"/>
      </dsp:txXfrm>
    </dsp:sp>
    <dsp:sp modelId="{6831F2A9-681A-4E31-842F-59878833AAFA}">
      <dsp:nvSpPr>
        <dsp:cNvPr id="0" name=""/>
        <dsp:cNvSpPr/>
      </dsp:nvSpPr>
      <dsp:spPr>
        <a:xfrm>
          <a:off x="5106796" y="418817"/>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30-Day Period to Address Challenge</a:t>
          </a:r>
        </a:p>
      </dsp:txBody>
      <dsp:txXfrm>
        <a:off x="5634704" y="418817"/>
        <a:ext cx="1709451" cy="1055816"/>
      </dsp:txXfrm>
    </dsp:sp>
    <dsp:sp modelId="{00600493-1A87-4D7B-AC5D-8D0869C6109F}">
      <dsp:nvSpPr>
        <dsp:cNvPr id="0" name=""/>
        <dsp:cNvSpPr/>
      </dsp:nvSpPr>
      <dsp:spPr>
        <a:xfrm>
          <a:off x="5106796" y="1606611"/>
          <a:ext cx="2212214" cy="3295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i="1" kern="1200" dirty="0">
              <a:latin typeface="+mn-lt"/>
            </a:rPr>
            <a:t>Challenged ISP </a:t>
          </a:r>
          <a:r>
            <a:rPr lang="en-US" sz="1400" kern="1200" dirty="0">
              <a:latin typeface="+mn-lt"/>
            </a:rPr>
            <a:t>cooperates with challenger or disputes challenger</a:t>
          </a:r>
          <a:endParaRPr lang="en-US" sz="1400" b="1" i="1" kern="1200" dirty="0">
            <a:latin typeface="+mn-lt"/>
          </a:endParaRPr>
        </a:p>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Challenged ISPs </a:t>
          </a:r>
          <a:r>
            <a:rPr kumimoji="0" lang="en-US" sz="1400" b="0" i="0" u="none" strike="noStrike" kern="1200" cap="none" spc="0" normalizeH="0" baseline="0" noProof="0" dirty="0">
              <a:ln>
                <a:noFill/>
              </a:ln>
              <a:solidFill>
                <a:prstClr val="black"/>
              </a:solidFill>
              <a:effectLst/>
              <a:uLnTx/>
              <a:uFillTx/>
              <a:latin typeface="+mn-lt"/>
              <a:ea typeface="+mn-ea"/>
              <a:cs typeface="+mn-cs"/>
            </a:rPr>
            <a:t>are encouraged to work with challenge</a:t>
          </a:r>
          <a:endParaRPr lang="en-US" sz="1400" b="1" i="1" kern="1200" dirty="0">
            <a:latin typeface="+mn-lt"/>
          </a:endParaRPr>
        </a:p>
        <a:p>
          <a:pPr marL="114300" lvl="1"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Once notified, </a:t>
          </a:r>
          <a:r>
            <a:rPr kumimoji="0" lang="en-US" sz="1400" b="1" i="1" u="none" strike="noStrike" kern="1200" cap="none" spc="0" normalizeH="0" baseline="0" noProof="0" dirty="0">
              <a:ln>
                <a:noFill/>
              </a:ln>
              <a:solidFill>
                <a:prstClr val="black"/>
              </a:solidFill>
              <a:effectLst/>
              <a:uLnTx/>
              <a:uFillTx/>
              <a:latin typeface="+mn-lt"/>
              <a:ea typeface="+mn-ea"/>
              <a:cs typeface="+mn-cs"/>
            </a:rPr>
            <a:t>challenged ISP</a:t>
          </a:r>
          <a:endParaRPr lang="en-US" sz="1400" b="1" i="1" kern="1200" dirty="0">
            <a:latin typeface="+mn-lt"/>
          </a:endParaRP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Has 30 days to respond with an agreed to solution</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Or the challenge replaces prior data</a:t>
          </a:r>
        </a:p>
      </dsp:txBody>
      <dsp:txXfrm>
        <a:off x="5106796" y="1606611"/>
        <a:ext cx="2212214" cy="3295687"/>
      </dsp:txXfrm>
    </dsp:sp>
    <dsp:sp modelId="{AF762E2A-DA49-4507-AB30-DCBE8BBF3A94}">
      <dsp:nvSpPr>
        <dsp:cNvPr id="0" name=""/>
        <dsp:cNvSpPr/>
      </dsp:nvSpPr>
      <dsp:spPr>
        <a:xfrm>
          <a:off x="7664324" y="418817"/>
          <a:ext cx="2765267" cy="105581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1" kern="1200" dirty="0"/>
            <a:t>30-Day Period Submit Proof</a:t>
          </a:r>
        </a:p>
      </dsp:txBody>
      <dsp:txXfrm>
        <a:off x="8192232" y="418817"/>
        <a:ext cx="1709451" cy="1055816"/>
      </dsp:txXfrm>
    </dsp:sp>
    <dsp:sp modelId="{27B8DB91-32F8-4B63-98C7-88FBE696FC1A}">
      <dsp:nvSpPr>
        <dsp:cNvPr id="0" name=""/>
        <dsp:cNvSpPr/>
      </dsp:nvSpPr>
      <dsp:spPr>
        <a:xfrm>
          <a:off x="7656063" y="1606611"/>
          <a:ext cx="2212214" cy="3295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lang="en-US" sz="1400" b="1" i="1" kern="1200" dirty="0">
              <a:latin typeface="+mn-lt"/>
            </a:rPr>
            <a:t>Challenged ISP submits proof of its initial service claim; may include</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Engineering diagrams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Network equipment info</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Proof of service at claimed speeds</a:t>
          </a:r>
        </a:p>
        <a:p>
          <a:pPr marL="114300" lvl="1"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Confidential elements may include</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Evidentiary documents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Strategic info</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Some discussions</a:t>
          </a:r>
        </a:p>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ADECA evaluates and makes decision after 30 days</a:t>
          </a:r>
        </a:p>
        <a:p>
          <a:pPr marL="114300" lvl="1"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Results incorporated in map</a:t>
          </a:r>
        </a:p>
      </dsp:txBody>
      <dsp:txXfrm>
        <a:off x="7656063" y="1606611"/>
        <a:ext cx="2212214" cy="32956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2710E-BA5C-4E4C-AC91-8DE0CE5AD2B1}" type="datetimeFigureOut">
              <a:rPr lang="en-US" smtClean="0"/>
              <a:t>7/1/2021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D18847-0120-A84A-90FE-91B62CC51E90}" type="slidenum">
              <a:rPr lang="en-US" smtClean="0"/>
              <a:t>‹#›</a:t>
            </a:fld>
            <a:endParaRPr lang="en-US" dirty="0"/>
          </a:p>
        </p:txBody>
      </p:sp>
    </p:spTree>
    <p:extLst>
      <p:ext uri="{BB962C8B-B14F-4D97-AF65-F5344CB8AC3E}">
        <p14:creationId xmlns:p14="http://schemas.microsoft.com/office/powerpoint/2010/main" val="428461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D18847-0120-A84A-90FE-91B62CC51E90}" type="slidenum">
              <a:rPr lang="en-US" smtClean="0"/>
              <a:t>10</a:t>
            </a:fld>
            <a:endParaRPr lang="en-US" dirty="0"/>
          </a:p>
        </p:txBody>
      </p:sp>
    </p:spTree>
    <p:extLst>
      <p:ext uri="{BB962C8B-B14F-4D97-AF65-F5344CB8AC3E}">
        <p14:creationId xmlns:p14="http://schemas.microsoft.com/office/powerpoint/2010/main" val="8695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44444"/>
                </a:solidFill>
                <a:effectLst/>
                <a:latin typeface="Calibri" panose="020F0502020204030204" pitchFamily="34" charset="0"/>
              </a:rPr>
              <a:t>Symmetric xDSL is a set of technologies distinct from Asymmetric xDSL technologies. Symmetric xDSL services are designed to only operate with equal information-transfer rates downstream and upstream—and they are not typically marketed to residential end users</a:t>
            </a:r>
          </a:p>
          <a:p>
            <a:endParaRPr lang="en-US" dirty="0"/>
          </a:p>
        </p:txBody>
      </p:sp>
      <p:sp>
        <p:nvSpPr>
          <p:cNvPr id="4" name="Slide Number Placeholder 3"/>
          <p:cNvSpPr>
            <a:spLocks noGrp="1"/>
          </p:cNvSpPr>
          <p:nvPr>
            <p:ph type="sldNum" sz="quarter" idx="5"/>
          </p:nvPr>
        </p:nvSpPr>
        <p:spPr/>
        <p:txBody>
          <a:bodyPr/>
          <a:lstStyle/>
          <a:p>
            <a:fld id="{25D18847-0120-A84A-90FE-91B62CC51E90}" type="slidenum">
              <a:rPr lang="en-US" smtClean="0"/>
              <a:t>11</a:t>
            </a:fld>
            <a:endParaRPr lang="en-US" dirty="0"/>
          </a:p>
        </p:txBody>
      </p:sp>
    </p:spTree>
    <p:extLst>
      <p:ext uri="{BB962C8B-B14F-4D97-AF65-F5344CB8AC3E}">
        <p14:creationId xmlns:p14="http://schemas.microsoft.com/office/powerpoint/2010/main" val="2394579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Grant program – ADECA will benefit from this map in its grant processes to understand where there are served and unserved areas.</a:t>
            </a:r>
          </a:p>
        </p:txBody>
      </p:sp>
      <p:sp>
        <p:nvSpPr>
          <p:cNvPr id="4" name="Slide Number Placeholder 3"/>
          <p:cNvSpPr>
            <a:spLocks noGrp="1"/>
          </p:cNvSpPr>
          <p:nvPr>
            <p:ph type="sldNum" sz="quarter" idx="5"/>
          </p:nvPr>
        </p:nvSpPr>
        <p:spPr/>
        <p:txBody>
          <a:bodyPr/>
          <a:lstStyle/>
          <a:p>
            <a:fld id="{25D18847-0120-A84A-90FE-91B62CC51E90}" type="slidenum">
              <a:rPr lang="en-US" smtClean="0"/>
              <a:t>19</a:t>
            </a:fld>
            <a:endParaRPr lang="en-US" dirty="0"/>
          </a:p>
        </p:txBody>
      </p:sp>
    </p:spTree>
    <p:extLst>
      <p:ext uri="{BB962C8B-B14F-4D97-AF65-F5344CB8AC3E}">
        <p14:creationId xmlns:p14="http://schemas.microsoft.com/office/powerpoint/2010/main" val="4064912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lide_Main">
    <p:bg>
      <p:bgPr>
        <a:solidFill>
          <a:srgbClr val="006BA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A467-33DB-7942-BDCF-5C0B2542DD61}"/>
              </a:ext>
            </a:extLst>
          </p:cNvPr>
          <p:cNvSpPr>
            <a:spLocks noGrp="1"/>
          </p:cNvSpPr>
          <p:nvPr>
            <p:ph type="ctrTitle" hasCustomPrompt="1"/>
          </p:nvPr>
        </p:nvSpPr>
        <p:spPr>
          <a:xfrm>
            <a:off x="289560" y="302487"/>
            <a:ext cx="9144000" cy="1754913"/>
          </a:xfrm>
        </p:spPr>
        <p:txBody>
          <a:bodyPr anchor="t" anchorCtr="0"/>
          <a:lstStyle>
            <a:lvl1pPr algn="l" defTabSz="914400">
              <a:spcAft>
                <a:spcPts val="600"/>
              </a:spcAft>
              <a:defRPr sz="6000"/>
            </a:lvl1pPr>
          </a:lstStyle>
          <a:p>
            <a:pPr algn="l" defTabSz="914400">
              <a:spcAft>
                <a:spcPts val="600"/>
              </a:spcAft>
            </a:pPr>
            <a:r>
              <a:rPr lang="en-US" sz="6000" dirty="0">
                <a:solidFill>
                  <a:schemeClr val="bg1"/>
                </a:solidFill>
              </a:rPr>
              <a:t>Title </a:t>
            </a:r>
            <a:br>
              <a:rPr lang="en-US" sz="6000" dirty="0">
                <a:solidFill>
                  <a:schemeClr val="bg1"/>
                </a:solidFill>
              </a:rPr>
            </a:br>
            <a:r>
              <a:rPr lang="en-US" sz="6000" dirty="0">
                <a:solidFill>
                  <a:schemeClr val="bg1"/>
                </a:solidFill>
              </a:rPr>
              <a:t>Goes Here</a:t>
            </a:r>
            <a:endParaRPr lang="en-US" sz="6000" i="1" dirty="0">
              <a:solidFill>
                <a:schemeClr val="bg1"/>
              </a:solidFill>
            </a:endParaRPr>
          </a:p>
        </p:txBody>
      </p:sp>
      <p:cxnSp>
        <p:nvCxnSpPr>
          <p:cNvPr id="11" name="Straight Connector 10">
            <a:extLst>
              <a:ext uri="{FF2B5EF4-FFF2-40B4-BE49-F238E27FC236}">
                <a16:creationId xmlns:a16="http://schemas.microsoft.com/office/drawing/2014/main" id="{BC0BC205-4195-FE46-8626-AD156AEB5716}"/>
              </a:ext>
            </a:extLst>
          </p:cNvPr>
          <p:cNvCxnSpPr>
            <a:cxnSpLocks/>
          </p:cNvCxnSpPr>
          <p:nvPr userDrawn="1"/>
        </p:nvCxnSpPr>
        <p:spPr>
          <a:xfrm>
            <a:off x="304074" y="6482080"/>
            <a:ext cx="1148152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9687E4E-D3EF-6D4C-94DE-EF24E562EC96}"/>
              </a:ext>
            </a:extLst>
          </p:cNvPr>
          <p:cNvSpPr>
            <a:spLocks noGrp="1"/>
          </p:cNvSpPr>
          <p:nvPr>
            <p:ph type="body" sz="quarter" idx="10" hasCustomPrompt="1"/>
          </p:nvPr>
        </p:nvSpPr>
        <p:spPr>
          <a:xfrm>
            <a:off x="238760" y="6045200"/>
            <a:ext cx="2197100" cy="292100"/>
          </a:xfrm>
        </p:spPr>
        <p:txBody>
          <a:bodyPr>
            <a:noAutofit/>
          </a:bodyPr>
          <a:lstStyle>
            <a:lvl1pPr marL="0" indent="0">
              <a:buNone/>
              <a:defRPr sz="1800">
                <a:solidFill>
                  <a:schemeClr val="bg1"/>
                </a:solidFill>
              </a:defRPr>
            </a:lvl1pPr>
            <a:lvl2pPr marL="457200" indent="0">
              <a:buNone/>
              <a:defRPr sz="1500">
                <a:solidFill>
                  <a:schemeClr val="bg1"/>
                </a:solidFill>
              </a:defRPr>
            </a:lvl2pPr>
            <a:lvl3pPr marL="914400" indent="0">
              <a:buNone/>
              <a:defRPr sz="1500">
                <a:solidFill>
                  <a:schemeClr val="bg1"/>
                </a:solidFill>
              </a:defRPr>
            </a:lvl3pPr>
            <a:lvl4pPr marL="1371600" indent="0">
              <a:buNone/>
              <a:defRPr sz="1500">
                <a:solidFill>
                  <a:schemeClr val="bg1"/>
                </a:solidFill>
              </a:defRPr>
            </a:lvl4pPr>
            <a:lvl5pPr marL="1828800" indent="0">
              <a:buNone/>
              <a:defRPr sz="1500">
                <a:solidFill>
                  <a:schemeClr val="bg1"/>
                </a:solidFill>
              </a:defRPr>
            </a:lvl5pPr>
          </a:lstStyle>
          <a:p>
            <a:pPr lvl="0"/>
            <a:r>
              <a:rPr lang="en-US" dirty="0"/>
              <a:t>Date Goes Here</a:t>
            </a:r>
          </a:p>
        </p:txBody>
      </p:sp>
      <p:sp>
        <p:nvSpPr>
          <p:cNvPr id="8" name="Text Placeholder 7">
            <a:extLst>
              <a:ext uri="{FF2B5EF4-FFF2-40B4-BE49-F238E27FC236}">
                <a16:creationId xmlns:a16="http://schemas.microsoft.com/office/drawing/2014/main" id="{469AA941-5708-1D46-88BC-F070FEC93CE5}"/>
              </a:ext>
            </a:extLst>
          </p:cNvPr>
          <p:cNvSpPr>
            <a:spLocks noGrp="1"/>
          </p:cNvSpPr>
          <p:nvPr>
            <p:ph type="body" sz="quarter" idx="11" hasCustomPrompt="1"/>
          </p:nvPr>
        </p:nvSpPr>
        <p:spPr>
          <a:xfrm>
            <a:off x="304800" y="2227580"/>
            <a:ext cx="5181600" cy="812800"/>
          </a:xfrm>
        </p:spPr>
        <p:txBody>
          <a:bodyPr/>
          <a:lstStyle>
            <a:lvl1pPr marL="0" indent="0">
              <a:buNone/>
              <a:defRPr i="1">
                <a:solidFill>
                  <a:schemeClr val="accent1">
                    <a:lumMod val="40000"/>
                    <a:lumOff val="6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A diverse menu of options</a:t>
            </a:r>
          </a:p>
        </p:txBody>
      </p:sp>
    </p:spTree>
    <p:extLst>
      <p:ext uri="{BB962C8B-B14F-4D97-AF65-F5344CB8AC3E}">
        <p14:creationId xmlns:p14="http://schemas.microsoft.com/office/powerpoint/2010/main" val="175437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rgbClr val="3D5AFF"/>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3D5AFF"/>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
        <p:nvSpPr>
          <p:cNvPr id="4" name="Picture Placeholder 3">
            <a:extLst>
              <a:ext uri="{FF2B5EF4-FFF2-40B4-BE49-F238E27FC236}">
                <a16:creationId xmlns:a16="http://schemas.microsoft.com/office/drawing/2014/main" id="{6CA8D910-09DF-5940-BB4C-618191848A95}"/>
              </a:ext>
            </a:extLst>
          </p:cNvPr>
          <p:cNvSpPr>
            <a:spLocks noGrp="1"/>
          </p:cNvSpPr>
          <p:nvPr>
            <p:ph type="pic" sz="quarter" idx="25"/>
          </p:nvPr>
        </p:nvSpPr>
        <p:spPr>
          <a:xfrm>
            <a:off x="304800" y="1573404"/>
            <a:ext cx="11480800" cy="4852988"/>
          </a:xfrm>
        </p:spPr>
        <p:txBody>
          <a:bodyPr/>
          <a:lstStyle>
            <a:lvl1pPr marL="0" indent="0">
              <a:buNone/>
              <a:defRPr/>
            </a:lvl1pPr>
          </a:lstStyle>
          <a:p>
            <a:endParaRPr lang="en-US" dirty="0"/>
          </a:p>
        </p:txBody>
      </p:sp>
    </p:spTree>
    <p:extLst>
      <p:ext uri="{BB962C8B-B14F-4D97-AF65-F5344CB8AC3E}">
        <p14:creationId xmlns:p14="http://schemas.microsoft.com/office/powerpoint/2010/main" val="246489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_Two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rgbClr val="3D5AFF"/>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3D5AFF"/>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
        <p:nvSpPr>
          <p:cNvPr id="3" name="Text Placeholder 2">
            <a:extLst>
              <a:ext uri="{FF2B5EF4-FFF2-40B4-BE49-F238E27FC236}">
                <a16:creationId xmlns:a16="http://schemas.microsoft.com/office/drawing/2014/main" id="{873C6520-90D8-D649-9889-856B9885190E}"/>
              </a:ext>
            </a:extLst>
          </p:cNvPr>
          <p:cNvSpPr>
            <a:spLocks noGrp="1"/>
          </p:cNvSpPr>
          <p:nvPr>
            <p:ph type="body" sz="quarter" idx="26"/>
          </p:nvPr>
        </p:nvSpPr>
        <p:spPr>
          <a:xfrm>
            <a:off x="304800" y="1573213"/>
            <a:ext cx="10098088" cy="48529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1347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6F529-4695-4F42-9687-6C28564D4D4B}"/>
              </a:ext>
            </a:extLst>
          </p:cNvPr>
          <p:cNvSpPr>
            <a:spLocks noGrp="1"/>
          </p:cNvSpPr>
          <p:nvPr>
            <p:ph type="title"/>
          </p:nvPr>
        </p:nvSpPr>
        <p:spPr>
          <a:xfrm>
            <a:off x="304074" y="229061"/>
            <a:ext cx="10515600" cy="1325563"/>
          </a:xfrm>
        </p:spPr>
        <p:txBody>
          <a:bodyPr anchor="t" anchorCtr="0">
            <a:normAutofit/>
          </a:bodyPr>
          <a:lstStyle>
            <a:lvl1pPr>
              <a:defRPr sz="3600">
                <a:solidFill>
                  <a:srgbClr val="3D5AFF"/>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3BA0B11-D938-504B-830B-AA295D5C2228}"/>
              </a:ext>
            </a:extLst>
          </p:cNvPr>
          <p:cNvSpPr>
            <a:spLocks noGrp="1"/>
          </p:cNvSpPr>
          <p:nvPr>
            <p:ph idx="1"/>
          </p:nvPr>
        </p:nvSpPr>
        <p:spPr>
          <a:xfrm>
            <a:off x="304074"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AFBE2566-8B46-D940-8440-88CEB2B13C09}"/>
              </a:ext>
            </a:extLst>
          </p:cNvPr>
          <p:cNvSpPr>
            <a:spLocks noGrp="1"/>
          </p:cNvSpPr>
          <p:nvPr>
            <p:ph type="sldNum" sz="quarter" idx="12"/>
          </p:nvPr>
        </p:nvSpPr>
        <p:spPr>
          <a:xfrm>
            <a:off x="9220200" y="6356350"/>
            <a:ext cx="2743200" cy="365125"/>
          </a:xfrm>
        </p:spPr>
        <p:txBody>
          <a:bodyPr/>
          <a:lstStyle/>
          <a:p>
            <a:fld id="{40A17B67-C831-B84F-948C-1D25C88F474A}" type="slidenum">
              <a:rPr lang="en-US" smtClean="0"/>
              <a:t>‹#›</a:t>
            </a:fld>
            <a:endParaRPr lang="en-US" dirty="0"/>
          </a:p>
        </p:txBody>
      </p:sp>
      <p:cxnSp>
        <p:nvCxnSpPr>
          <p:cNvPr id="8" name="Straight Connector 7">
            <a:extLst>
              <a:ext uri="{FF2B5EF4-FFF2-40B4-BE49-F238E27FC236}">
                <a16:creationId xmlns:a16="http://schemas.microsoft.com/office/drawing/2014/main" id="{7F4CC66E-9872-8243-8A89-5894C535E74F}"/>
              </a:ext>
            </a:extLst>
          </p:cNvPr>
          <p:cNvCxnSpPr>
            <a:cxnSpLocks/>
          </p:cNvCxnSpPr>
          <p:nvPr userDrawn="1"/>
        </p:nvCxnSpPr>
        <p:spPr>
          <a:xfrm>
            <a:off x="304074" y="876747"/>
            <a:ext cx="11481526" cy="0"/>
          </a:xfrm>
          <a:prstGeom prst="line">
            <a:avLst/>
          </a:prstGeom>
          <a:ln w="28575">
            <a:solidFill>
              <a:srgbClr val="3D5A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820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650842"/>
          </a:xfrm>
        </p:spPr>
        <p:txBody>
          <a:bodyPr anchor="t" anchorCtr="0">
            <a:normAutofit/>
          </a:bodyPr>
          <a:lstStyle>
            <a:lvl1pPr>
              <a:defRPr sz="3600">
                <a:solidFill>
                  <a:srgbClr val="3D5AFF"/>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3D5AFF"/>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i="1">
                <a:solidFill>
                  <a:schemeClr val="accent1">
                    <a:lumMod val="60000"/>
                    <a:lumOff val="4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21" name="Content Placeholder 2">
            <a:extLst>
              <a:ext uri="{FF2B5EF4-FFF2-40B4-BE49-F238E27FC236}">
                <a16:creationId xmlns:a16="http://schemas.microsoft.com/office/drawing/2014/main" id="{6D0C614B-B5C3-2C4B-ACC3-299BEF413CEB}"/>
              </a:ext>
            </a:extLst>
          </p:cNvPr>
          <p:cNvSpPr>
            <a:spLocks noGrp="1"/>
          </p:cNvSpPr>
          <p:nvPr>
            <p:ph idx="1"/>
          </p:nvPr>
        </p:nvSpPr>
        <p:spPr>
          <a:xfrm>
            <a:off x="304074" y="156494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E051C3A3-8577-5A49-B3FA-52AEC353D7D4}"/>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4166455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rgbClr val="0BCD9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A467-33DB-7942-BDCF-5C0B2542DD61}"/>
              </a:ext>
            </a:extLst>
          </p:cNvPr>
          <p:cNvSpPr>
            <a:spLocks noGrp="1"/>
          </p:cNvSpPr>
          <p:nvPr>
            <p:ph type="ctrTitle"/>
          </p:nvPr>
        </p:nvSpPr>
        <p:spPr>
          <a:xfrm>
            <a:off x="289560" y="302487"/>
            <a:ext cx="9144000" cy="2387600"/>
          </a:xfrm>
        </p:spPr>
        <p:txBody>
          <a:bodyPr anchor="t" anchorCtr="0"/>
          <a:lstStyle>
            <a:lvl1pPr algn="l" defTabSz="914400">
              <a:spcAft>
                <a:spcPts val="600"/>
              </a:spcAft>
              <a:defRPr sz="6000">
                <a:solidFill>
                  <a:schemeClr val="accent1">
                    <a:lumMod val="75000"/>
                  </a:schemeClr>
                </a:solidFill>
              </a:defRPr>
            </a:lvl1pPr>
          </a:lstStyle>
          <a:p>
            <a:pPr algn="l" defTabSz="914400">
              <a:spcAft>
                <a:spcPts val="600"/>
              </a:spcAft>
            </a:pPr>
            <a:endParaRPr lang="en-US" sz="6000" i="1" dirty="0">
              <a:solidFill>
                <a:schemeClr val="bg1"/>
              </a:solidFill>
            </a:endParaRPr>
          </a:p>
        </p:txBody>
      </p:sp>
      <p:sp>
        <p:nvSpPr>
          <p:cNvPr id="4" name="Rectangle 3">
            <a:extLst>
              <a:ext uri="{FF2B5EF4-FFF2-40B4-BE49-F238E27FC236}">
                <a16:creationId xmlns:a16="http://schemas.microsoft.com/office/drawing/2014/main" id="{9668EF27-9F3E-BE49-931E-F82FB6549FBD}"/>
              </a:ext>
            </a:extLst>
          </p:cNvPr>
          <p:cNvSpPr/>
          <p:nvPr userDrawn="1"/>
        </p:nvSpPr>
        <p:spPr>
          <a:xfrm>
            <a:off x="0" y="4428309"/>
            <a:ext cx="12192000" cy="2429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E1B211DB-5C0C-484D-B7F0-BA1C4F16F79D}"/>
              </a:ext>
            </a:extLst>
          </p:cNvPr>
          <p:cNvSpPr>
            <a:spLocks noGrp="1"/>
          </p:cNvSpPr>
          <p:nvPr>
            <p:ph type="pic" sz="quarter" idx="10" hasCustomPrompt="1"/>
          </p:nvPr>
        </p:nvSpPr>
        <p:spPr>
          <a:xfrm>
            <a:off x="289560" y="4800191"/>
            <a:ext cx="3552825" cy="1685925"/>
          </a:xfrm>
        </p:spPr>
        <p:txBody>
          <a:bodyPr/>
          <a:lstStyle/>
          <a:p>
            <a:r>
              <a:rPr lang="en-US" dirty="0"/>
              <a:t>Logo</a:t>
            </a:r>
          </a:p>
        </p:txBody>
      </p:sp>
      <p:sp>
        <p:nvSpPr>
          <p:cNvPr id="6" name="Slide Number Placeholder 6">
            <a:extLst>
              <a:ext uri="{FF2B5EF4-FFF2-40B4-BE49-F238E27FC236}">
                <a16:creationId xmlns:a16="http://schemas.microsoft.com/office/drawing/2014/main" id="{14BB90E1-BFFC-794C-A3BF-E817BEC0B8A0}"/>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1355640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6E3B1397-82A0-AC41-94A6-A3837AF7D0C7}"/>
              </a:ext>
            </a:extLst>
          </p:cNvPr>
          <p:cNvSpPr>
            <a:spLocks noGrp="1"/>
          </p:cNvSpPr>
          <p:nvPr>
            <p:ph sz="half" idx="17"/>
          </p:nvPr>
        </p:nvSpPr>
        <p:spPr>
          <a:xfrm>
            <a:off x="9820215" y="2237914"/>
            <a:ext cx="1790540" cy="4232865"/>
          </a:xfrm>
          <a:solidFill>
            <a:srgbClr val="C4F8DB"/>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5" y="2237914"/>
            <a:ext cx="1790540" cy="4232865"/>
          </a:xfrm>
          <a:solidFill>
            <a:srgbClr val="C4F8DB"/>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rgbClr val="0DE2A6"/>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0DE2A6"/>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487AEABC-2BBA-044C-8203-3F02F16499C3}"/>
              </a:ext>
            </a:extLst>
          </p:cNvPr>
          <p:cNvSpPr>
            <a:spLocks noGrp="1"/>
          </p:cNvSpPr>
          <p:nvPr>
            <p:ph sz="half" idx="13"/>
          </p:nvPr>
        </p:nvSpPr>
        <p:spPr>
          <a:xfrm>
            <a:off x="2207303" y="2237914"/>
            <a:ext cx="1790540" cy="4232865"/>
          </a:xfrm>
          <a:solidFill>
            <a:srgbClr val="C4F8DB"/>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a:extLst>
              <a:ext uri="{FF2B5EF4-FFF2-40B4-BE49-F238E27FC236}">
                <a16:creationId xmlns:a16="http://schemas.microsoft.com/office/drawing/2014/main" id="{2DCA90E0-F962-2E41-8EB8-FCB472A19028}"/>
              </a:ext>
            </a:extLst>
          </p:cNvPr>
          <p:cNvSpPr>
            <a:spLocks noGrp="1"/>
          </p:cNvSpPr>
          <p:nvPr>
            <p:ph sz="half" idx="14"/>
          </p:nvPr>
        </p:nvSpPr>
        <p:spPr>
          <a:xfrm>
            <a:off x="4110531" y="2237914"/>
            <a:ext cx="1790540" cy="4232865"/>
          </a:xfrm>
          <a:solidFill>
            <a:srgbClr val="C4F8DB"/>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a:extLst>
              <a:ext uri="{FF2B5EF4-FFF2-40B4-BE49-F238E27FC236}">
                <a16:creationId xmlns:a16="http://schemas.microsoft.com/office/drawing/2014/main" id="{B0FE7E42-4F8D-9F4F-923C-1999D272BC39}"/>
              </a:ext>
            </a:extLst>
          </p:cNvPr>
          <p:cNvSpPr>
            <a:spLocks noGrp="1"/>
          </p:cNvSpPr>
          <p:nvPr>
            <p:ph sz="half" idx="15"/>
          </p:nvPr>
        </p:nvSpPr>
        <p:spPr>
          <a:xfrm>
            <a:off x="6013759" y="2237914"/>
            <a:ext cx="1790540" cy="4232865"/>
          </a:xfrm>
          <a:solidFill>
            <a:srgbClr val="C4F8DB"/>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a:extLst>
              <a:ext uri="{FF2B5EF4-FFF2-40B4-BE49-F238E27FC236}">
                <a16:creationId xmlns:a16="http://schemas.microsoft.com/office/drawing/2014/main" id="{7A442E3B-A1AE-D44D-8BF4-E5F334D9A250}"/>
              </a:ext>
            </a:extLst>
          </p:cNvPr>
          <p:cNvSpPr>
            <a:spLocks noGrp="1"/>
          </p:cNvSpPr>
          <p:nvPr>
            <p:ph sz="half" idx="16"/>
          </p:nvPr>
        </p:nvSpPr>
        <p:spPr>
          <a:xfrm>
            <a:off x="7916987" y="2237914"/>
            <a:ext cx="1790540" cy="4232865"/>
          </a:xfrm>
          <a:solidFill>
            <a:srgbClr val="C4F8DB"/>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a:extLst>
              <a:ext uri="{FF2B5EF4-FFF2-40B4-BE49-F238E27FC236}">
                <a16:creationId xmlns:a16="http://schemas.microsoft.com/office/drawing/2014/main" id="{435A67E5-2439-3A48-AEE7-BD12801C1523}"/>
              </a:ext>
            </a:extLst>
          </p:cNvPr>
          <p:cNvSpPr>
            <a:spLocks noGrp="1"/>
          </p:cNvSpPr>
          <p:nvPr>
            <p:ph sz="half" idx="18" hasCustomPrompt="1"/>
          </p:nvPr>
        </p:nvSpPr>
        <p:spPr>
          <a:xfrm>
            <a:off x="304075" y="1578695"/>
            <a:ext cx="1790540" cy="659220"/>
          </a:xfrm>
          <a:solidFill>
            <a:srgbClr val="0DE2A6"/>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9" name="Content Placeholder 2">
            <a:extLst>
              <a:ext uri="{FF2B5EF4-FFF2-40B4-BE49-F238E27FC236}">
                <a16:creationId xmlns:a16="http://schemas.microsoft.com/office/drawing/2014/main" id="{FDF0B9E6-B1B1-1D41-8729-89A781187FF2}"/>
              </a:ext>
            </a:extLst>
          </p:cNvPr>
          <p:cNvSpPr>
            <a:spLocks noGrp="1"/>
          </p:cNvSpPr>
          <p:nvPr>
            <p:ph sz="half" idx="19" hasCustomPrompt="1"/>
          </p:nvPr>
        </p:nvSpPr>
        <p:spPr>
          <a:xfrm>
            <a:off x="2207303" y="1578695"/>
            <a:ext cx="1790540" cy="659220"/>
          </a:xfrm>
          <a:solidFill>
            <a:srgbClr val="0DE2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Nature of Award</a:t>
            </a:r>
          </a:p>
        </p:txBody>
      </p:sp>
      <p:sp>
        <p:nvSpPr>
          <p:cNvPr id="40" name="Content Placeholder 2">
            <a:extLst>
              <a:ext uri="{FF2B5EF4-FFF2-40B4-BE49-F238E27FC236}">
                <a16:creationId xmlns:a16="http://schemas.microsoft.com/office/drawing/2014/main" id="{828D1A66-C8F6-6748-92CA-831FEC0643DA}"/>
              </a:ext>
            </a:extLst>
          </p:cNvPr>
          <p:cNvSpPr>
            <a:spLocks noGrp="1"/>
          </p:cNvSpPr>
          <p:nvPr>
            <p:ph sz="half" idx="20" hasCustomPrompt="1"/>
          </p:nvPr>
        </p:nvSpPr>
        <p:spPr>
          <a:xfrm>
            <a:off x="4099899" y="1578695"/>
            <a:ext cx="1790540" cy="659220"/>
          </a:xfrm>
          <a:solidFill>
            <a:srgbClr val="0DE2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Entities</a:t>
            </a:r>
          </a:p>
        </p:txBody>
      </p:sp>
      <p:sp>
        <p:nvSpPr>
          <p:cNvPr id="41" name="Content Placeholder 2">
            <a:extLst>
              <a:ext uri="{FF2B5EF4-FFF2-40B4-BE49-F238E27FC236}">
                <a16:creationId xmlns:a16="http://schemas.microsoft.com/office/drawing/2014/main" id="{A260397B-432F-AA41-97EC-16C55F0997F1}"/>
              </a:ext>
            </a:extLst>
          </p:cNvPr>
          <p:cNvSpPr>
            <a:spLocks noGrp="1"/>
          </p:cNvSpPr>
          <p:nvPr>
            <p:ph sz="half" idx="21" hasCustomPrompt="1"/>
          </p:nvPr>
        </p:nvSpPr>
        <p:spPr>
          <a:xfrm>
            <a:off x="5992494" y="1578695"/>
            <a:ext cx="1790540" cy="659220"/>
          </a:xfrm>
          <a:solidFill>
            <a:srgbClr val="0DE2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Areas</a:t>
            </a:r>
          </a:p>
        </p:txBody>
      </p:sp>
      <p:sp>
        <p:nvSpPr>
          <p:cNvPr id="42" name="Content Placeholder 2">
            <a:extLst>
              <a:ext uri="{FF2B5EF4-FFF2-40B4-BE49-F238E27FC236}">
                <a16:creationId xmlns:a16="http://schemas.microsoft.com/office/drawing/2014/main" id="{0DF57940-D15F-334C-9491-89172BD79170}"/>
              </a:ext>
            </a:extLst>
          </p:cNvPr>
          <p:cNvSpPr>
            <a:spLocks noGrp="1"/>
          </p:cNvSpPr>
          <p:nvPr>
            <p:ph sz="half" idx="22" hasCustomPrompt="1"/>
          </p:nvPr>
        </p:nvSpPr>
        <p:spPr>
          <a:xfrm>
            <a:off x="7916987" y="1578695"/>
            <a:ext cx="1790540" cy="659220"/>
          </a:xfrm>
          <a:solidFill>
            <a:srgbClr val="0DE2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Costs</a:t>
            </a:r>
          </a:p>
        </p:txBody>
      </p:sp>
      <p:sp>
        <p:nvSpPr>
          <p:cNvPr id="43" name="Content Placeholder 2">
            <a:extLst>
              <a:ext uri="{FF2B5EF4-FFF2-40B4-BE49-F238E27FC236}">
                <a16:creationId xmlns:a16="http://schemas.microsoft.com/office/drawing/2014/main" id="{6801E2CB-71E8-7742-832F-1A9DA9434E0D}"/>
              </a:ext>
            </a:extLst>
          </p:cNvPr>
          <p:cNvSpPr>
            <a:spLocks noGrp="1"/>
          </p:cNvSpPr>
          <p:nvPr>
            <p:ph sz="half" idx="23" hasCustomPrompt="1"/>
          </p:nvPr>
        </p:nvSpPr>
        <p:spPr>
          <a:xfrm>
            <a:off x="9809582" y="1578695"/>
            <a:ext cx="1790540" cy="659220"/>
          </a:xfrm>
          <a:solidFill>
            <a:srgbClr val="0DE2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Deadlines</a:t>
            </a:r>
          </a:p>
        </p:txBody>
      </p: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1385826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Two Content">
    <p:spTree>
      <p:nvGrpSpPr>
        <p:cNvPr id="1" name=""/>
        <p:cNvGrpSpPr/>
        <p:nvPr/>
      </p:nvGrpSpPr>
      <p:grpSpPr>
        <a:xfrm>
          <a:off x="0" y="0"/>
          <a:ext cx="0" cy="0"/>
          <a:chOff x="0" y="0"/>
          <a:chExt cx="0" cy="0"/>
        </a:xfrm>
      </p:grpSpPr>
      <p:sp>
        <p:nvSpPr>
          <p:cNvPr id="21" name="Content Placeholder 2">
            <a:extLst>
              <a:ext uri="{FF2B5EF4-FFF2-40B4-BE49-F238E27FC236}">
                <a16:creationId xmlns:a16="http://schemas.microsoft.com/office/drawing/2014/main" id="{6D0C614B-B5C3-2C4B-ACC3-299BEF413CEB}"/>
              </a:ext>
            </a:extLst>
          </p:cNvPr>
          <p:cNvSpPr>
            <a:spLocks noGrp="1"/>
          </p:cNvSpPr>
          <p:nvPr>
            <p:ph idx="1"/>
          </p:nvPr>
        </p:nvSpPr>
        <p:spPr>
          <a:xfrm>
            <a:off x="304074" y="156494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122287AC-68EA-B149-A159-A259291A7FF8}"/>
              </a:ext>
            </a:extLst>
          </p:cNvPr>
          <p:cNvSpPr>
            <a:spLocks noGrp="1"/>
          </p:cNvSpPr>
          <p:nvPr>
            <p:ph type="title"/>
          </p:nvPr>
        </p:nvSpPr>
        <p:spPr>
          <a:xfrm>
            <a:off x="304074" y="220035"/>
            <a:ext cx="10515600" cy="707428"/>
          </a:xfrm>
        </p:spPr>
        <p:txBody>
          <a:bodyPr anchor="t" anchorCtr="0">
            <a:normAutofit/>
          </a:bodyPr>
          <a:lstStyle>
            <a:lvl1pPr>
              <a:defRPr sz="3600">
                <a:solidFill>
                  <a:srgbClr val="0DE2A6"/>
                </a:solidFill>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7EC2DA5E-5367-AD44-ABA7-D6A3CE4445D8}"/>
              </a:ext>
            </a:extLst>
          </p:cNvPr>
          <p:cNvCxnSpPr>
            <a:cxnSpLocks/>
          </p:cNvCxnSpPr>
          <p:nvPr userDrawn="1"/>
        </p:nvCxnSpPr>
        <p:spPr>
          <a:xfrm>
            <a:off x="304074" y="1310944"/>
            <a:ext cx="11481526" cy="0"/>
          </a:xfrm>
          <a:prstGeom prst="line">
            <a:avLst/>
          </a:prstGeom>
          <a:ln w="28575">
            <a:solidFill>
              <a:srgbClr val="0DE2A6"/>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542D9F54-429B-4E4E-8F3C-1AC32669B2E4}"/>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9" name="Slide Number Placeholder 6">
            <a:extLst>
              <a:ext uri="{FF2B5EF4-FFF2-40B4-BE49-F238E27FC236}">
                <a16:creationId xmlns:a16="http://schemas.microsoft.com/office/drawing/2014/main" id="{1A38A8F5-2067-034B-A9A2-CAB4AC57F14E}"/>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365237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A467-33DB-7942-BDCF-5C0B2542DD61}"/>
              </a:ext>
            </a:extLst>
          </p:cNvPr>
          <p:cNvSpPr>
            <a:spLocks noGrp="1"/>
          </p:cNvSpPr>
          <p:nvPr>
            <p:ph type="ctrTitle"/>
          </p:nvPr>
        </p:nvSpPr>
        <p:spPr>
          <a:xfrm>
            <a:off x="289560" y="302487"/>
            <a:ext cx="9144000" cy="2387600"/>
          </a:xfrm>
        </p:spPr>
        <p:txBody>
          <a:bodyPr anchor="t" anchorCtr="0"/>
          <a:lstStyle>
            <a:lvl1pPr algn="l" defTabSz="914400">
              <a:spcAft>
                <a:spcPts val="600"/>
              </a:spcAft>
              <a:defRPr sz="6000">
                <a:solidFill>
                  <a:schemeClr val="accent1">
                    <a:lumMod val="75000"/>
                  </a:schemeClr>
                </a:solidFill>
              </a:defRPr>
            </a:lvl1pPr>
          </a:lstStyle>
          <a:p>
            <a:pPr algn="l" defTabSz="914400">
              <a:spcAft>
                <a:spcPts val="600"/>
              </a:spcAft>
            </a:pPr>
            <a:endParaRPr lang="en-US" sz="6000" i="1" dirty="0">
              <a:solidFill>
                <a:schemeClr val="bg1"/>
              </a:solidFill>
            </a:endParaRPr>
          </a:p>
        </p:txBody>
      </p:sp>
      <p:sp>
        <p:nvSpPr>
          <p:cNvPr id="4" name="Rectangle 3">
            <a:extLst>
              <a:ext uri="{FF2B5EF4-FFF2-40B4-BE49-F238E27FC236}">
                <a16:creationId xmlns:a16="http://schemas.microsoft.com/office/drawing/2014/main" id="{9668EF27-9F3E-BE49-931E-F82FB6549FBD}"/>
              </a:ext>
            </a:extLst>
          </p:cNvPr>
          <p:cNvSpPr/>
          <p:nvPr userDrawn="1"/>
        </p:nvSpPr>
        <p:spPr>
          <a:xfrm>
            <a:off x="0" y="4428309"/>
            <a:ext cx="12192000" cy="2429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E1B211DB-5C0C-484D-B7F0-BA1C4F16F79D}"/>
              </a:ext>
            </a:extLst>
          </p:cNvPr>
          <p:cNvSpPr>
            <a:spLocks noGrp="1"/>
          </p:cNvSpPr>
          <p:nvPr>
            <p:ph type="pic" sz="quarter" idx="10" hasCustomPrompt="1"/>
          </p:nvPr>
        </p:nvSpPr>
        <p:spPr>
          <a:xfrm>
            <a:off x="289560" y="4800191"/>
            <a:ext cx="3552825" cy="1685925"/>
          </a:xfrm>
        </p:spPr>
        <p:txBody>
          <a:bodyPr/>
          <a:lstStyle/>
          <a:p>
            <a:r>
              <a:rPr lang="en-US" dirty="0"/>
              <a:t>Logo</a:t>
            </a:r>
          </a:p>
        </p:txBody>
      </p:sp>
      <p:sp>
        <p:nvSpPr>
          <p:cNvPr id="6" name="Slide Number Placeholder 6">
            <a:extLst>
              <a:ext uri="{FF2B5EF4-FFF2-40B4-BE49-F238E27FC236}">
                <a16:creationId xmlns:a16="http://schemas.microsoft.com/office/drawing/2014/main" id="{60BC987F-285F-E243-811B-7AE7DE0800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1785224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Two Content">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6E3B1397-82A0-AC41-94A6-A3837AF7D0C7}"/>
              </a:ext>
            </a:extLst>
          </p:cNvPr>
          <p:cNvSpPr>
            <a:spLocks noGrp="1"/>
          </p:cNvSpPr>
          <p:nvPr>
            <p:ph sz="half" idx="17"/>
          </p:nvPr>
        </p:nvSpPr>
        <p:spPr>
          <a:xfrm>
            <a:off x="9820215" y="2237914"/>
            <a:ext cx="1790540" cy="4232865"/>
          </a:xfrm>
          <a:solidFill>
            <a:srgbClr val="F5DB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5" y="2237914"/>
            <a:ext cx="1790540" cy="4232865"/>
          </a:xfrm>
          <a:solidFill>
            <a:srgbClr val="F5DB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rgbClr val="7030A0"/>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487AEABC-2BBA-044C-8203-3F02F16499C3}"/>
              </a:ext>
            </a:extLst>
          </p:cNvPr>
          <p:cNvSpPr>
            <a:spLocks noGrp="1"/>
          </p:cNvSpPr>
          <p:nvPr>
            <p:ph sz="half" idx="13"/>
          </p:nvPr>
        </p:nvSpPr>
        <p:spPr>
          <a:xfrm>
            <a:off x="2207303" y="2237914"/>
            <a:ext cx="1790540" cy="4232865"/>
          </a:xfrm>
          <a:solidFill>
            <a:srgbClr val="F5DB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a:extLst>
              <a:ext uri="{FF2B5EF4-FFF2-40B4-BE49-F238E27FC236}">
                <a16:creationId xmlns:a16="http://schemas.microsoft.com/office/drawing/2014/main" id="{2DCA90E0-F962-2E41-8EB8-FCB472A19028}"/>
              </a:ext>
            </a:extLst>
          </p:cNvPr>
          <p:cNvSpPr>
            <a:spLocks noGrp="1"/>
          </p:cNvSpPr>
          <p:nvPr>
            <p:ph sz="half" idx="14"/>
          </p:nvPr>
        </p:nvSpPr>
        <p:spPr>
          <a:xfrm>
            <a:off x="4110531" y="2237914"/>
            <a:ext cx="1790540" cy="4232865"/>
          </a:xfrm>
          <a:solidFill>
            <a:srgbClr val="F5DB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a:extLst>
              <a:ext uri="{FF2B5EF4-FFF2-40B4-BE49-F238E27FC236}">
                <a16:creationId xmlns:a16="http://schemas.microsoft.com/office/drawing/2014/main" id="{B0FE7E42-4F8D-9F4F-923C-1999D272BC39}"/>
              </a:ext>
            </a:extLst>
          </p:cNvPr>
          <p:cNvSpPr>
            <a:spLocks noGrp="1"/>
          </p:cNvSpPr>
          <p:nvPr>
            <p:ph sz="half" idx="15"/>
          </p:nvPr>
        </p:nvSpPr>
        <p:spPr>
          <a:xfrm>
            <a:off x="6013759" y="2237914"/>
            <a:ext cx="1790540" cy="4232865"/>
          </a:xfrm>
          <a:solidFill>
            <a:srgbClr val="F5DB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a:extLst>
              <a:ext uri="{FF2B5EF4-FFF2-40B4-BE49-F238E27FC236}">
                <a16:creationId xmlns:a16="http://schemas.microsoft.com/office/drawing/2014/main" id="{7A442E3B-A1AE-D44D-8BF4-E5F334D9A250}"/>
              </a:ext>
            </a:extLst>
          </p:cNvPr>
          <p:cNvSpPr>
            <a:spLocks noGrp="1"/>
          </p:cNvSpPr>
          <p:nvPr>
            <p:ph sz="half" idx="16"/>
          </p:nvPr>
        </p:nvSpPr>
        <p:spPr>
          <a:xfrm>
            <a:off x="7916987" y="2237914"/>
            <a:ext cx="1790540" cy="4232865"/>
          </a:xfrm>
          <a:solidFill>
            <a:srgbClr val="F5DB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a:extLst>
              <a:ext uri="{FF2B5EF4-FFF2-40B4-BE49-F238E27FC236}">
                <a16:creationId xmlns:a16="http://schemas.microsoft.com/office/drawing/2014/main" id="{435A67E5-2439-3A48-AEE7-BD12801C1523}"/>
              </a:ext>
            </a:extLst>
          </p:cNvPr>
          <p:cNvSpPr>
            <a:spLocks noGrp="1"/>
          </p:cNvSpPr>
          <p:nvPr>
            <p:ph sz="half" idx="18" hasCustomPrompt="1"/>
          </p:nvPr>
        </p:nvSpPr>
        <p:spPr>
          <a:xfrm>
            <a:off x="304075" y="1578695"/>
            <a:ext cx="1790540" cy="659220"/>
          </a:xfrm>
          <a:solidFill>
            <a:srgbClr val="7030A0"/>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9" name="Content Placeholder 2">
            <a:extLst>
              <a:ext uri="{FF2B5EF4-FFF2-40B4-BE49-F238E27FC236}">
                <a16:creationId xmlns:a16="http://schemas.microsoft.com/office/drawing/2014/main" id="{FDF0B9E6-B1B1-1D41-8729-89A781187FF2}"/>
              </a:ext>
            </a:extLst>
          </p:cNvPr>
          <p:cNvSpPr>
            <a:spLocks noGrp="1"/>
          </p:cNvSpPr>
          <p:nvPr>
            <p:ph sz="half" idx="19" hasCustomPrompt="1"/>
          </p:nvPr>
        </p:nvSpPr>
        <p:spPr>
          <a:xfrm>
            <a:off x="2207303" y="1578695"/>
            <a:ext cx="1790540" cy="659220"/>
          </a:xfrm>
          <a:solidFill>
            <a:srgbClr val="7030A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Nature of Award</a:t>
            </a:r>
          </a:p>
        </p:txBody>
      </p:sp>
      <p:sp>
        <p:nvSpPr>
          <p:cNvPr id="40" name="Content Placeholder 2">
            <a:extLst>
              <a:ext uri="{FF2B5EF4-FFF2-40B4-BE49-F238E27FC236}">
                <a16:creationId xmlns:a16="http://schemas.microsoft.com/office/drawing/2014/main" id="{828D1A66-C8F6-6748-92CA-831FEC0643DA}"/>
              </a:ext>
            </a:extLst>
          </p:cNvPr>
          <p:cNvSpPr>
            <a:spLocks noGrp="1"/>
          </p:cNvSpPr>
          <p:nvPr>
            <p:ph sz="half" idx="20" hasCustomPrompt="1"/>
          </p:nvPr>
        </p:nvSpPr>
        <p:spPr>
          <a:xfrm>
            <a:off x="4099899" y="1578695"/>
            <a:ext cx="1790540" cy="659220"/>
          </a:xfrm>
          <a:solidFill>
            <a:srgbClr val="7030A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Entities</a:t>
            </a:r>
          </a:p>
        </p:txBody>
      </p:sp>
      <p:sp>
        <p:nvSpPr>
          <p:cNvPr id="41" name="Content Placeholder 2">
            <a:extLst>
              <a:ext uri="{FF2B5EF4-FFF2-40B4-BE49-F238E27FC236}">
                <a16:creationId xmlns:a16="http://schemas.microsoft.com/office/drawing/2014/main" id="{A260397B-432F-AA41-97EC-16C55F0997F1}"/>
              </a:ext>
            </a:extLst>
          </p:cNvPr>
          <p:cNvSpPr>
            <a:spLocks noGrp="1"/>
          </p:cNvSpPr>
          <p:nvPr>
            <p:ph sz="half" idx="21" hasCustomPrompt="1"/>
          </p:nvPr>
        </p:nvSpPr>
        <p:spPr>
          <a:xfrm>
            <a:off x="5992494" y="1578695"/>
            <a:ext cx="1790540" cy="659220"/>
          </a:xfrm>
          <a:solidFill>
            <a:srgbClr val="7030A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Areas</a:t>
            </a:r>
          </a:p>
        </p:txBody>
      </p:sp>
      <p:sp>
        <p:nvSpPr>
          <p:cNvPr id="42" name="Content Placeholder 2">
            <a:extLst>
              <a:ext uri="{FF2B5EF4-FFF2-40B4-BE49-F238E27FC236}">
                <a16:creationId xmlns:a16="http://schemas.microsoft.com/office/drawing/2014/main" id="{0DF57940-D15F-334C-9491-89172BD79170}"/>
              </a:ext>
            </a:extLst>
          </p:cNvPr>
          <p:cNvSpPr>
            <a:spLocks noGrp="1"/>
          </p:cNvSpPr>
          <p:nvPr>
            <p:ph sz="half" idx="22" hasCustomPrompt="1"/>
          </p:nvPr>
        </p:nvSpPr>
        <p:spPr>
          <a:xfrm>
            <a:off x="7916987" y="1578695"/>
            <a:ext cx="1790540" cy="659220"/>
          </a:xfrm>
          <a:solidFill>
            <a:srgbClr val="7030A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Costs</a:t>
            </a:r>
          </a:p>
        </p:txBody>
      </p:sp>
      <p:sp>
        <p:nvSpPr>
          <p:cNvPr id="43" name="Content Placeholder 2">
            <a:extLst>
              <a:ext uri="{FF2B5EF4-FFF2-40B4-BE49-F238E27FC236}">
                <a16:creationId xmlns:a16="http://schemas.microsoft.com/office/drawing/2014/main" id="{6801E2CB-71E8-7742-832F-1A9DA9434E0D}"/>
              </a:ext>
            </a:extLst>
          </p:cNvPr>
          <p:cNvSpPr>
            <a:spLocks noGrp="1"/>
          </p:cNvSpPr>
          <p:nvPr>
            <p:ph sz="half" idx="23" hasCustomPrompt="1"/>
          </p:nvPr>
        </p:nvSpPr>
        <p:spPr>
          <a:xfrm>
            <a:off x="9809582" y="1578695"/>
            <a:ext cx="1790540" cy="659220"/>
          </a:xfrm>
          <a:solidFill>
            <a:srgbClr val="7030A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Deadlines</a:t>
            </a:r>
          </a:p>
        </p:txBody>
      </p: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4218105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Two Content">
    <p:spTree>
      <p:nvGrpSpPr>
        <p:cNvPr id="1" name=""/>
        <p:cNvGrpSpPr/>
        <p:nvPr/>
      </p:nvGrpSpPr>
      <p:grpSpPr>
        <a:xfrm>
          <a:off x="0" y="0"/>
          <a:ext cx="0" cy="0"/>
          <a:chOff x="0" y="0"/>
          <a:chExt cx="0" cy="0"/>
        </a:xfrm>
      </p:grpSpPr>
      <p:sp>
        <p:nvSpPr>
          <p:cNvPr id="21" name="Content Placeholder 2">
            <a:extLst>
              <a:ext uri="{FF2B5EF4-FFF2-40B4-BE49-F238E27FC236}">
                <a16:creationId xmlns:a16="http://schemas.microsoft.com/office/drawing/2014/main" id="{6D0C614B-B5C3-2C4B-ACC3-299BEF413CEB}"/>
              </a:ext>
            </a:extLst>
          </p:cNvPr>
          <p:cNvSpPr>
            <a:spLocks noGrp="1"/>
          </p:cNvSpPr>
          <p:nvPr>
            <p:ph idx="1"/>
          </p:nvPr>
        </p:nvSpPr>
        <p:spPr>
          <a:xfrm>
            <a:off x="304074" y="156494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3337809B-C335-114A-B475-1E41F5F59114}"/>
              </a:ext>
            </a:extLst>
          </p:cNvPr>
          <p:cNvSpPr>
            <a:spLocks noGrp="1"/>
          </p:cNvSpPr>
          <p:nvPr>
            <p:ph type="title"/>
          </p:nvPr>
        </p:nvSpPr>
        <p:spPr>
          <a:xfrm>
            <a:off x="304074" y="220035"/>
            <a:ext cx="10515600" cy="707428"/>
          </a:xfrm>
        </p:spPr>
        <p:txBody>
          <a:bodyPr anchor="t" anchorCtr="0">
            <a:normAutofit/>
          </a:bodyPr>
          <a:lstStyle>
            <a:lvl1pPr>
              <a:defRPr sz="3600">
                <a:solidFill>
                  <a:srgbClr val="7030A0"/>
                </a:solidFill>
              </a:defRPr>
            </a:lvl1pPr>
          </a:lstStyle>
          <a:p>
            <a:r>
              <a:rPr lang="en-US" dirty="0"/>
              <a:t>Click to edit Master title style</a:t>
            </a:r>
          </a:p>
        </p:txBody>
      </p:sp>
      <p:cxnSp>
        <p:nvCxnSpPr>
          <p:cNvPr id="11" name="Straight Connector 10">
            <a:extLst>
              <a:ext uri="{FF2B5EF4-FFF2-40B4-BE49-F238E27FC236}">
                <a16:creationId xmlns:a16="http://schemas.microsoft.com/office/drawing/2014/main" id="{DF7031DE-30F7-2745-91E2-1DA35AAE6535}"/>
              </a:ext>
            </a:extLst>
          </p:cNvPr>
          <p:cNvCxnSpPr>
            <a:cxnSpLocks/>
          </p:cNvCxnSpPr>
          <p:nvPr userDrawn="1"/>
        </p:nvCxnSpPr>
        <p:spPr>
          <a:xfrm>
            <a:off x="304074" y="1310944"/>
            <a:ext cx="11481526"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Text Placeholder 4">
            <a:extLst>
              <a:ext uri="{FF2B5EF4-FFF2-40B4-BE49-F238E27FC236}">
                <a16:creationId xmlns:a16="http://schemas.microsoft.com/office/drawing/2014/main" id="{E4E0138C-DB11-EE4A-AA79-B276C4C35351}"/>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7" name="Slide Number Placeholder 6">
            <a:extLst>
              <a:ext uri="{FF2B5EF4-FFF2-40B4-BE49-F238E27FC236}">
                <a16:creationId xmlns:a16="http://schemas.microsoft.com/office/drawing/2014/main" id="{02B02F40-4DBA-5F4E-9160-B0D0FCB4302E}"/>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152814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Slide_Basic_M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6F529-4695-4F42-9687-6C28564D4D4B}"/>
              </a:ext>
            </a:extLst>
          </p:cNvPr>
          <p:cNvSpPr>
            <a:spLocks noGrp="1"/>
          </p:cNvSpPr>
          <p:nvPr>
            <p:ph type="title"/>
          </p:nvPr>
        </p:nvSpPr>
        <p:spPr>
          <a:xfrm>
            <a:off x="304074" y="229061"/>
            <a:ext cx="10515600" cy="1325563"/>
          </a:xfrm>
        </p:spPr>
        <p:txBody>
          <a:bodyPr anchor="t" anchorCtr="0">
            <a:normAutofit/>
          </a:bodyPr>
          <a:lstStyle>
            <a:lvl1pPr>
              <a:defRPr sz="3600">
                <a:solidFill>
                  <a:srgbClr val="006BAE"/>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3BA0B11-D938-504B-830B-AA295D5C2228}"/>
              </a:ext>
            </a:extLst>
          </p:cNvPr>
          <p:cNvSpPr>
            <a:spLocks noGrp="1"/>
          </p:cNvSpPr>
          <p:nvPr>
            <p:ph idx="1"/>
          </p:nvPr>
        </p:nvSpPr>
        <p:spPr>
          <a:xfrm>
            <a:off x="304074"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AFBE2566-8B46-D940-8440-88CEB2B13C09}"/>
              </a:ext>
            </a:extLst>
          </p:cNvPr>
          <p:cNvSpPr>
            <a:spLocks noGrp="1"/>
          </p:cNvSpPr>
          <p:nvPr>
            <p:ph type="sldNum" sz="quarter" idx="12"/>
          </p:nvPr>
        </p:nvSpPr>
        <p:spPr>
          <a:xfrm>
            <a:off x="9220200" y="6356350"/>
            <a:ext cx="2743200" cy="365125"/>
          </a:xfrm>
        </p:spPr>
        <p:txBody>
          <a:bodyPr/>
          <a:lstStyle/>
          <a:p>
            <a:fld id="{40A17B67-C831-B84F-948C-1D25C88F474A}" type="slidenum">
              <a:rPr lang="en-US" smtClean="0"/>
              <a:t>‹#›</a:t>
            </a:fld>
            <a:endParaRPr lang="en-US" dirty="0"/>
          </a:p>
        </p:txBody>
      </p:sp>
      <p:cxnSp>
        <p:nvCxnSpPr>
          <p:cNvPr id="8" name="Straight Connector 7">
            <a:extLst>
              <a:ext uri="{FF2B5EF4-FFF2-40B4-BE49-F238E27FC236}">
                <a16:creationId xmlns:a16="http://schemas.microsoft.com/office/drawing/2014/main" id="{7F4CC66E-9872-8243-8A89-5894C535E74F}"/>
              </a:ext>
            </a:extLst>
          </p:cNvPr>
          <p:cNvCxnSpPr>
            <a:cxnSpLocks/>
          </p:cNvCxnSpPr>
          <p:nvPr userDrawn="1"/>
        </p:nvCxnSpPr>
        <p:spPr>
          <a:xfrm>
            <a:off x="304074" y="876747"/>
            <a:ext cx="11481526" cy="0"/>
          </a:xfrm>
          <a:prstGeom prst="line">
            <a:avLst/>
          </a:prstGeom>
          <a:ln w="28575">
            <a:solidFill>
              <a:srgbClr val="006B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974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A467-33DB-7942-BDCF-5C0B2542DD61}"/>
              </a:ext>
            </a:extLst>
          </p:cNvPr>
          <p:cNvSpPr>
            <a:spLocks noGrp="1"/>
          </p:cNvSpPr>
          <p:nvPr>
            <p:ph type="ctrTitle"/>
          </p:nvPr>
        </p:nvSpPr>
        <p:spPr>
          <a:xfrm>
            <a:off x="289560" y="302487"/>
            <a:ext cx="9144000" cy="2387600"/>
          </a:xfrm>
        </p:spPr>
        <p:txBody>
          <a:bodyPr anchor="t" anchorCtr="0"/>
          <a:lstStyle>
            <a:lvl1pPr algn="l" defTabSz="914400">
              <a:spcAft>
                <a:spcPts val="600"/>
              </a:spcAft>
              <a:defRPr sz="6000">
                <a:solidFill>
                  <a:schemeClr val="accent1">
                    <a:lumMod val="75000"/>
                  </a:schemeClr>
                </a:solidFill>
              </a:defRPr>
            </a:lvl1pPr>
          </a:lstStyle>
          <a:p>
            <a:pPr algn="l" defTabSz="914400">
              <a:spcAft>
                <a:spcPts val="600"/>
              </a:spcAft>
            </a:pPr>
            <a:endParaRPr lang="en-US" sz="6000" i="1" dirty="0">
              <a:solidFill>
                <a:schemeClr val="bg1"/>
              </a:solidFill>
            </a:endParaRPr>
          </a:p>
        </p:txBody>
      </p:sp>
      <p:sp>
        <p:nvSpPr>
          <p:cNvPr id="4" name="Rectangle 3">
            <a:extLst>
              <a:ext uri="{FF2B5EF4-FFF2-40B4-BE49-F238E27FC236}">
                <a16:creationId xmlns:a16="http://schemas.microsoft.com/office/drawing/2014/main" id="{9668EF27-9F3E-BE49-931E-F82FB6549FBD}"/>
              </a:ext>
            </a:extLst>
          </p:cNvPr>
          <p:cNvSpPr/>
          <p:nvPr userDrawn="1"/>
        </p:nvSpPr>
        <p:spPr>
          <a:xfrm>
            <a:off x="0" y="4428309"/>
            <a:ext cx="12192000" cy="2429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E1B211DB-5C0C-484D-B7F0-BA1C4F16F79D}"/>
              </a:ext>
            </a:extLst>
          </p:cNvPr>
          <p:cNvSpPr>
            <a:spLocks noGrp="1"/>
          </p:cNvSpPr>
          <p:nvPr>
            <p:ph type="pic" sz="quarter" idx="10" hasCustomPrompt="1"/>
          </p:nvPr>
        </p:nvSpPr>
        <p:spPr>
          <a:xfrm>
            <a:off x="289560" y="4800191"/>
            <a:ext cx="3552825" cy="1685925"/>
          </a:xfrm>
        </p:spPr>
        <p:txBody>
          <a:bodyPr/>
          <a:lstStyle/>
          <a:p>
            <a:r>
              <a:rPr lang="en-US" dirty="0"/>
              <a:t>Logo</a:t>
            </a:r>
          </a:p>
        </p:txBody>
      </p:sp>
      <p:sp>
        <p:nvSpPr>
          <p:cNvPr id="6" name="Slide Number Placeholder 6">
            <a:extLst>
              <a:ext uri="{FF2B5EF4-FFF2-40B4-BE49-F238E27FC236}">
                <a16:creationId xmlns:a16="http://schemas.microsoft.com/office/drawing/2014/main" id="{4C98B343-F765-1149-8BB3-56EECC9FAB0B}"/>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2605000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6E3B1397-82A0-AC41-94A6-A3837AF7D0C7}"/>
              </a:ext>
            </a:extLst>
          </p:cNvPr>
          <p:cNvSpPr>
            <a:spLocks noGrp="1"/>
          </p:cNvSpPr>
          <p:nvPr>
            <p:ph sz="half" idx="17"/>
          </p:nvPr>
        </p:nvSpPr>
        <p:spPr>
          <a:xfrm>
            <a:off x="9820215" y="2237914"/>
            <a:ext cx="1790540" cy="4232865"/>
          </a:xfrm>
          <a:solidFill>
            <a:srgbClr val="C6E0B5"/>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5" y="2237914"/>
            <a:ext cx="1790540" cy="4232865"/>
          </a:xfrm>
          <a:solidFill>
            <a:srgbClr val="C6E0B5"/>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rgbClr val="528234"/>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528234"/>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487AEABC-2BBA-044C-8203-3F02F16499C3}"/>
              </a:ext>
            </a:extLst>
          </p:cNvPr>
          <p:cNvSpPr>
            <a:spLocks noGrp="1"/>
          </p:cNvSpPr>
          <p:nvPr>
            <p:ph sz="half" idx="13"/>
          </p:nvPr>
        </p:nvSpPr>
        <p:spPr>
          <a:xfrm>
            <a:off x="2207303" y="2237914"/>
            <a:ext cx="1790540" cy="4232865"/>
          </a:xfrm>
          <a:solidFill>
            <a:srgbClr val="C6E0B5"/>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a:extLst>
              <a:ext uri="{FF2B5EF4-FFF2-40B4-BE49-F238E27FC236}">
                <a16:creationId xmlns:a16="http://schemas.microsoft.com/office/drawing/2014/main" id="{2DCA90E0-F962-2E41-8EB8-FCB472A19028}"/>
              </a:ext>
            </a:extLst>
          </p:cNvPr>
          <p:cNvSpPr>
            <a:spLocks noGrp="1"/>
          </p:cNvSpPr>
          <p:nvPr>
            <p:ph sz="half" idx="14"/>
          </p:nvPr>
        </p:nvSpPr>
        <p:spPr>
          <a:xfrm>
            <a:off x="4110531" y="2237914"/>
            <a:ext cx="1790540" cy="4232865"/>
          </a:xfrm>
          <a:solidFill>
            <a:srgbClr val="C6E0B5"/>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a:extLst>
              <a:ext uri="{FF2B5EF4-FFF2-40B4-BE49-F238E27FC236}">
                <a16:creationId xmlns:a16="http://schemas.microsoft.com/office/drawing/2014/main" id="{B0FE7E42-4F8D-9F4F-923C-1999D272BC39}"/>
              </a:ext>
            </a:extLst>
          </p:cNvPr>
          <p:cNvSpPr>
            <a:spLocks noGrp="1"/>
          </p:cNvSpPr>
          <p:nvPr>
            <p:ph sz="half" idx="15"/>
          </p:nvPr>
        </p:nvSpPr>
        <p:spPr>
          <a:xfrm>
            <a:off x="6013759" y="2237914"/>
            <a:ext cx="1790540" cy="4232865"/>
          </a:xfrm>
          <a:solidFill>
            <a:srgbClr val="C6E0B5"/>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a:extLst>
              <a:ext uri="{FF2B5EF4-FFF2-40B4-BE49-F238E27FC236}">
                <a16:creationId xmlns:a16="http://schemas.microsoft.com/office/drawing/2014/main" id="{7A442E3B-A1AE-D44D-8BF4-E5F334D9A250}"/>
              </a:ext>
            </a:extLst>
          </p:cNvPr>
          <p:cNvSpPr>
            <a:spLocks noGrp="1"/>
          </p:cNvSpPr>
          <p:nvPr>
            <p:ph sz="half" idx="16"/>
          </p:nvPr>
        </p:nvSpPr>
        <p:spPr>
          <a:xfrm>
            <a:off x="7916987" y="2237914"/>
            <a:ext cx="1790540" cy="4232865"/>
          </a:xfrm>
          <a:solidFill>
            <a:srgbClr val="C6E0B5"/>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a:extLst>
              <a:ext uri="{FF2B5EF4-FFF2-40B4-BE49-F238E27FC236}">
                <a16:creationId xmlns:a16="http://schemas.microsoft.com/office/drawing/2014/main" id="{435A67E5-2439-3A48-AEE7-BD12801C1523}"/>
              </a:ext>
            </a:extLst>
          </p:cNvPr>
          <p:cNvSpPr>
            <a:spLocks noGrp="1"/>
          </p:cNvSpPr>
          <p:nvPr>
            <p:ph sz="half" idx="18" hasCustomPrompt="1"/>
          </p:nvPr>
        </p:nvSpPr>
        <p:spPr>
          <a:xfrm>
            <a:off x="304075" y="1578695"/>
            <a:ext cx="1790540" cy="659220"/>
          </a:xfrm>
          <a:solidFill>
            <a:srgbClr val="528234"/>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9" name="Content Placeholder 2">
            <a:extLst>
              <a:ext uri="{FF2B5EF4-FFF2-40B4-BE49-F238E27FC236}">
                <a16:creationId xmlns:a16="http://schemas.microsoft.com/office/drawing/2014/main" id="{FDF0B9E6-B1B1-1D41-8729-89A781187FF2}"/>
              </a:ext>
            </a:extLst>
          </p:cNvPr>
          <p:cNvSpPr>
            <a:spLocks noGrp="1"/>
          </p:cNvSpPr>
          <p:nvPr>
            <p:ph sz="half" idx="19" hasCustomPrompt="1"/>
          </p:nvPr>
        </p:nvSpPr>
        <p:spPr>
          <a:xfrm>
            <a:off x="2207303" y="1578695"/>
            <a:ext cx="1790540" cy="659220"/>
          </a:xfrm>
          <a:solidFill>
            <a:srgbClr val="528234"/>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Nature of Award</a:t>
            </a:r>
          </a:p>
        </p:txBody>
      </p:sp>
      <p:sp>
        <p:nvSpPr>
          <p:cNvPr id="40" name="Content Placeholder 2">
            <a:extLst>
              <a:ext uri="{FF2B5EF4-FFF2-40B4-BE49-F238E27FC236}">
                <a16:creationId xmlns:a16="http://schemas.microsoft.com/office/drawing/2014/main" id="{828D1A66-C8F6-6748-92CA-831FEC0643DA}"/>
              </a:ext>
            </a:extLst>
          </p:cNvPr>
          <p:cNvSpPr>
            <a:spLocks noGrp="1"/>
          </p:cNvSpPr>
          <p:nvPr>
            <p:ph sz="half" idx="20" hasCustomPrompt="1"/>
          </p:nvPr>
        </p:nvSpPr>
        <p:spPr>
          <a:xfrm>
            <a:off x="4099899" y="1578695"/>
            <a:ext cx="1790540" cy="659220"/>
          </a:xfrm>
          <a:solidFill>
            <a:srgbClr val="528234"/>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Entities</a:t>
            </a:r>
          </a:p>
        </p:txBody>
      </p:sp>
      <p:sp>
        <p:nvSpPr>
          <p:cNvPr id="41" name="Content Placeholder 2">
            <a:extLst>
              <a:ext uri="{FF2B5EF4-FFF2-40B4-BE49-F238E27FC236}">
                <a16:creationId xmlns:a16="http://schemas.microsoft.com/office/drawing/2014/main" id="{A260397B-432F-AA41-97EC-16C55F0997F1}"/>
              </a:ext>
            </a:extLst>
          </p:cNvPr>
          <p:cNvSpPr>
            <a:spLocks noGrp="1"/>
          </p:cNvSpPr>
          <p:nvPr>
            <p:ph sz="half" idx="21" hasCustomPrompt="1"/>
          </p:nvPr>
        </p:nvSpPr>
        <p:spPr>
          <a:xfrm>
            <a:off x="5992494" y="1578695"/>
            <a:ext cx="1790540" cy="659220"/>
          </a:xfrm>
          <a:solidFill>
            <a:srgbClr val="528234"/>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Areas</a:t>
            </a:r>
          </a:p>
        </p:txBody>
      </p:sp>
      <p:sp>
        <p:nvSpPr>
          <p:cNvPr id="42" name="Content Placeholder 2">
            <a:extLst>
              <a:ext uri="{FF2B5EF4-FFF2-40B4-BE49-F238E27FC236}">
                <a16:creationId xmlns:a16="http://schemas.microsoft.com/office/drawing/2014/main" id="{0DF57940-D15F-334C-9491-89172BD79170}"/>
              </a:ext>
            </a:extLst>
          </p:cNvPr>
          <p:cNvSpPr>
            <a:spLocks noGrp="1"/>
          </p:cNvSpPr>
          <p:nvPr>
            <p:ph sz="half" idx="22" hasCustomPrompt="1"/>
          </p:nvPr>
        </p:nvSpPr>
        <p:spPr>
          <a:xfrm>
            <a:off x="7916987" y="1578695"/>
            <a:ext cx="1790540" cy="659220"/>
          </a:xfrm>
          <a:solidFill>
            <a:srgbClr val="528234"/>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Costs</a:t>
            </a:r>
          </a:p>
        </p:txBody>
      </p:sp>
      <p:sp>
        <p:nvSpPr>
          <p:cNvPr id="43" name="Content Placeholder 2">
            <a:extLst>
              <a:ext uri="{FF2B5EF4-FFF2-40B4-BE49-F238E27FC236}">
                <a16:creationId xmlns:a16="http://schemas.microsoft.com/office/drawing/2014/main" id="{6801E2CB-71E8-7742-832F-1A9DA9434E0D}"/>
              </a:ext>
            </a:extLst>
          </p:cNvPr>
          <p:cNvSpPr>
            <a:spLocks noGrp="1"/>
          </p:cNvSpPr>
          <p:nvPr>
            <p:ph sz="half" idx="23" hasCustomPrompt="1"/>
          </p:nvPr>
        </p:nvSpPr>
        <p:spPr>
          <a:xfrm>
            <a:off x="9809582" y="1578695"/>
            <a:ext cx="1790540" cy="659220"/>
          </a:xfrm>
          <a:solidFill>
            <a:srgbClr val="528234"/>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Deadlines</a:t>
            </a:r>
          </a:p>
        </p:txBody>
      </p: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1432257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_Two Content">
    <p:spTree>
      <p:nvGrpSpPr>
        <p:cNvPr id="1" name=""/>
        <p:cNvGrpSpPr/>
        <p:nvPr/>
      </p:nvGrpSpPr>
      <p:grpSpPr>
        <a:xfrm>
          <a:off x="0" y="0"/>
          <a:ext cx="0" cy="0"/>
          <a:chOff x="0" y="0"/>
          <a:chExt cx="0" cy="0"/>
        </a:xfrm>
      </p:grpSpPr>
      <p:sp>
        <p:nvSpPr>
          <p:cNvPr id="21" name="Content Placeholder 2">
            <a:extLst>
              <a:ext uri="{FF2B5EF4-FFF2-40B4-BE49-F238E27FC236}">
                <a16:creationId xmlns:a16="http://schemas.microsoft.com/office/drawing/2014/main" id="{6D0C614B-B5C3-2C4B-ACC3-299BEF413CEB}"/>
              </a:ext>
            </a:extLst>
          </p:cNvPr>
          <p:cNvSpPr>
            <a:spLocks noGrp="1"/>
          </p:cNvSpPr>
          <p:nvPr>
            <p:ph idx="1"/>
          </p:nvPr>
        </p:nvSpPr>
        <p:spPr>
          <a:xfrm>
            <a:off x="304074" y="156494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173BC064-DB84-D649-8BBF-CA53C53826A7}"/>
              </a:ext>
            </a:extLst>
          </p:cNvPr>
          <p:cNvSpPr>
            <a:spLocks noGrp="1"/>
          </p:cNvSpPr>
          <p:nvPr>
            <p:ph type="title"/>
          </p:nvPr>
        </p:nvSpPr>
        <p:spPr>
          <a:xfrm>
            <a:off x="304074" y="220035"/>
            <a:ext cx="10515600" cy="707428"/>
          </a:xfrm>
        </p:spPr>
        <p:txBody>
          <a:bodyPr anchor="t" anchorCtr="0">
            <a:normAutofit/>
          </a:bodyPr>
          <a:lstStyle>
            <a:lvl1pPr>
              <a:defRPr sz="3600">
                <a:solidFill>
                  <a:srgbClr val="528234"/>
                </a:solidFill>
              </a:defRPr>
            </a:lvl1pPr>
          </a:lstStyle>
          <a:p>
            <a:r>
              <a:rPr lang="en-US" dirty="0"/>
              <a:t>Click to edit Master title style</a:t>
            </a:r>
          </a:p>
        </p:txBody>
      </p:sp>
      <p:cxnSp>
        <p:nvCxnSpPr>
          <p:cNvPr id="11" name="Straight Connector 10">
            <a:extLst>
              <a:ext uri="{FF2B5EF4-FFF2-40B4-BE49-F238E27FC236}">
                <a16:creationId xmlns:a16="http://schemas.microsoft.com/office/drawing/2014/main" id="{9F26E3BB-1D52-8447-85F0-0DDF61337747}"/>
              </a:ext>
            </a:extLst>
          </p:cNvPr>
          <p:cNvCxnSpPr>
            <a:cxnSpLocks/>
          </p:cNvCxnSpPr>
          <p:nvPr userDrawn="1"/>
        </p:nvCxnSpPr>
        <p:spPr>
          <a:xfrm>
            <a:off x="304074" y="1310944"/>
            <a:ext cx="11481526" cy="0"/>
          </a:xfrm>
          <a:prstGeom prst="line">
            <a:avLst/>
          </a:prstGeom>
          <a:ln w="28575">
            <a:solidFill>
              <a:srgbClr val="528234"/>
            </a:solidFill>
          </a:ln>
        </p:spPr>
        <p:style>
          <a:lnRef idx="1">
            <a:schemeClr val="accent1"/>
          </a:lnRef>
          <a:fillRef idx="0">
            <a:schemeClr val="accent1"/>
          </a:fillRef>
          <a:effectRef idx="0">
            <a:schemeClr val="accent1"/>
          </a:effectRef>
          <a:fontRef idx="minor">
            <a:schemeClr val="tx1"/>
          </a:fontRef>
        </p:style>
      </p:cxnSp>
      <p:sp>
        <p:nvSpPr>
          <p:cNvPr id="12" name="Text Placeholder 4">
            <a:extLst>
              <a:ext uri="{FF2B5EF4-FFF2-40B4-BE49-F238E27FC236}">
                <a16:creationId xmlns:a16="http://schemas.microsoft.com/office/drawing/2014/main" id="{62C62B96-A87F-F449-AF05-AFCEE5E2E1D1}"/>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7" name="Slide Number Placeholder 6">
            <a:extLst>
              <a:ext uri="{FF2B5EF4-FFF2-40B4-BE49-F238E27FC236}">
                <a16:creationId xmlns:a16="http://schemas.microsoft.com/office/drawing/2014/main" id="{204A049F-DF17-6549-B9B4-7443AFEB840E}"/>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6545006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rgbClr val="FFA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A467-33DB-7942-BDCF-5C0B2542DD61}"/>
              </a:ext>
            </a:extLst>
          </p:cNvPr>
          <p:cNvSpPr>
            <a:spLocks noGrp="1"/>
          </p:cNvSpPr>
          <p:nvPr>
            <p:ph type="ctrTitle"/>
          </p:nvPr>
        </p:nvSpPr>
        <p:spPr>
          <a:xfrm>
            <a:off x="289560" y="302487"/>
            <a:ext cx="9144000" cy="2387600"/>
          </a:xfrm>
        </p:spPr>
        <p:txBody>
          <a:bodyPr anchor="t" anchorCtr="0"/>
          <a:lstStyle>
            <a:lvl1pPr algn="l" defTabSz="914400">
              <a:spcAft>
                <a:spcPts val="600"/>
              </a:spcAft>
              <a:defRPr sz="6000">
                <a:solidFill>
                  <a:schemeClr val="accent1">
                    <a:lumMod val="75000"/>
                  </a:schemeClr>
                </a:solidFill>
              </a:defRPr>
            </a:lvl1pPr>
          </a:lstStyle>
          <a:p>
            <a:pPr algn="l" defTabSz="914400">
              <a:spcAft>
                <a:spcPts val="600"/>
              </a:spcAft>
            </a:pPr>
            <a:endParaRPr lang="en-US" sz="6000" i="1" dirty="0">
              <a:solidFill>
                <a:schemeClr val="bg1"/>
              </a:solidFill>
            </a:endParaRPr>
          </a:p>
        </p:txBody>
      </p:sp>
      <p:sp>
        <p:nvSpPr>
          <p:cNvPr id="4" name="Rectangle 3">
            <a:extLst>
              <a:ext uri="{FF2B5EF4-FFF2-40B4-BE49-F238E27FC236}">
                <a16:creationId xmlns:a16="http://schemas.microsoft.com/office/drawing/2014/main" id="{9668EF27-9F3E-BE49-931E-F82FB6549FBD}"/>
              </a:ext>
            </a:extLst>
          </p:cNvPr>
          <p:cNvSpPr/>
          <p:nvPr userDrawn="1"/>
        </p:nvSpPr>
        <p:spPr>
          <a:xfrm>
            <a:off x="0" y="4428309"/>
            <a:ext cx="12192000" cy="2429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E1B211DB-5C0C-484D-B7F0-BA1C4F16F79D}"/>
              </a:ext>
            </a:extLst>
          </p:cNvPr>
          <p:cNvSpPr>
            <a:spLocks noGrp="1"/>
          </p:cNvSpPr>
          <p:nvPr>
            <p:ph type="pic" sz="quarter" idx="10" hasCustomPrompt="1"/>
          </p:nvPr>
        </p:nvSpPr>
        <p:spPr>
          <a:xfrm>
            <a:off x="289560" y="4800191"/>
            <a:ext cx="3552825" cy="1685925"/>
          </a:xfrm>
        </p:spPr>
        <p:txBody>
          <a:bodyPr/>
          <a:lstStyle/>
          <a:p>
            <a:r>
              <a:rPr lang="en-US" dirty="0"/>
              <a:t>Logo</a:t>
            </a:r>
          </a:p>
        </p:txBody>
      </p:sp>
      <p:sp>
        <p:nvSpPr>
          <p:cNvPr id="6" name="Slide Number Placeholder 6">
            <a:extLst>
              <a:ext uri="{FF2B5EF4-FFF2-40B4-BE49-F238E27FC236}">
                <a16:creationId xmlns:a16="http://schemas.microsoft.com/office/drawing/2014/main" id="{DAF43A68-4D7B-8643-8656-264A778160C2}"/>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2846990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0_Two Content">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6E3B1397-82A0-AC41-94A6-A3837AF7D0C7}"/>
              </a:ext>
            </a:extLst>
          </p:cNvPr>
          <p:cNvSpPr>
            <a:spLocks noGrp="1"/>
          </p:cNvSpPr>
          <p:nvPr>
            <p:ph sz="half" idx="17"/>
          </p:nvPr>
        </p:nvSpPr>
        <p:spPr>
          <a:xfrm>
            <a:off x="9820215" y="2237914"/>
            <a:ext cx="1790540" cy="4232865"/>
          </a:xfrm>
          <a:solidFill>
            <a:srgbClr val="FFDAA6"/>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5" y="2237914"/>
            <a:ext cx="1790540" cy="4232865"/>
          </a:xfrm>
          <a:solidFill>
            <a:srgbClr val="FFDAA6"/>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rgbClr val="FFAF00"/>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FFAF00"/>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487AEABC-2BBA-044C-8203-3F02F16499C3}"/>
              </a:ext>
            </a:extLst>
          </p:cNvPr>
          <p:cNvSpPr>
            <a:spLocks noGrp="1"/>
          </p:cNvSpPr>
          <p:nvPr>
            <p:ph sz="half" idx="13"/>
          </p:nvPr>
        </p:nvSpPr>
        <p:spPr>
          <a:xfrm>
            <a:off x="2207303" y="2237914"/>
            <a:ext cx="1790540" cy="4232865"/>
          </a:xfrm>
          <a:solidFill>
            <a:srgbClr val="FFDAA6"/>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a:extLst>
              <a:ext uri="{FF2B5EF4-FFF2-40B4-BE49-F238E27FC236}">
                <a16:creationId xmlns:a16="http://schemas.microsoft.com/office/drawing/2014/main" id="{2DCA90E0-F962-2E41-8EB8-FCB472A19028}"/>
              </a:ext>
            </a:extLst>
          </p:cNvPr>
          <p:cNvSpPr>
            <a:spLocks noGrp="1"/>
          </p:cNvSpPr>
          <p:nvPr>
            <p:ph sz="half" idx="14"/>
          </p:nvPr>
        </p:nvSpPr>
        <p:spPr>
          <a:xfrm>
            <a:off x="4110531" y="2237914"/>
            <a:ext cx="1790540" cy="4232865"/>
          </a:xfrm>
          <a:solidFill>
            <a:srgbClr val="FFDAA6"/>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a:extLst>
              <a:ext uri="{FF2B5EF4-FFF2-40B4-BE49-F238E27FC236}">
                <a16:creationId xmlns:a16="http://schemas.microsoft.com/office/drawing/2014/main" id="{B0FE7E42-4F8D-9F4F-923C-1999D272BC39}"/>
              </a:ext>
            </a:extLst>
          </p:cNvPr>
          <p:cNvSpPr>
            <a:spLocks noGrp="1"/>
          </p:cNvSpPr>
          <p:nvPr>
            <p:ph sz="half" idx="15"/>
          </p:nvPr>
        </p:nvSpPr>
        <p:spPr>
          <a:xfrm>
            <a:off x="6013759" y="2237914"/>
            <a:ext cx="1790540" cy="4232865"/>
          </a:xfrm>
          <a:solidFill>
            <a:srgbClr val="FFDAA6"/>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a:extLst>
              <a:ext uri="{FF2B5EF4-FFF2-40B4-BE49-F238E27FC236}">
                <a16:creationId xmlns:a16="http://schemas.microsoft.com/office/drawing/2014/main" id="{7A442E3B-A1AE-D44D-8BF4-E5F334D9A250}"/>
              </a:ext>
            </a:extLst>
          </p:cNvPr>
          <p:cNvSpPr>
            <a:spLocks noGrp="1"/>
          </p:cNvSpPr>
          <p:nvPr>
            <p:ph sz="half" idx="16"/>
          </p:nvPr>
        </p:nvSpPr>
        <p:spPr>
          <a:xfrm>
            <a:off x="7916987" y="2237914"/>
            <a:ext cx="1790540" cy="4232865"/>
          </a:xfrm>
          <a:solidFill>
            <a:srgbClr val="FFDAA6"/>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a:extLst>
              <a:ext uri="{FF2B5EF4-FFF2-40B4-BE49-F238E27FC236}">
                <a16:creationId xmlns:a16="http://schemas.microsoft.com/office/drawing/2014/main" id="{435A67E5-2439-3A48-AEE7-BD12801C1523}"/>
              </a:ext>
            </a:extLst>
          </p:cNvPr>
          <p:cNvSpPr>
            <a:spLocks noGrp="1"/>
          </p:cNvSpPr>
          <p:nvPr>
            <p:ph sz="half" idx="18" hasCustomPrompt="1"/>
          </p:nvPr>
        </p:nvSpPr>
        <p:spPr>
          <a:xfrm>
            <a:off x="304075" y="1578695"/>
            <a:ext cx="1790540" cy="659220"/>
          </a:xfrm>
          <a:solidFill>
            <a:srgbClr val="FFAF00"/>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9" name="Content Placeholder 2">
            <a:extLst>
              <a:ext uri="{FF2B5EF4-FFF2-40B4-BE49-F238E27FC236}">
                <a16:creationId xmlns:a16="http://schemas.microsoft.com/office/drawing/2014/main" id="{FDF0B9E6-B1B1-1D41-8729-89A781187FF2}"/>
              </a:ext>
            </a:extLst>
          </p:cNvPr>
          <p:cNvSpPr>
            <a:spLocks noGrp="1"/>
          </p:cNvSpPr>
          <p:nvPr>
            <p:ph sz="half" idx="19" hasCustomPrompt="1"/>
          </p:nvPr>
        </p:nvSpPr>
        <p:spPr>
          <a:xfrm>
            <a:off x="2207303" y="1578695"/>
            <a:ext cx="1790540" cy="659220"/>
          </a:xfrm>
          <a:solidFill>
            <a:srgbClr val="FFAF0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Nature of Award</a:t>
            </a:r>
          </a:p>
        </p:txBody>
      </p:sp>
      <p:sp>
        <p:nvSpPr>
          <p:cNvPr id="40" name="Content Placeholder 2">
            <a:extLst>
              <a:ext uri="{FF2B5EF4-FFF2-40B4-BE49-F238E27FC236}">
                <a16:creationId xmlns:a16="http://schemas.microsoft.com/office/drawing/2014/main" id="{828D1A66-C8F6-6748-92CA-831FEC0643DA}"/>
              </a:ext>
            </a:extLst>
          </p:cNvPr>
          <p:cNvSpPr>
            <a:spLocks noGrp="1"/>
          </p:cNvSpPr>
          <p:nvPr>
            <p:ph sz="half" idx="20" hasCustomPrompt="1"/>
          </p:nvPr>
        </p:nvSpPr>
        <p:spPr>
          <a:xfrm>
            <a:off x="4099899" y="1578695"/>
            <a:ext cx="1790540" cy="659220"/>
          </a:xfrm>
          <a:solidFill>
            <a:srgbClr val="FFAF0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Entities</a:t>
            </a:r>
          </a:p>
        </p:txBody>
      </p:sp>
      <p:sp>
        <p:nvSpPr>
          <p:cNvPr id="41" name="Content Placeholder 2">
            <a:extLst>
              <a:ext uri="{FF2B5EF4-FFF2-40B4-BE49-F238E27FC236}">
                <a16:creationId xmlns:a16="http://schemas.microsoft.com/office/drawing/2014/main" id="{A260397B-432F-AA41-97EC-16C55F0997F1}"/>
              </a:ext>
            </a:extLst>
          </p:cNvPr>
          <p:cNvSpPr>
            <a:spLocks noGrp="1"/>
          </p:cNvSpPr>
          <p:nvPr>
            <p:ph sz="half" idx="21" hasCustomPrompt="1"/>
          </p:nvPr>
        </p:nvSpPr>
        <p:spPr>
          <a:xfrm>
            <a:off x="5992494" y="1578695"/>
            <a:ext cx="1790540" cy="659220"/>
          </a:xfrm>
          <a:solidFill>
            <a:srgbClr val="FFAF0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Areas</a:t>
            </a:r>
          </a:p>
        </p:txBody>
      </p:sp>
      <p:sp>
        <p:nvSpPr>
          <p:cNvPr id="42" name="Content Placeholder 2">
            <a:extLst>
              <a:ext uri="{FF2B5EF4-FFF2-40B4-BE49-F238E27FC236}">
                <a16:creationId xmlns:a16="http://schemas.microsoft.com/office/drawing/2014/main" id="{0DF57940-D15F-334C-9491-89172BD79170}"/>
              </a:ext>
            </a:extLst>
          </p:cNvPr>
          <p:cNvSpPr>
            <a:spLocks noGrp="1"/>
          </p:cNvSpPr>
          <p:nvPr>
            <p:ph sz="half" idx="22" hasCustomPrompt="1"/>
          </p:nvPr>
        </p:nvSpPr>
        <p:spPr>
          <a:xfrm>
            <a:off x="7916987" y="1578695"/>
            <a:ext cx="1790540" cy="659220"/>
          </a:xfrm>
          <a:solidFill>
            <a:srgbClr val="FFAF0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Costs</a:t>
            </a:r>
          </a:p>
        </p:txBody>
      </p:sp>
      <p:sp>
        <p:nvSpPr>
          <p:cNvPr id="43" name="Content Placeholder 2">
            <a:extLst>
              <a:ext uri="{FF2B5EF4-FFF2-40B4-BE49-F238E27FC236}">
                <a16:creationId xmlns:a16="http://schemas.microsoft.com/office/drawing/2014/main" id="{6801E2CB-71E8-7742-832F-1A9DA9434E0D}"/>
              </a:ext>
            </a:extLst>
          </p:cNvPr>
          <p:cNvSpPr>
            <a:spLocks noGrp="1"/>
          </p:cNvSpPr>
          <p:nvPr>
            <p:ph sz="half" idx="23" hasCustomPrompt="1"/>
          </p:nvPr>
        </p:nvSpPr>
        <p:spPr>
          <a:xfrm>
            <a:off x="9809582" y="1578695"/>
            <a:ext cx="1790540" cy="659220"/>
          </a:xfrm>
          <a:solidFill>
            <a:srgbClr val="FFAF00"/>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Deadlines</a:t>
            </a:r>
          </a:p>
        </p:txBody>
      </p: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232214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0_Two Content">
    <p:spTree>
      <p:nvGrpSpPr>
        <p:cNvPr id="1" name=""/>
        <p:cNvGrpSpPr/>
        <p:nvPr/>
      </p:nvGrpSpPr>
      <p:grpSpPr>
        <a:xfrm>
          <a:off x="0" y="0"/>
          <a:ext cx="0" cy="0"/>
          <a:chOff x="0" y="0"/>
          <a:chExt cx="0" cy="0"/>
        </a:xfrm>
      </p:grpSpPr>
      <p:sp>
        <p:nvSpPr>
          <p:cNvPr id="21" name="Content Placeholder 2">
            <a:extLst>
              <a:ext uri="{FF2B5EF4-FFF2-40B4-BE49-F238E27FC236}">
                <a16:creationId xmlns:a16="http://schemas.microsoft.com/office/drawing/2014/main" id="{6D0C614B-B5C3-2C4B-ACC3-299BEF413CEB}"/>
              </a:ext>
            </a:extLst>
          </p:cNvPr>
          <p:cNvSpPr>
            <a:spLocks noGrp="1"/>
          </p:cNvSpPr>
          <p:nvPr>
            <p:ph idx="1"/>
          </p:nvPr>
        </p:nvSpPr>
        <p:spPr>
          <a:xfrm>
            <a:off x="304074" y="156494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1F8BBA5F-6E1D-6A4A-AC81-EB889448E011}"/>
              </a:ext>
            </a:extLst>
          </p:cNvPr>
          <p:cNvSpPr>
            <a:spLocks noGrp="1"/>
          </p:cNvSpPr>
          <p:nvPr>
            <p:ph type="title"/>
          </p:nvPr>
        </p:nvSpPr>
        <p:spPr>
          <a:xfrm>
            <a:off x="304074" y="220035"/>
            <a:ext cx="10515600" cy="707428"/>
          </a:xfrm>
        </p:spPr>
        <p:txBody>
          <a:bodyPr anchor="t" anchorCtr="0">
            <a:normAutofit/>
          </a:bodyPr>
          <a:lstStyle>
            <a:lvl1pPr>
              <a:defRPr sz="3600">
                <a:solidFill>
                  <a:srgbClr val="FFAF00"/>
                </a:solidFill>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EC4AF4FC-AB58-FA43-96F6-E0A932982F49}"/>
              </a:ext>
            </a:extLst>
          </p:cNvPr>
          <p:cNvCxnSpPr>
            <a:cxnSpLocks/>
          </p:cNvCxnSpPr>
          <p:nvPr userDrawn="1"/>
        </p:nvCxnSpPr>
        <p:spPr>
          <a:xfrm>
            <a:off x="304074" y="1310944"/>
            <a:ext cx="11481526" cy="0"/>
          </a:xfrm>
          <a:prstGeom prst="line">
            <a:avLst/>
          </a:prstGeom>
          <a:ln w="28575">
            <a:solidFill>
              <a:srgbClr val="FFAF00"/>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10B43C93-C2D7-CB41-B689-99B570A53DB3}"/>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9" name="Slide Number Placeholder 6">
            <a:extLst>
              <a:ext uri="{FF2B5EF4-FFF2-40B4-BE49-F238E27FC236}">
                <a16:creationId xmlns:a16="http://schemas.microsoft.com/office/drawing/2014/main" id="{94B2984B-AE19-5845-B9E6-E24054A15A74}"/>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8869795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rgbClr val="FF552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A467-33DB-7942-BDCF-5C0B2542DD61}"/>
              </a:ext>
            </a:extLst>
          </p:cNvPr>
          <p:cNvSpPr>
            <a:spLocks noGrp="1"/>
          </p:cNvSpPr>
          <p:nvPr>
            <p:ph type="ctrTitle"/>
          </p:nvPr>
        </p:nvSpPr>
        <p:spPr>
          <a:xfrm>
            <a:off x="289560" y="302487"/>
            <a:ext cx="9144000" cy="2387600"/>
          </a:xfrm>
        </p:spPr>
        <p:txBody>
          <a:bodyPr anchor="t" anchorCtr="0"/>
          <a:lstStyle>
            <a:lvl1pPr algn="l" defTabSz="914400">
              <a:spcAft>
                <a:spcPts val="600"/>
              </a:spcAft>
              <a:defRPr sz="6000">
                <a:solidFill>
                  <a:schemeClr val="accent1">
                    <a:lumMod val="75000"/>
                  </a:schemeClr>
                </a:solidFill>
              </a:defRPr>
            </a:lvl1pPr>
          </a:lstStyle>
          <a:p>
            <a:pPr algn="l" defTabSz="914400">
              <a:spcAft>
                <a:spcPts val="600"/>
              </a:spcAft>
            </a:pPr>
            <a:endParaRPr lang="en-US" sz="6000" i="1" dirty="0">
              <a:solidFill>
                <a:schemeClr val="bg1"/>
              </a:solidFill>
            </a:endParaRPr>
          </a:p>
        </p:txBody>
      </p:sp>
      <p:sp>
        <p:nvSpPr>
          <p:cNvPr id="4" name="Rectangle 3">
            <a:extLst>
              <a:ext uri="{FF2B5EF4-FFF2-40B4-BE49-F238E27FC236}">
                <a16:creationId xmlns:a16="http://schemas.microsoft.com/office/drawing/2014/main" id="{9668EF27-9F3E-BE49-931E-F82FB6549FBD}"/>
              </a:ext>
            </a:extLst>
          </p:cNvPr>
          <p:cNvSpPr/>
          <p:nvPr userDrawn="1"/>
        </p:nvSpPr>
        <p:spPr>
          <a:xfrm>
            <a:off x="0" y="4428309"/>
            <a:ext cx="12192000" cy="2429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E1B211DB-5C0C-484D-B7F0-BA1C4F16F79D}"/>
              </a:ext>
            </a:extLst>
          </p:cNvPr>
          <p:cNvSpPr>
            <a:spLocks noGrp="1"/>
          </p:cNvSpPr>
          <p:nvPr>
            <p:ph type="pic" sz="quarter" idx="10" hasCustomPrompt="1"/>
          </p:nvPr>
        </p:nvSpPr>
        <p:spPr>
          <a:xfrm>
            <a:off x="289560" y="4800191"/>
            <a:ext cx="3552825" cy="1685925"/>
          </a:xfrm>
        </p:spPr>
        <p:txBody>
          <a:bodyPr/>
          <a:lstStyle/>
          <a:p>
            <a:r>
              <a:rPr lang="en-US" dirty="0"/>
              <a:t>Logo</a:t>
            </a:r>
          </a:p>
        </p:txBody>
      </p:sp>
      <p:sp>
        <p:nvSpPr>
          <p:cNvPr id="6" name="Slide Number Placeholder 6">
            <a:extLst>
              <a:ext uri="{FF2B5EF4-FFF2-40B4-BE49-F238E27FC236}">
                <a16:creationId xmlns:a16="http://schemas.microsoft.com/office/drawing/2014/main" id="{BD838393-6523-2441-B00B-46DAA340C3DC}"/>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21933026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9_Two Content">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6E3B1397-82A0-AC41-94A6-A3837AF7D0C7}"/>
              </a:ext>
            </a:extLst>
          </p:cNvPr>
          <p:cNvSpPr>
            <a:spLocks noGrp="1"/>
          </p:cNvSpPr>
          <p:nvPr>
            <p:ph sz="half" idx="17"/>
          </p:nvPr>
        </p:nvSpPr>
        <p:spPr>
          <a:xfrm>
            <a:off x="9820215" y="2237914"/>
            <a:ext cx="1790540" cy="4232865"/>
          </a:xfrm>
          <a:solidFill>
            <a:srgbClr val="FFB5A4"/>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5" y="2237914"/>
            <a:ext cx="1790540" cy="4232865"/>
          </a:xfrm>
          <a:solidFill>
            <a:srgbClr val="FFB5A4"/>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rgbClr val="FF5521"/>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FF5521"/>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487AEABC-2BBA-044C-8203-3F02F16499C3}"/>
              </a:ext>
            </a:extLst>
          </p:cNvPr>
          <p:cNvSpPr>
            <a:spLocks noGrp="1"/>
          </p:cNvSpPr>
          <p:nvPr>
            <p:ph sz="half" idx="13"/>
          </p:nvPr>
        </p:nvSpPr>
        <p:spPr>
          <a:xfrm>
            <a:off x="2207303" y="2237914"/>
            <a:ext cx="1790540" cy="4232865"/>
          </a:xfrm>
          <a:solidFill>
            <a:srgbClr val="FFB5A4"/>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a:extLst>
              <a:ext uri="{FF2B5EF4-FFF2-40B4-BE49-F238E27FC236}">
                <a16:creationId xmlns:a16="http://schemas.microsoft.com/office/drawing/2014/main" id="{2DCA90E0-F962-2E41-8EB8-FCB472A19028}"/>
              </a:ext>
            </a:extLst>
          </p:cNvPr>
          <p:cNvSpPr>
            <a:spLocks noGrp="1"/>
          </p:cNvSpPr>
          <p:nvPr>
            <p:ph sz="half" idx="14"/>
          </p:nvPr>
        </p:nvSpPr>
        <p:spPr>
          <a:xfrm>
            <a:off x="4110531" y="2237914"/>
            <a:ext cx="1790540" cy="4232865"/>
          </a:xfrm>
          <a:solidFill>
            <a:srgbClr val="FFB5A4"/>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a:extLst>
              <a:ext uri="{FF2B5EF4-FFF2-40B4-BE49-F238E27FC236}">
                <a16:creationId xmlns:a16="http://schemas.microsoft.com/office/drawing/2014/main" id="{B0FE7E42-4F8D-9F4F-923C-1999D272BC39}"/>
              </a:ext>
            </a:extLst>
          </p:cNvPr>
          <p:cNvSpPr>
            <a:spLocks noGrp="1"/>
          </p:cNvSpPr>
          <p:nvPr>
            <p:ph sz="half" idx="15"/>
          </p:nvPr>
        </p:nvSpPr>
        <p:spPr>
          <a:xfrm>
            <a:off x="6013759" y="2237914"/>
            <a:ext cx="1790540" cy="4232865"/>
          </a:xfrm>
          <a:solidFill>
            <a:srgbClr val="FFB5A4"/>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a:extLst>
              <a:ext uri="{FF2B5EF4-FFF2-40B4-BE49-F238E27FC236}">
                <a16:creationId xmlns:a16="http://schemas.microsoft.com/office/drawing/2014/main" id="{7A442E3B-A1AE-D44D-8BF4-E5F334D9A250}"/>
              </a:ext>
            </a:extLst>
          </p:cNvPr>
          <p:cNvSpPr>
            <a:spLocks noGrp="1"/>
          </p:cNvSpPr>
          <p:nvPr>
            <p:ph sz="half" idx="16"/>
          </p:nvPr>
        </p:nvSpPr>
        <p:spPr>
          <a:xfrm>
            <a:off x="7916987" y="2237914"/>
            <a:ext cx="1790540" cy="4232865"/>
          </a:xfrm>
          <a:solidFill>
            <a:srgbClr val="FFB5A4"/>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a:extLst>
              <a:ext uri="{FF2B5EF4-FFF2-40B4-BE49-F238E27FC236}">
                <a16:creationId xmlns:a16="http://schemas.microsoft.com/office/drawing/2014/main" id="{435A67E5-2439-3A48-AEE7-BD12801C1523}"/>
              </a:ext>
            </a:extLst>
          </p:cNvPr>
          <p:cNvSpPr>
            <a:spLocks noGrp="1"/>
          </p:cNvSpPr>
          <p:nvPr>
            <p:ph sz="half" idx="18" hasCustomPrompt="1"/>
          </p:nvPr>
        </p:nvSpPr>
        <p:spPr>
          <a:xfrm>
            <a:off x="304075" y="1578695"/>
            <a:ext cx="1790540" cy="659220"/>
          </a:xfrm>
          <a:solidFill>
            <a:srgbClr val="FF5521"/>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9" name="Content Placeholder 2">
            <a:extLst>
              <a:ext uri="{FF2B5EF4-FFF2-40B4-BE49-F238E27FC236}">
                <a16:creationId xmlns:a16="http://schemas.microsoft.com/office/drawing/2014/main" id="{FDF0B9E6-B1B1-1D41-8729-89A781187FF2}"/>
              </a:ext>
            </a:extLst>
          </p:cNvPr>
          <p:cNvSpPr>
            <a:spLocks noGrp="1"/>
          </p:cNvSpPr>
          <p:nvPr>
            <p:ph sz="half" idx="19" hasCustomPrompt="1"/>
          </p:nvPr>
        </p:nvSpPr>
        <p:spPr>
          <a:xfrm>
            <a:off x="2207303" y="1578695"/>
            <a:ext cx="1790540" cy="659220"/>
          </a:xfrm>
          <a:solidFill>
            <a:srgbClr val="FF5521"/>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Nature of Award</a:t>
            </a:r>
          </a:p>
        </p:txBody>
      </p:sp>
      <p:sp>
        <p:nvSpPr>
          <p:cNvPr id="40" name="Content Placeholder 2">
            <a:extLst>
              <a:ext uri="{FF2B5EF4-FFF2-40B4-BE49-F238E27FC236}">
                <a16:creationId xmlns:a16="http://schemas.microsoft.com/office/drawing/2014/main" id="{828D1A66-C8F6-6748-92CA-831FEC0643DA}"/>
              </a:ext>
            </a:extLst>
          </p:cNvPr>
          <p:cNvSpPr>
            <a:spLocks noGrp="1"/>
          </p:cNvSpPr>
          <p:nvPr>
            <p:ph sz="half" idx="20" hasCustomPrompt="1"/>
          </p:nvPr>
        </p:nvSpPr>
        <p:spPr>
          <a:xfrm>
            <a:off x="4099899" y="1578695"/>
            <a:ext cx="1790540" cy="659220"/>
          </a:xfrm>
          <a:solidFill>
            <a:srgbClr val="FF5521"/>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Entities</a:t>
            </a:r>
          </a:p>
        </p:txBody>
      </p:sp>
      <p:sp>
        <p:nvSpPr>
          <p:cNvPr id="41" name="Content Placeholder 2">
            <a:extLst>
              <a:ext uri="{FF2B5EF4-FFF2-40B4-BE49-F238E27FC236}">
                <a16:creationId xmlns:a16="http://schemas.microsoft.com/office/drawing/2014/main" id="{A260397B-432F-AA41-97EC-16C55F0997F1}"/>
              </a:ext>
            </a:extLst>
          </p:cNvPr>
          <p:cNvSpPr>
            <a:spLocks noGrp="1"/>
          </p:cNvSpPr>
          <p:nvPr>
            <p:ph sz="half" idx="21" hasCustomPrompt="1"/>
          </p:nvPr>
        </p:nvSpPr>
        <p:spPr>
          <a:xfrm>
            <a:off x="5992494" y="1578695"/>
            <a:ext cx="1790540" cy="659220"/>
          </a:xfrm>
          <a:solidFill>
            <a:srgbClr val="FF5521"/>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Areas</a:t>
            </a:r>
          </a:p>
        </p:txBody>
      </p:sp>
      <p:sp>
        <p:nvSpPr>
          <p:cNvPr id="42" name="Content Placeholder 2">
            <a:extLst>
              <a:ext uri="{FF2B5EF4-FFF2-40B4-BE49-F238E27FC236}">
                <a16:creationId xmlns:a16="http://schemas.microsoft.com/office/drawing/2014/main" id="{0DF57940-D15F-334C-9491-89172BD79170}"/>
              </a:ext>
            </a:extLst>
          </p:cNvPr>
          <p:cNvSpPr>
            <a:spLocks noGrp="1"/>
          </p:cNvSpPr>
          <p:nvPr>
            <p:ph sz="half" idx="22" hasCustomPrompt="1"/>
          </p:nvPr>
        </p:nvSpPr>
        <p:spPr>
          <a:xfrm>
            <a:off x="7916987" y="1578695"/>
            <a:ext cx="1790540" cy="659220"/>
          </a:xfrm>
          <a:solidFill>
            <a:srgbClr val="FF5521"/>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Costs</a:t>
            </a:r>
          </a:p>
        </p:txBody>
      </p:sp>
      <p:sp>
        <p:nvSpPr>
          <p:cNvPr id="43" name="Content Placeholder 2">
            <a:extLst>
              <a:ext uri="{FF2B5EF4-FFF2-40B4-BE49-F238E27FC236}">
                <a16:creationId xmlns:a16="http://schemas.microsoft.com/office/drawing/2014/main" id="{6801E2CB-71E8-7742-832F-1A9DA9434E0D}"/>
              </a:ext>
            </a:extLst>
          </p:cNvPr>
          <p:cNvSpPr>
            <a:spLocks noGrp="1"/>
          </p:cNvSpPr>
          <p:nvPr>
            <p:ph sz="half" idx="23" hasCustomPrompt="1"/>
          </p:nvPr>
        </p:nvSpPr>
        <p:spPr>
          <a:xfrm>
            <a:off x="9809582" y="1578695"/>
            <a:ext cx="1790540" cy="659220"/>
          </a:xfrm>
          <a:solidFill>
            <a:srgbClr val="FF5521"/>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Deadlines</a:t>
            </a:r>
          </a:p>
        </p:txBody>
      </p: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11413644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9_Two Content">
    <p:spTree>
      <p:nvGrpSpPr>
        <p:cNvPr id="1" name=""/>
        <p:cNvGrpSpPr/>
        <p:nvPr/>
      </p:nvGrpSpPr>
      <p:grpSpPr>
        <a:xfrm>
          <a:off x="0" y="0"/>
          <a:ext cx="0" cy="0"/>
          <a:chOff x="0" y="0"/>
          <a:chExt cx="0" cy="0"/>
        </a:xfrm>
      </p:grpSpPr>
      <p:sp>
        <p:nvSpPr>
          <p:cNvPr id="21" name="Content Placeholder 2">
            <a:extLst>
              <a:ext uri="{FF2B5EF4-FFF2-40B4-BE49-F238E27FC236}">
                <a16:creationId xmlns:a16="http://schemas.microsoft.com/office/drawing/2014/main" id="{6D0C614B-B5C3-2C4B-ACC3-299BEF413CEB}"/>
              </a:ext>
            </a:extLst>
          </p:cNvPr>
          <p:cNvSpPr>
            <a:spLocks noGrp="1"/>
          </p:cNvSpPr>
          <p:nvPr>
            <p:ph idx="1"/>
          </p:nvPr>
        </p:nvSpPr>
        <p:spPr>
          <a:xfrm>
            <a:off x="304074" y="156494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62CA3432-B918-E246-8EF1-7917F50A30D5}"/>
              </a:ext>
            </a:extLst>
          </p:cNvPr>
          <p:cNvSpPr>
            <a:spLocks noGrp="1"/>
          </p:cNvSpPr>
          <p:nvPr>
            <p:ph type="title"/>
          </p:nvPr>
        </p:nvSpPr>
        <p:spPr>
          <a:xfrm>
            <a:off x="304074" y="220035"/>
            <a:ext cx="10515600" cy="707428"/>
          </a:xfrm>
        </p:spPr>
        <p:txBody>
          <a:bodyPr anchor="t" anchorCtr="0">
            <a:normAutofit/>
          </a:bodyPr>
          <a:lstStyle>
            <a:lvl1pPr>
              <a:defRPr sz="3600">
                <a:solidFill>
                  <a:srgbClr val="FF5521"/>
                </a:solidFill>
              </a:defRPr>
            </a:lvl1pPr>
          </a:lstStyle>
          <a:p>
            <a:r>
              <a:rPr lang="en-US" dirty="0"/>
              <a:t>Click to edit Master title style</a:t>
            </a:r>
          </a:p>
        </p:txBody>
      </p:sp>
      <p:cxnSp>
        <p:nvCxnSpPr>
          <p:cNvPr id="11" name="Straight Connector 10">
            <a:extLst>
              <a:ext uri="{FF2B5EF4-FFF2-40B4-BE49-F238E27FC236}">
                <a16:creationId xmlns:a16="http://schemas.microsoft.com/office/drawing/2014/main" id="{BC137841-53EA-0541-961B-FCD0A0C8C004}"/>
              </a:ext>
            </a:extLst>
          </p:cNvPr>
          <p:cNvCxnSpPr>
            <a:cxnSpLocks/>
          </p:cNvCxnSpPr>
          <p:nvPr userDrawn="1"/>
        </p:nvCxnSpPr>
        <p:spPr>
          <a:xfrm>
            <a:off x="304074" y="1310944"/>
            <a:ext cx="11481526" cy="0"/>
          </a:xfrm>
          <a:prstGeom prst="line">
            <a:avLst/>
          </a:prstGeom>
          <a:ln w="28575">
            <a:solidFill>
              <a:srgbClr val="FF5521"/>
            </a:solidFill>
          </a:ln>
        </p:spPr>
        <p:style>
          <a:lnRef idx="1">
            <a:schemeClr val="accent1"/>
          </a:lnRef>
          <a:fillRef idx="0">
            <a:schemeClr val="accent1"/>
          </a:fillRef>
          <a:effectRef idx="0">
            <a:schemeClr val="accent1"/>
          </a:effectRef>
          <a:fontRef idx="minor">
            <a:schemeClr val="tx1"/>
          </a:fontRef>
        </p:style>
      </p:cxnSp>
      <p:sp>
        <p:nvSpPr>
          <p:cNvPr id="12" name="Text Placeholder 4">
            <a:extLst>
              <a:ext uri="{FF2B5EF4-FFF2-40B4-BE49-F238E27FC236}">
                <a16:creationId xmlns:a16="http://schemas.microsoft.com/office/drawing/2014/main" id="{DA9D2B2A-A34A-F24A-AB52-552B82FC8E19}"/>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7" name="Slide Number Placeholder 6">
            <a:extLst>
              <a:ext uri="{FF2B5EF4-FFF2-40B4-BE49-F238E27FC236}">
                <a16:creationId xmlns:a16="http://schemas.microsoft.com/office/drawing/2014/main" id="{A6B51207-5C7E-3344-A85D-13E6947F06BB}"/>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21294465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itle Slide">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A467-33DB-7942-BDCF-5C0B2542DD61}"/>
              </a:ext>
            </a:extLst>
          </p:cNvPr>
          <p:cNvSpPr>
            <a:spLocks noGrp="1"/>
          </p:cNvSpPr>
          <p:nvPr>
            <p:ph type="ctrTitle"/>
          </p:nvPr>
        </p:nvSpPr>
        <p:spPr>
          <a:xfrm>
            <a:off x="289560" y="302487"/>
            <a:ext cx="9144000" cy="2387600"/>
          </a:xfrm>
        </p:spPr>
        <p:txBody>
          <a:bodyPr anchor="t" anchorCtr="0"/>
          <a:lstStyle>
            <a:lvl1pPr algn="l" defTabSz="914400">
              <a:spcAft>
                <a:spcPts val="600"/>
              </a:spcAft>
              <a:defRPr sz="6000">
                <a:solidFill>
                  <a:schemeClr val="accent1">
                    <a:lumMod val="75000"/>
                  </a:schemeClr>
                </a:solidFill>
              </a:defRPr>
            </a:lvl1pPr>
          </a:lstStyle>
          <a:p>
            <a:pPr algn="l" defTabSz="914400">
              <a:spcAft>
                <a:spcPts val="600"/>
              </a:spcAft>
            </a:pPr>
            <a:endParaRPr lang="en-US" sz="6000" i="1" dirty="0">
              <a:solidFill>
                <a:schemeClr val="bg1"/>
              </a:solidFill>
            </a:endParaRPr>
          </a:p>
        </p:txBody>
      </p:sp>
      <p:sp>
        <p:nvSpPr>
          <p:cNvPr id="4" name="Rectangle 3">
            <a:extLst>
              <a:ext uri="{FF2B5EF4-FFF2-40B4-BE49-F238E27FC236}">
                <a16:creationId xmlns:a16="http://schemas.microsoft.com/office/drawing/2014/main" id="{9668EF27-9F3E-BE49-931E-F82FB6549FBD}"/>
              </a:ext>
            </a:extLst>
          </p:cNvPr>
          <p:cNvSpPr/>
          <p:nvPr userDrawn="1"/>
        </p:nvSpPr>
        <p:spPr>
          <a:xfrm>
            <a:off x="0" y="4428309"/>
            <a:ext cx="12192000" cy="2429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E1B211DB-5C0C-484D-B7F0-BA1C4F16F79D}"/>
              </a:ext>
            </a:extLst>
          </p:cNvPr>
          <p:cNvSpPr>
            <a:spLocks noGrp="1"/>
          </p:cNvSpPr>
          <p:nvPr>
            <p:ph type="pic" sz="quarter" idx="10" hasCustomPrompt="1"/>
          </p:nvPr>
        </p:nvSpPr>
        <p:spPr>
          <a:xfrm>
            <a:off x="289560" y="4800191"/>
            <a:ext cx="3552825" cy="1685925"/>
          </a:xfrm>
        </p:spPr>
        <p:txBody>
          <a:bodyPr/>
          <a:lstStyle/>
          <a:p>
            <a:r>
              <a:rPr lang="en-US" dirty="0"/>
              <a:t>Logo</a:t>
            </a:r>
          </a:p>
        </p:txBody>
      </p:sp>
      <p:sp>
        <p:nvSpPr>
          <p:cNvPr id="6" name="Slide Number Placeholder 6">
            <a:extLst>
              <a:ext uri="{FF2B5EF4-FFF2-40B4-BE49-F238E27FC236}">
                <a16:creationId xmlns:a16="http://schemas.microsoft.com/office/drawing/2014/main" id="{D6A95F13-A70F-EF4E-B6E2-26F78A58FD94}"/>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209067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Slide_wSubhead_Mai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650842"/>
          </a:xfrm>
        </p:spPr>
        <p:txBody>
          <a:bodyPr anchor="t" anchorCtr="0">
            <a:normAutofit/>
          </a:bodyPr>
          <a:lstStyle>
            <a:lvl1pPr>
              <a:defRPr sz="3600">
                <a:solidFill>
                  <a:srgbClr val="006BAE"/>
                </a:solidFill>
              </a:defRPr>
            </a:lvl1pPr>
          </a:lstStyle>
          <a:p>
            <a:r>
              <a:rPr lang="en-US" dirty="0"/>
              <a:t>Click to edit Master title style</a:t>
            </a:r>
          </a:p>
        </p:txBody>
      </p:sp>
      <p:sp>
        <p:nvSpPr>
          <p:cNvPr id="13" name="Slide Number Placeholder 6">
            <a:extLst>
              <a:ext uri="{FF2B5EF4-FFF2-40B4-BE49-F238E27FC236}">
                <a16:creationId xmlns:a16="http://schemas.microsoft.com/office/drawing/2014/main" id="{EFAB1B7B-3311-E749-9C40-C82B5CD7BA6F}"/>
              </a:ext>
            </a:extLst>
          </p:cNvPr>
          <p:cNvSpPr>
            <a:spLocks noGrp="1"/>
          </p:cNvSpPr>
          <p:nvPr>
            <p:ph type="sldNum" sz="quarter" idx="12"/>
          </p:nvPr>
        </p:nvSpPr>
        <p:spPr>
          <a:xfrm>
            <a:off x="9154159" y="6356350"/>
            <a:ext cx="2743200" cy="365125"/>
          </a:xfrm>
        </p:spPr>
        <p:txBody>
          <a:bodyPr/>
          <a:lstStyle/>
          <a:p>
            <a:fld id="{40A17B67-C831-B84F-948C-1D25C88F474A}" type="slidenum">
              <a:rPr lang="en-US" smtClean="0"/>
              <a:t>‹#›</a:t>
            </a:fld>
            <a:endParaRPr lang="en-US" dirty="0"/>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006BAE"/>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100" b="0">
                <a:solidFill>
                  <a:schemeClr val="bg1">
                    <a:lumMod val="65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21" name="Content Placeholder 2">
            <a:extLst>
              <a:ext uri="{FF2B5EF4-FFF2-40B4-BE49-F238E27FC236}">
                <a16:creationId xmlns:a16="http://schemas.microsoft.com/office/drawing/2014/main" id="{6D0C614B-B5C3-2C4B-ACC3-299BEF413CEB}"/>
              </a:ext>
            </a:extLst>
          </p:cNvPr>
          <p:cNvSpPr>
            <a:spLocks noGrp="1"/>
          </p:cNvSpPr>
          <p:nvPr>
            <p:ph idx="1"/>
          </p:nvPr>
        </p:nvSpPr>
        <p:spPr>
          <a:xfrm>
            <a:off x="304074" y="156494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635243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6E3B1397-82A0-AC41-94A6-A3837AF7D0C7}"/>
              </a:ext>
            </a:extLst>
          </p:cNvPr>
          <p:cNvSpPr>
            <a:spLocks noGrp="1"/>
          </p:cNvSpPr>
          <p:nvPr>
            <p:ph sz="half" idx="17"/>
          </p:nvPr>
        </p:nvSpPr>
        <p:spPr>
          <a:xfrm>
            <a:off x="9820215" y="2237914"/>
            <a:ext cx="1790540" cy="4232865"/>
          </a:xfrm>
          <a:solidFill>
            <a:schemeClr val="accent2">
              <a:lumMod val="40000"/>
              <a:lumOff val="60000"/>
            </a:schemeClr>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5" y="2237914"/>
            <a:ext cx="1790540" cy="4232865"/>
          </a:xfrm>
          <a:solidFill>
            <a:schemeClr val="accent2">
              <a:lumMod val="40000"/>
              <a:lumOff val="60000"/>
            </a:schemeClr>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chemeClr val="accent2">
                    <a:lumMod val="75000"/>
                  </a:schemeClr>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487AEABC-2BBA-044C-8203-3F02F16499C3}"/>
              </a:ext>
            </a:extLst>
          </p:cNvPr>
          <p:cNvSpPr>
            <a:spLocks noGrp="1"/>
          </p:cNvSpPr>
          <p:nvPr>
            <p:ph sz="half" idx="13"/>
          </p:nvPr>
        </p:nvSpPr>
        <p:spPr>
          <a:xfrm>
            <a:off x="2207303" y="2237914"/>
            <a:ext cx="1790540" cy="4232865"/>
          </a:xfrm>
          <a:solidFill>
            <a:schemeClr val="accent2">
              <a:lumMod val="40000"/>
              <a:lumOff val="60000"/>
            </a:schemeClr>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a:extLst>
              <a:ext uri="{FF2B5EF4-FFF2-40B4-BE49-F238E27FC236}">
                <a16:creationId xmlns:a16="http://schemas.microsoft.com/office/drawing/2014/main" id="{2DCA90E0-F962-2E41-8EB8-FCB472A19028}"/>
              </a:ext>
            </a:extLst>
          </p:cNvPr>
          <p:cNvSpPr>
            <a:spLocks noGrp="1"/>
          </p:cNvSpPr>
          <p:nvPr>
            <p:ph sz="half" idx="14"/>
          </p:nvPr>
        </p:nvSpPr>
        <p:spPr>
          <a:xfrm>
            <a:off x="4110531" y="2237914"/>
            <a:ext cx="1790540" cy="4232865"/>
          </a:xfrm>
          <a:solidFill>
            <a:schemeClr val="accent2">
              <a:lumMod val="40000"/>
              <a:lumOff val="60000"/>
            </a:schemeClr>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a:extLst>
              <a:ext uri="{FF2B5EF4-FFF2-40B4-BE49-F238E27FC236}">
                <a16:creationId xmlns:a16="http://schemas.microsoft.com/office/drawing/2014/main" id="{B0FE7E42-4F8D-9F4F-923C-1999D272BC39}"/>
              </a:ext>
            </a:extLst>
          </p:cNvPr>
          <p:cNvSpPr>
            <a:spLocks noGrp="1"/>
          </p:cNvSpPr>
          <p:nvPr>
            <p:ph sz="half" idx="15"/>
          </p:nvPr>
        </p:nvSpPr>
        <p:spPr>
          <a:xfrm>
            <a:off x="6013759" y="2237914"/>
            <a:ext cx="1790540" cy="4232865"/>
          </a:xfrm>
          <a:solidFill>
            <a:schemeClr val="accent2">
              <a:lumMod val="40000"/>
              <a:lumOff val="60000"/>
            </a:schemeClr>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a:extLst>
              <a:ext uri="{FF2B5EF4-FFF2-40B4-BE49-F238E27FC236}">
                <a16:creationId xmlns:a16="http://schemas.microsoft.com/office/drawing/2014/main" id="{7A442E3B-A1AE-D44D-8BF4-E5F334D9A250}"/>
              </a:ext>
            </a:extLst>
          </p:cNvPr>
          <p:cNvSpPr>
            <a:spLocks noGrp="1"/>
          </p:cNvSpPr>
          <p:nvPr>
            <p:ph sz="half" idx="16"/>
          </p:nvPr>
        </p:nvSpPr>
        <p:spPr>
          <a:xfrm>
            <a:off x="7916987" y="2237914"/>
            <a:ext cx="1790540" cy="4232865"/>
          </a:xfrm>
          <a:solidFill>
            <a:schemeClr val="accent2">
              <a:lumMod val="40000"/>
              <a:lumOff val="60000"/>
            </a:schemeClr>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a:extLst>
              <a:ext uri="{FF2B5EF4-FFF2-40B4-BE49-F238E27FC236}">
                <a16:creationId xmlns:a16="http://schemas.microsoft.com/office/drawing/2014/main" id="{435A67E5-2439-3A48-AEE7-BD12801C1523}"/>
              </a:ext>
            </a:extLst>
          </p:cNvPr>
          <p:cNvSpPr>
            <a:spLocks noGrp="1"/>
          </p:cNvSpPr>
          <p:nvPr>
            <p:ph sz="half" idx="18" hasCustomPrompt="1"/>
          </p:nvPr>
        </p:nvSpPr>
        <p:spPr>
          <a:xfrm>
            <a:off x="304075" y="1578695"/>
            <a:ext cx="1790540" cy="659220"/>
          </a:xfrm>
          <a:solidFill>
            <a:schemeClr val="accent2">
              <a:lumMod val="75000"/>
            </a:schemeClr>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9" name="Content Placeholder 2">
            <a:extLst>
              <a:ext uri="{FF2B5EF4-FFF2-40B4-BE49-F238E27FC236}">
                <a16:creationId xmlns:a16="http://schemas.microsoft.com/office/drawing/2014/main" id="{FDF0B9E6-B1B1-1D41-8729-89A781187FF2}"/>
              </a:ext>
            </a:extLst>
          </p:cNvPr>
          <p:cNvSpPr>
            <a:spLocks noGrp="1"/>
          </p:cNvSpPr>
          <p:nvPr>
            <p:ph sz="half" idx="19" hasCustomPrompt="1"/>
          </p:nvPr>
        </p:nvSpPr>
        <p:spPr>
          <a:xfrm>
            <a:off x="2207303" y="1578695"/>
            <a:ext cx="1790540" cy="659220"/>
          </a:xfrm>
          <a:solidFill>
            <a:schemeClr val="accent2">
              <a:lumMod val="75000"/>
            </a:schemeClr>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Nature of Award</a:t>
            </a:r>
          </a:p>
        </p:txBody>
      </p:sp>
      <p:sp>
        <p:nvSpPr>
          <p:cNvPr id="40" name="Content Placeholder 2">
            <a:extLst>
              <a:ext uri="{FF2B5EF4-FFF2-40B4-BE49-F238E27FC236}">
                <a16:creationId xmlns:a16="http://schemas.microsoft.com/office/drawing/2014/main" id="{828D1A66-C8F6-6748-92CA-831FEC0643DA}"/>
              </a:ext>
            </a:extLst>
          </p:cNvPr>
          <p:cNvSpPr>
            <a:spLocks noGrp="1"/>
          </p:cNvSpPr>
          <p:nvPr>
            <p:ph sz="half" idx="20" hasCustomPrompt="1"/>
          </p:nvPr>
        </p:nvSpPr>
        <p:spPr>
          <a:xfrm>
            <a:off x="4099899" y="1578695"/>
            <a:ext cx="1790540" cy="659220"/>
          </a:xfrm>
          <a:solidFill>
            <a:schemeClr val="accent2">
              <a:lumMod val="75000"/>
            </a:schemeClr>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Entities</a:t>
            </a:r>
          </a:p>
        </p:txBody>
      </p:sp>
      <p:sp>
        <p:nvSpPr>
          <p:cNvPr id="41" name="Content Placeholder 2">
            <a:extLst>
              <a:ext uri="{FF2B5EF4-FFF2-40B4-BE49-F238E27FC236}">
                <a16:creationId xmlns:a16="http://schemas.microsoft.com/office/drawing/2014/main" id="{A260397B-432F-AA41-97EC-16C55F0997F1}"/>
              </a:ext>
            </a:extLst>
          </p:cNvPr>
          <p:cNvSpPr>
            <a:spLocks noGrp="1"/>
          </p:cNvSpPr>
          <p:nvPr>
            <p:ph sz="half" idx="21" hasCustomPrompt="1"/>
          </p:nvPr>
        </p:nvSpPr>
        <p:spPr>
          <a:xfrm>
            <a:off x="5992494" y="1578695"/>
            <a:ext cx="1790540" cy="659220"/>
          </a:xfrm>
          <a:solidFill>
            <a:schemeClr val="accent2">
              <a:lumMod val="75000"/>
            </a:schemeClr>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Areas</a:t>
            </a:r>
          </a:p>
        </p:txBody>
      </p:sp>
      <p:sp>
        <p:nvSpPr>
          <p:cNvPr id="42" name="Content Placeholder 2">
            <a:extLst>
              <a:ext uri="{FF2B5EF4-FFF2-40B4-BE49-F238E27FC236}">
                <a16:creationId xmlns:a16="http://schemas.microsoft.com/office/drawing/2014/main" id="{0DF57940-D15F-334C-9491-89172BD79170}"/>
              </a:ext>
            </a:extLst>
          </p:cNvPr>
          <p:cNvSpPr>
            <a:spLocks noGrp="1"/>
          </p:cNvSpPr>
          <p:nvPr>
            <p:ph sz="half" idx="22" hasCustomPrompt="1"/>
          </p:nvPr>
        </p:nvSpPr>
        <p:spPr>
          <a:xfrm>
            <a:off x="7916987" y="1578695"/>
            <a:ext cx="1790540" cy="659220"/>
          </a:xfrm>
          <a:solidFill>
            <a:schemeClr val="accent2">
              <a:lumMod val="75000"/>
            </a:schemeClr>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Costs</a:t>
            </a:r>
          </a:p>
        </p:txBody>
      </p:sp>
      <p:sp>
        <p:nvSpPr>
          <p:cNvPr id="43" name="Content Placeholder 2">
            <a:extLst>
              <a:ext uri="{FF2B5EF4-FFF2-40B4-BE49-F238E27FC236}">
                <a16:creationId xmlns:a16="http://schemas.microsoft.com/office/drawing/2014/main" id="{6801E2CB-71E8-7742-832F-1A9DA9434E0D}"/>
              </a:ext>
            </a:extLst>
          </p:cNvPr>
          <p:cNvSpPr>
            <a:spLocks noGrp="1"/>
          </p:cNvSpPr>
          <p:nvPr>
            <p:ph sz="half" idx="23" hasCustomPrompt="1"/>
          </p:nvPr>
        </p:nvSpPr>
        <p:spPr>
          <a:xfrm>
            <a:off x="9809582" y="1578695"/>
            <a:ext cx="1790540" cy="659220"/>
          </a:xfrm>
          <a:solidFill>
            <a:schemeClr val="accent2">
              <a:lumMod val="75000"/>
            </a:schemeClr>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Deadlines</a:t>
            </a:r>
          </a:p>
        </p:txBody>
      </p: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1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345457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8_Two Content">
    <p:spTree>
      <p:nvGrpSpPr>
        <p:cNvPr id="1" name=""/>
        <p:cNvGrpSpPr/>
        <p:nvPr/>
      </p:nvGrpSpPr>
      <p:grpSpPr>
        <a:xfrm>
          <a:off x="0" y="0"/>
          <a:ext cx="0" cy="0"/>
          <a:chOff x="0" y="0"/>
          <a:chExt cx="0" cy="0"/>
        </a:xfrm>
      </p:grpSpPr>
      <p:sp>
        <p:nvSpPr>
          <p:cNvPr id="21" name="Content Placeholder 2">
            <a:extLst>
              <a:ext uri="{FF2B5EF4-FFF2-40B4-BE49-F238E27FC236}">
                <a16:creationId xmlns:a16="http://schemas.microsoft.com/office/drawing/2014/main" id="{6D0C614B-B5C3-2C4B-ACC3-299BEF413CEB}"/>
              </a:ext>
            </a:extLst>
          </p:cNvPr>
          <p:cNvSpPr>
            <a:spLocks noGrp="1"/>
          </p:cNvSpPr>
          <p:nvPr>
            <p:ph idx="1"/>
          </p:nvPr>
        </p:nvSpPr>
        <p:spPr>
          <a:xfrm>
            <a:off x="304074" y="156494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7EE3F8FA-EE88-2B4F-8D50-1D1756D5561F}"/>
              </a:ext>
            </a:extLst>
          </p:cNvPr>
          <p:cNvSpPr>
            <a:spLocks noGrp="1"/>
          </p:cNvSpPr>
          <p:nvPr>
            <p:ph type="title"/>
          </p:nvPr>
        </p:nvSpPr>
        <p:spPr>
          <a:xfrm>
            <a:off x="304074" y="220035"/>
            <a:ext cx="10515600" cy="707428"/>
          </a:xfrm>
        </p:spPr>
        <p:txBody>
          <a:bodyPr anchor="t" anchorCtr="0">
            <a:normAutofit/>
          </a:bodyPr>
          <a:lstStyle>
            <a:lvl1pPr>
              <a:defRPr sz="3600">
                <a:solidFill>
                  <a:schemeClr val="accent2">
                    <a:lumMod val="75000"/>
                  </a:schemeClr>
                </a:solidFill>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89C30D00-5468-3F4B-BECD-3AD011C149E8}"/>
              </a:ext>
            </a:extLst>
          </p:cNvPr>
          <p:cNvCxnSpPr>
            <a:cxnSpLocks/>
          </p:cNvCxnSpPr>
          <p:nvPr userDrawn="1"/>
        </p:nvCxnSpPr>
        <p:spPr>
          <a:xfrm>
            <a:off x="304074" y="1310944"/>
            <a:ext cx="11481526"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6BAD79CA-E14B-104E-8599-0035D28FD90B}"/>
              </a:ext>
            </a:extLst>
          </p:cNvPr>
          <p:cNvSpPr>
            <a:spLocks noGrp="1"/>
          </p:cNvSpPr>
          <p:nvPr>
            <p:ph type="body" sz="quarter" idx="24"/>
          </p:nvPr>
        </p:nvSpPr>
        <p:spPr>
          <a:xfrm>
            <a:off x="304800" y="728663"/>
            <a:ext cx="7318375" cy="441325"/>
          </a:xfrm>
        </p:spPr>
        <p:txBody>
          <a:bodyPr>
            <a:noAutofit/>
          </a:bodyPr>
          <a:lstStyle>
            <a:lvl1pPr marL="0" indent="0">
              <a:buNone/>
              <a:defRPr sz="21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9" name="Slide Number Placeholder 6">
            <a:extLst>
              <a:ext uri="{FF2B5EF4-FFF2-40B4-BE49-F238E27FC236}">
                <a16:creationId xmlns:a16="http://schemas.microsoft.com/office/drawing/2014/main" id="{69C01D31-D718-BD45-A8F8-A6F9E5E63A5D}"/>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27682458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_Title Slide">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A467-33DB-7942-BDCF-5C0B2542DD61}"/>
              </a:ext>
            </a:extLst>
          </p:cNvPr>
          <p:cNvSpPr>
            <a:spLocks noGrp="1"/>
          </p:cNvSpPr>
          <p:nvPr>
            <p:ph type="ctrTitle"/>
          </p:nvPr>
        </p:nvSpPr>
        <p:spPr>
          <a:xfrm>
            <a:off x="289560" y="302487"/>
            <a:ext cx="9144000" cy="2387600"/>
          </a:xfrm>
        </p:spPr>
        <p:txBody>
          <a:bodyPr anchor="t" anchorCtr="0"/>
          <a:lstStyle>
            <a:lvl1pPr algn="l" defTabSz="914400">
              <a:spcAft>
                <a:spcPts val="600"/>
              </a:spcAft>
              <a:defRPr sz="6000">
                <a:solidFill>
                  <a:schemeClr val="accent1">
                    <a:lumMod val="75000"/>
                  </a:schemeClr>
                </a:solidFill>
              </a:defRPr>
            </a:lvl1pPr>
          </a:lstStyle>
          <a:p>
            <a:pPr algn="l" defTabSz="914400">
              <a:spcAft>
                <a:spcPts val="600"/>
              </a:spcAft>
            </a:pPr>
            <a:endParaRPr lang="en-US" sz="6000" i="1" dirty="0">
              <a:solidFill>
                <a:schemeClr val="bg1"/>
              </a:solidFill>
            </a:endParaRPr>
          </a:p>
        </p:txBody>
      </p:sp>
      <p:sp>
        <p:nvSpPr>
          <p:cNvPr id="4" name="Rectangle 3">
            <a:extLst>
              <a:ext uri="{FF2B5EF4-FFF2-40B4-BE49-F238E27FC236}">
                <a16:creationId xmlns:a16="http://schemas.microsoft.com/office/drawing/2014/main" id="{9668EF27-9F3E-BE49-931E-F82FB6549FBD}"/>
              </a:ext>
            </a:extLst>
          </p:cNvPr>
          <p:cNvSpPr/>
          <p:nvPr userDrawn="1"/>
        </p:nvSpPr>
        <p:spPr>
          <a:xfrm>
            <a:off x="0" y="4428309"/>
            <a:ext cx="12192000" cy="2429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E1B211DB-5C0C-484D-B7F0-BA1C4F16F79D}"/>
              </a:ext>
            </a:extLst>
          </p:cNvPr>
          <p:cNvSpPr>
            <a:spLocks noGrp="1"/>
          </p:cNvSpPr>
          <p:nvPr>
            <p:ph type="pic" sz="quarter" idx="10" hasCustomPrompt="1"/>
          </p:nvPr>
        </p:nvSpPr>
        <p:spPr>
          <a:xfrm>
            <a:off x="289560" y="4800191"/>
            <a:ext cx="3552825" cy="1685925"/>
          </a:xfrm>
        </p:spPr>
        <p:txBody>
          <a:bodyPr/>
          <a:lstStyle/>
          <a:p>
            <a:r>
              <a:rPr lang="en-US" dirty="0"/>
              <a:t>Logo</a:t>
            </a:r>
          </a:p>
        </p:txBody>
      </p:sp>
      <p:sp>
        <p:nvSpPr>
          <p:cNvPr id="6" name="Slide Number Placeholder 6">
            <a:extLst>
              <a:ext uri="{FF2B5EF4-FFF2-40B4-BE49-F238E27FC236}">
                <a16:creationId xmlns:a16="http://schemas.microsoft.com/office/drawing/2014/main" id="{887310B8-7AA7-F845-93F2-0372F794027D}"/>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30531862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1_Two Content">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6E3B1397-82A0-AC41-94A6-A3837AF7D0C7}"/>
              </a:ext>
            </a:extLst>
          </p:cNvPr>
          <p:cNvSpPr>
            <a:spLocks noGrp="1"/>
          </p:cNvSpPr>
          <p:nvPr>
            <p:ph sz="half" idx="17"/>
          </p:nvPr>
        </p:nvSpPr>
        <p:spPr>
          <a:xfrm>
            <a:off x="9820215" y="2237914"/>
            <a:ext cx="1790540" cy="4232865"/>
          </a:xfrm>
          <a:solidFill>
            <a:srgbClr val="D9D9D9"/>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5" y="2237914"/>
            <a:ext cx="1790540" cy="4232865"/>
          </a:xfrm>
          <a:solidFill>
            <a:srgbClr val="D9D9D9"/>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chemeClr val="bg1">
                    <a:lumMod val="50000"/>
                  </a:schemeClr>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A6A6A6"/>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487AEABC-2BBA-044C-8203-3F02F16499C3}"/>
              </a:ext>
            </a:extLst>
          </p:cNvPr>
          <p:cNvSpPr>
            <a:spLocks noGrp="1"/>
          </p:cNvSpPr>
          <p:nvPr>
            <p:ph sz="half" idx="13"/>
          </p:nvPr>
        </p:nvSpPr>
        <p:spPr>
          <a:xfrm>
            <a:off x="2207303" y="2237914"/>
            <a:ext cx="1790540" cy="4232865"/>
          </a:xfrm>
          <a:solidFill>
            <a:srgbClr val="D9D9D9"/>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a:extLst>
              <a:ext uri="{FF2B5EF4-FFF2-40B4-BE49-F238E27FC236}">
                <a16:creationId xmlns:a16="http://schemas.microsoft.com/office/drawing/2014/main" id="{2DCA90E0-F962-2E41-8EB8-FCB472A19028}"/>
              </a:ext>
            </a:extLst>
          </p:cNvPr>
          <p:cNvSpPr>
            <a:spLocks noGrp="1"/>
          </p:cNvSpPr>
          <p:nvPr>
            <p:ph sz="half" idx="14"/>
          </p:nvPr>
        </p:nvSpPr>
        <p:spPr>
          <a:xfrm>
            <a:off x="4110531" y="2237914"/>
            <a:ext cx="1790540" cy="4232865"/>
          </a:xfrm>
          <a:solidFill>
            <a:srgbClr val="D9D9D9"/>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a:extLst>
              <a:ext uri="{FF2B5EF4-FFF2-40B4-BE49-F238E27FC236}">
                <a16:creationId xmlns:a16="http://schemas.microsoft.com/office/drawing/2014/main" id="{B0FE7E42-4F8D-9F4F-923C-1999D272BC39}"/>
              </a:ext>
            </a:extLst>
          </p:cNvPr>
          <p:cNvSpPr>
            <a:spLocks noGrp="1"/>
          </p:cNvSpPr>
          <p:nvPr>
            <p:ph sz="half" idx="15"/>
          </p:nvPr>
        </p:nvSpPr>
        <p:spPr>
          <a:xfrm>
            <a:off x="6013759" y="2237914"/>
            <a:ext cx="1790540" cy="4232865"/>
          </a:xfrm>
          <a:solidFill>
            <a:srgbClr val="D9D9D9"/>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a:extLst>
              <a:ext uri="{FF2B5EF4-FFF2-40B4-BE49-F238E27FC236}">
                <a16:creationId xmlns:a16="http://schemas.microsoft.com/office/drawing/2014/main" id="{7A442E3B-A1AE-D44D-8BF4-E5F334D9A250}"/>
              </a:ext>
            </a:extLst>
          </p:cNvPr>
          <p:cNvSpPr>
            <a:spLocks noGrp="1"/>
          </p:cNvSpPr>
          <p:nvPr>
            <p:ph sz="half" idx="16"/>
          </p:nvPr>
        </p:nvSpPr>
        <p:spPr>
          <a:xfrm>
            <a:off x="7916987" y="2237914"/>
            <a:ext cx="1790540" cy="4232865"/>
          </a:xfrm>
          <a:solidFill>
            <a:srgbClr val="D9D9D9"/>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a:extLst>
              <a:ext uri="{FF2B5EF4-FFF2-40B4-BE49-F238E27FC236}">
                <a16:creationId xmlns:a16="http://schemas.microsoft.com/office/drawing/2014/main" id="{435A67E5-2439-3A48-AEE7-BD12801C1523}"/>
              </a:ext>
            </a:extLst>
          </p:cNvPr>
          <p:cNvSpPr>
            <a:spLocks noGrp="1"/>
          </p:cNvSpPr>
          <p:nvPr>
            <p:ph sz="half" idx="18" hasCustomPrompt="1"/>
          </p:nvPr>
        </p:nvSpPr>
        <p:spPr>
          <a:xfrm>
            <a:off x="304075" y="1578695"/>
            <a:ext cx="1790540" cy="659220"/>
          </a:xfrm>
          <a:solidFill>
            <a:srgbClr val="A6A6A6"/>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9" name="Content Placeholder 2">
            <a:extLst>
              <a:ext uri="{FF2B5EF4-FFF2-40B4-BE49-F238E27FC236}">
                <a16:creationId xmlns:a16="http://schemas.microsoft.com/office/drawing/2014/main" id="{FDF0B9E6-B1B1-1D41-8729-89A781187FF2}"/>
              </a:ext>
            </a:extLst>
          </p:cNvPr>
          <p:cNvSpPr>
            <a:spLocks noGrp="1"/>
          </p:cNvSpPr>
          <p:nvPr>
            <p:ph sz="half" idx="19" hasCustomPrompt="1"/>
          </p:nvPr>
        </p:nvSpPr>
        <p:spPr>
          <a:xfrm>
            <a:off x="2207303" y="1578695"/>
            <a:ext cx="1790540" cy="659220"/>
          </a:xfrm>
          <a:solidFill>
            <a:srgbClr val="A6A6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Nature of Award</a:t>
            </a:r>
          </a:p>
        </p:txBody>
      </p:sp>
      <p:sp>
        <p:nvSpPr>
          <p:cNvPr id="40" name="Content Placeholder 2">
            <a:extLst>
              <a:ext uri="{FF2B5EF4-FFF2-40B4-BE49-F238E27FC236}">
                <a16:creationId xmlns:a16="http://schemas.microsoft.com/office/drawing/2014/main" id="{828D1A66-C8F6-6748-92CA-831FEC0643DA}"/>
              </a:ext>
            </a:extLst>
          </p:cNvPr>
          <p:cNvSpPr>
            <a:spLocks noGrp="1"/>
          </p:cNvSpPr>
          <p:nvPr>
            <p:ph sz="half" idx="20" hasCustomPrompt="1"/>
          </p:nvPr>
        </p:nvSpPr>
        <p:spPr>
          <a:xfrm>
            <a:off x="4099899" y="1578695"/>
            <a:ext cx="1790540" cy="659220"/>
          </a:xfrm>
          <a:solidFill>
            <a:srgbClr val="A6A6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Entities</a:t>
            </a:r>
          </a:p>
        </p:txBody>
      </p:sp>
      <p:sp>
        <p:nvSpPr>
          <p:cNvPr id="41" name="Content Placeholder 2">
            <a:extLst>
              <a:ext uri="{FF2B5EF4-FFF2-40B4-BE49-F238E27FC236}">
                <a16:creationId xmlns:a16="http://schemas.microsoft.com/office/drawing/2014/main" id="{A260397B-432F-AA41-97EC-16C55F0997F1}"/>
              </a:ext>
            </a:extLst>
          </p:cNvPr>
          <p:cNvSpPr>
            <a:spLocks noGrp="1"/>
          </p:cNvSpPr>
          <p:nvPr>
            <p:ph sz="half" idx="21" hasCustomPrompt="1"/>
          </p:nvPr>
        </p:nvSpPr>
        <p:spPr>
          <a:xfrm>
            <a:off x="5992494" y="1578695"/>
            <a:ext cx="1790540" cy="659220"/>
          </a:xfrm>
          <a:solidFill>
            <a:srgbClr val="A6A6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Areas</a:t>
            </a:r>
          </a:p>
        </p:txBody>
      </p:sp>
      <p:sp>
        <p:nvSpPr>
          <p:cNvPr id="42" name="Content Placeholder 2">
            <a:extLst>
              <a:ext uri="{FF2B5EF4-FFF2-40B4-BE49-F238E27FC236}">
                <a16:creationId xmlns:a16="http://schemas.microsoft.com/office/drawing/2014/main" id="{0DF57940-D15F-334C-9491-89172BD79170}"/>
              </a:ext>
            </a:extLst>
          </p:cNvPr>
          <p:cNvSpPr>
            <a:spLocks noGrp="1"/>
          </p:cNvSpPr>
          <p:nvPr>
            <p:ph sz="half" idx="22" hasCustomPrompt="1"/>
          </p:nvPr>
        </p:nvSpPr>
        <p:spPr>
          <a:xfrm>
            <a:off x="7916987" y="1578695"/>
            <a:ext cx="1790540" cy="659220"/>
          </a:xfrm>
          <a:solidFill>
            <a:srgbClr val="A6A6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Costs</a:t>
            </a:r>
          </a:p>
        </p:txBody>
      </p:sp>
      <p:sp>
        <p:nvSpPr>
          <p:cNvPr id="43" name="Content Placeholder 2">
            <a:extLst>
              <a:ext uri="{FF2B5EF4-FFF2-40B4-BE49-F238E27FC236}">
                <a16:creationId xmlns:a16="http://schemas.microsoft.com/office/drawing/2014/main" id="{6801E2CB-71E8-7742-832F-1A9DA9434E0D}"/>
              </a:ext>
            </a:extLst>
          </p:cNvPr>
          <p:cNvSpPr>
            <a:spLocks noGrp="1"/>
          </p:cNvSpPr>
          <p:nvPr>
            <p:ph sz="half" idx="23" hasCustomPrompt="1"/>
          </p:nvPr>
        </p:nvSpPr>
        <p:spPr>
          <a:xfrm>
            <a:off x="9809582" y="1578695"/>
            <a:ext cx="1790540" cy="659220"/>
          </a:xfrm>
          <a:solidFill>
            <a:srgbClr val="A6A6A6"/>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Deadlines</a:t>
            </a:r>
          </a:p>
        </p:txBody>
      </p: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rgbClr val="A6A6A6"/>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38167697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7_Two Content">
    <p:spTree>
      <p:nvGrpSpPr>
        <p:cNvPr id="1" name=""/>
        <p:cNvGrpSpPr/>
        <p:nvPr/>
      </p:nvGrpSpPr>
      <p:grpSpPr>
        <a:xfrm>
          <a:off x="0" y="0"/>
          <a:ext cx="0" cy="0"/>
          <a:chOff x="0" y="0"/>
          <a:chExt cx="0" cy="0"/>
        </a:xfrm>
      </p:grpSpPr>
      <p:sp>
        <p:nvSpPr>
          <p:cNvPr id="21" name="Content Placeholder 2">
            <a:extLst>
              <a:ext uri="{FF2B5EF4-FFF2-40B4-BE49-F238E27FC236}">
                <a16:creationId xmlns:a16="http://schemas.microsoft.com/office/drawing/2014/main" id="{6D0C614B-B5C3-2C4B-ACC3-299BEF413CEB}"/>
              </a:ext>
            </a:extLst>
          </p:cNvPr>
          <p:cNvSpPr>
            <a:spLocks noGrp="1"/>
          </p:cNvSpPr>
          <p:nvPr>
            <p:ph idx="1"/>
          </p:nvPr>
        </p:nvSpPr>
        <p:spPr>
          <a:xfrm>
            <a:off x="304074" y="156494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A75DB87F-61BA-3F41-B6D5-06905E80EFB1}"/>
              </a:ext>
            </a:extLst>
          </p:cNvPr>
          <p:cNvSpPr>
            <a:spLocks noGrp="1"/>
          </p:cNvSpPr>
          <p:nvPr>
            <p:ph type="title"/>
          </p:nvPr>
        </p:nvSpPr>
        <p:spPr>
          <a:xfrm>
            <a:off x="304074" y="220035"/>
            <a:ext cx="10515600" cy="707428"/>
          </a:xfrm>
        </p:spPr>
        <p:txBody>
          <a:bodyPr anchor="t" anchorCtr="0">
            <a:normAutofit/>
          </a:bodyPr>
          <a:lstStyle>
            <a:lvl1pPr>
              <a:defRPr sz="3600">
                <a:solidFill>
                  <a:schemeClr val="bg1">
                    <a:lumMod val="50000"/>
                  </a:schemeClr>
                </a:solidFill>
              </a:defRPr>
            </a:lvl1pPr>
          </a:lstStyle>
          <a:p>
            <a:r>
              <a:rPr lang="en-US" dirty="0"/>
              <a:t>Click to edit Master title style</a:t>
            </a:r>
          </a:p>
        </p:txBody>
      </p:sp>
      <p:cxnSp>
        <p:nvCxnSpPr>
          <p:cNvPr id="11" name="Straight Connector 10">
            <a:extLst>
              <a:ext uri="{FF2B5EF4-FFF2-40B4-BE49-F238E27FC236}">
                <a16:creationId xmlns:a16="http://schemas.microsoft.com/office/drawing/2014/main" id="{A61DED14-5BF1-324C-B19D-8DBE2E455B6B}"/>
              </a:ext>
            </a:extLst>
          </p:cNvPr>
          <p:cNvCxnSpPr>
            <a:cxnSpLocks/>
          </p:cNvCxnSpPr>
          <p:nvPr userDrawn="1"/>
        </p:nvCxnSpPr>
        <p:spPr>
          <a:xfrm>
            <a:off x="304074" y="1310944"/>
            <a:ext cx="11481526" cy="0"/>
          </a:xfrm>
          <a:prstGeom prst="line">
            <a:avLst/>
          </a:prstGeom>
          <a:ln w="28575">
            <a:solidFill>
              <a:srgbClr val="A6A6A6"/>
            </a:solidFill>
          </a:ln>
        </p:spPr>
        <p:style>
          <a:lnRef idx="1">
            <a:schemeClr val="accent1"/>
          </a:lnRef>
          <a:fillRef idx="0">
            <a:schemeClr val="accent1"/>
          </a:fillRef>
          <a:effectRef idx="0">
            <a:schemeClr val="accent1"/>
          </a:effectRef>
          <a:fontRef idx="minor">
            <a:schemeClr val="tx1"/>
          </a:fontRef>
        </p:style>
      </p:cxnSp>
      <p:sp>
        <p:nvSpPr>
          <p:cNvPr id="12" name="Text Placeholder 4">
            <a:extLst>
              <a:ext uri="{FF2B5EF4-FFF2-40B4-BE49-F238E27FC236}">
                <a16:creationId xmlns:a16="http://schemas.microsoft.com/office/drawing/2014/main" id="{66BED729-B863-B747-9982-EF66E8179DC6}"/>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rgbClr val="A6A6A6"/>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7" name="Slide Number Placeholder 6">
            <a:extLst>
              <a:ext uri="{FF2B5EF4-FFF2-40B4-BE49-F238E27FC236}">
                <a16:creationId xmlns:a16="http://schemas.microsoft.com/office/drawing/2014/main" id="{E9F95CFF-E359-004B-926F-C7EEEAA69EE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77749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ext-Slide_3-Columns_Main">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id="{DA561512-1CA8-ED42-9790-5A0780596786}"/>
              </a:ext>
            </a:extLst>
          </p:cNvPr>
          <p:cNvSpPr>
            <a:spLocks noGrp="1"/>
          </p:cNvSpPr>
          <p:nvPr>
            <p:ph sz="half" idx="20"/>
          </p:nvPr>
        </p:nvSpPr>
        <p:spPr>
          <a:xfrm>
            <a:off x="6966917" y="3236146"/>
            <a:ext cx="3593369" cy="2914562"/>
          </a:xfrm>
          <a:noFill/>
        </p:spPr>
        <p:txBody>
          <a:bodyPr tIns="182880">
            <a:normAutofit/>
          </a:bodyPr>
          <a:lstStyle>
            <a:lvl1pPr>
              <a:defRPr sz="2100"/>
            </a:lvl1pPr>
            <a:lvl2pPr>
              <a:defRPr sz="2100"/>
            </a:lvl2pPr>
            <a:lvl3pPr>
              <a:defRPr sz="2100"/>
            </a:lvl3pPr>
            <a:lvl4pPr>
              <a:defRPr sz="2100"/>
            </a:lvl4pPr>
            <a:lvl5pPr>
              <a:defRPr sz="21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60AB63E6-55E1-6640-976E-CBE9F408DCEB}"/>
              </a:ext>
            </a:extLst>
          </p:cNvPr>
          <p:cNvSpPr>
            <a:spLocks noGrp="1"/>
          </p:cNvSpPr>
          <p:nvPr>
            <p:ph sz="half" idx="18" hasCustomPrompt="1"/>
          </p:nvPr>
        </p:nvSpPr>
        <p:spPr>
          <a:xfrm>
            <a:off x="1368675" y="2225518"/>
            <a:ext cx="3593368" cy="1008854"/>
          </a:xfrm>
          <a:noFill/>
        </p:spPr>
        <p:txBody>
          <a:bodyPr anchor="ctr" anchorCtr="0">
            <a:noAutofit/>
          </a:bodyPr>
          <a:lstStyle>
            <a:lvl1pPr marL="0" indent="0" algn="ctr">
              <a:lnSpc>
                <a:spcPts val="1800"/>
              </a:lnSpc>
              <a:buNone/>
              <a:defRPr sz="2100" b="1">
                <a:solidFill>
                  <a:schemeClr val="bg1">
                    <a:lumMod val="6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1367949" y="3236146"/>
            <a:ext cx="3593369" cy="2914562"/>
          </a:xfrm>
          <a:noFill/>
        </p:spPr>
        <p:txBody>
          <a:bodyPr tIns="182880">
            <a:normAutofit/>
          </a:bodyPr>
          <a:lstStyle>
            <a:lvl1pPr>
              <a:defRPr sz="2100"/>
            </a:lvl1pPr>
            <a:lvl2pPr>
              <a:defRPr sz="2100"/>
            </a:lvl2pPr>
            <a:lvl3pPr>
              <a:defRPr sz="2100"/>
            </a:lvl3pPr>
            <a:lvl4pPr>
              <a:defRPr sz="2100"/>
            </a:lvl4pPr>
            <a:lvl5pPr>
              <a:defRPr sz="21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EFAB1B7B-3311-E749-9C40-C82B5CD7BA6F}"/>
              </a:ext>
            </a:extLst>
          </p:cNvPr>
          <p:cNvSpPr>
            <a:spLocks noGrp="1"/>
          </p:cNvSpPr>
          <p:nvPr>
            <p:ph type="sldNum" sz="quarter" idx="12"/>
          </p:nvPr>
        </p:nvSpPr>
        <p:spPr>
          <a:xfrm>
            <a:off x="9167519" y="6470779"/>
            <a:ext cx="2743200" cy="365125"/>
          </a:xfrm>
        </p:spPr>
        <p:txBody>
          <a:bodyPr/>
          <a:lstStyle/>
          <a:p>
            <a:fld id="{40A17B67-C831-B84F-948C-1D25C88F474A}" type="slidenum">
              <a:rPr lang="en-US" smtClean="0"/>
              <a:t>‹#›</a:t>
            </a:fld>
            <a:endParaRPr lang="en-US" dirty="0"/>
          </a:p>
        </p:txBody>
      </p:sp>
      <p:cxnSp>
        <p:nvCxnSpPr>
          <p:cNvPr id="14" name="Straight Connector 13">
            <a:extLst>
              <a:ext uri="{FF2B5EF4-FFF2-40B4-BE49-F238E27FC236}">
                <a16:creationId xmlns:a16="http://schemas.microsoft.com/office/drawing/2014/main" id="{B81077A7-654F-004E-9265-4CE032E5D47F}"/>
              </a:ext>
            </a:extLst>
          </p:cNvPr>
          <p:cNvCxnSpPr>
            <a:cxnSpLocks/>
          </p:cNvCxnSpPr>
          <p:nvPr userDrawn="1"/>
        </p:nvCxnSpPr>
        <p:spPr>
          <a:xfrm>
            <a:off x="5937780" y="1532854"/>
            <a:ext cx="0" cy="4934377"/>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6" name="Content Placeholder 2">
            <a:extLst>
              <a:ext uri="{FF2B5EF4-FFF2-40B4-BE49-F238E27FC236}">
                <a16:creationId xmlns:a16="http://schemas.microsoft.com/office/drawing/2014/main" id="{A237A71C-A6D8-0D47-B62B-E6D4B1C9A6E4}"/>
              </a:ext>
            </a:extLst>
          </p:cNvPr>
          <p:cNvSpPr>
            <a:spLocks noGrp="1"/>
          </p:cNvSpPr>
          <p:nvPr>
            <p:ph sz="half" idx="19" hasCustomPrompt="1"/>
          </p:nvPr>
        </p:nvSpPr>
        <p:spPr>
          <a:xfrm>
            <a:off x="6966918" y="2225518"/>
            <a:ext cx="3593368" cy="1008854"/>
          </a:xfrm>
          <a:noFill/>
        </p:spPr>
        <p:txBody>
          <a:bodyPr anchor="ctr" anchorCtr="0">
            <a:noAutofit/>
          </a:bodyPr>
          <a:lstStyle>
            <a:lvl1pPr marL="0" indent="0" algn="ctr">
              <a:lnSpc>
                <a:spcPts val="1800"/>
              </a:lnSpc>
              <a:buNone/>
              <a:defRPr sz="2100" b="1">
                <a:solidFill>
                  <a:schemeClr val="bg1">
                    <a:lumMod val="6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2" name="Title 1">
            <a:extLst>
              <a:ext uri="{FF2B5EF4-FFF2-40B4-BE49-F238E27FC236}">
                <a16:creationId xmlns:a16="http://schemas.microsoft.com/office/drawing/2014/main" id="{4C71DB04-9D47-3643-B799-181132C9D93E}"/>
              </a:ext>
            </a:extLst>
          </p:cNvPr>
          <p:cNvSpPr>
            <a:spLocks noGrp="1"/>
          </p:cNvSpPr>
          <p:nvPr>
            <p:ph type="title"/>
          </p:nvPr>
        </p:nvSpPr>
        <p:spPr>
          <a:xfrm>
            <a:off x="304074" y="220035"/>
            <a:ext cx="10515600" cy="650842"/>
          </a:xfrm>
        </p:spPr>
        <p:txBody>
          <a:bodyPr anchor="t" anchorCtr="0">
            <a:normAutofit/>
          </a:bodyPr>
          <a:lstStyle>
            <a:lvl1pPr>
              <a:defRPr sz="3600">
                <a:solidFill>
                  <a:srgbClr val="006BAE"/>
                </a:solidFill>
              </a:defRPr>
            </a:lvl1pPr>
          </a:lstStyle>
          <a:p>
            <a:r>
              <a:rPr lang="en-US" dirty="0"/>
              <a:t>Click to edit Master title style</a:t>
            </a:r>
          </a:p>
        </p:txBody>
      </p:sp>
      <p:cxnSp>
        <p:nvCxnSpPr>
          <p:cNvPr id="33" name="Straight Connector 32">
            <a:extLst>
              <a:ext uri="{FF2B5EF4-FFF2-40B4-BE49-F238E27FC236}">
                <a16:creationId xmlns:a16="http://schemas.microsoft.com/office/drawing/2014/main" id="{B4DA80A1-6A31-8544-A81D-FA632318E913}"/>
              </a:ext>
            </a:extLst>
          </p:cNvPr>
          <p:cNvCxnSpPr>
            <a:cxnSpLocks/>
          </p:cNvCxnSpPr>
          <p:nvPr userDrawn="1"/>
        </p:nvCxnSpPr>
        <p:spPr>
          <a:xfrm>
            <a:off x="304074" y="1310944"/>
            <a:ext cx="11481526" cy="0"/>
          </a:xfrm>
          <a:prstGeom prst="line">
            <a:avLst/>
          </a:prstGeom>
          <a:ln w="28575">
            <a:solidFill>
              <a:srgbClr val="006BAE"/>
            </a:solidFill>
          </a:ln>
        </p:spPr>
        <p:style>
          <a:lnRef idx="1">
            <a:schemeClr val="accent1"/>
          </a:lnRef>
          <a:fillRef idx="0">
            <a:schemeClr val="accent1"/>
          </a:fillRef>
          <a:effectRef idx="0">
            <a:schemeClr val="accent1"/>
          </a:effectRef>
          <a:fontRef idx="minor">
            <a:schemeClr val="tx1"/>
          </a:fontRef>
        </p:style>
      </p:cxnSp>
      <p:sp>
        <p:nvSpPr>
          <p:cNvPr id="34" name="Text Placeholder 4">
            <a:extLst>
              <a:ext uri="{FF2B5EF4-FFF2-40B4-BE49-F238E27FC236}">
                <a16:creationId xmlns:a16="http://schemas.microsoft.com/office/drawing/2014/main" id="{1E114E5F-DFF9-5A4F-9FDF-C0729460EAF2}"/>
              </a:ext>
            </a:extLst>
          </p:cNvPr>
          <p:cNvSpPr>
            <a:spLocks noGrp="1"/>
          </p:cNvSpPr>
          <p:nvPr>
            <p:ph type="body" sz="quarter" idx="24"/>
          </p:nvPr>
        </p:nvSpPr>
        <p:spPr>
          <a:xfrm>
            <a:off x="304800" y="728663"/>
            <a:ext cx="7318375" cy="441325"/>
          </a:xfrm>
        </p:spPr>
        <p:txBody>
          <a:bodyPr>
            <a:noAutofit/>
          </a:bodyPr>
          <a:lstStyle>
            <a:lvl1pPr marL="0" indent="0">
              <a:buNone/>
              <a:defRPr sz="2100" b="0">
                <a:solidFill>
                  <a:schemeClr val="bg1">
                    <a:lumMod val="65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Tree>
    <p:extLst>
      <p:ext uri="{BB962C8B-B14F-4D97-AF65-F5344CB8AC3E}">
        <p14:creationId xmlns:p14="http://schemas.microsoft.com/office/powerpoint/2010/main" val="3656238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Slide_3-Columns_Main">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id="{DA561512-1CA8-ED42-9790-5A0780596786}"/>
              </a:ext>
            </a:extLst>
          </p:cNvPr>
          <p:cNvSpPr>
            <a:spLocks noGrp="1"/>
          </p:cNvSpPr>
          <p:nvPr>
            <p:ph sz="half" idx="20"/>
          </p:nvPr>
        </p:nvSpPr>
        <p:spPr>
          <a:xfrm>
            <a:off x="4276467" y="3552669"/>
            <a:ext cx="3593369" cy="2914562"/>
          </a:xfrm>
          <a:noFill/>
        </p:spPr>
        <p:txBody>
          <a:bodyPr tIns="182880">
            <a:normAutofit/>
          </a:bodyPr>
          <a:lstStyle>
            <a:lvl1pPr>
              <a:defRPr sz="2100"/>
            </a:lvl1pPr>
            <a:lvl2pPr>
              <a:defRPr sz="2100"/>
            </a:lvl2pPr>
            <a:lvl3pPr>
              <a:defRPr sz="2100"/>
            </a:lvl3pPr>
            <a:lvl4pPr>
              <a:defRPr sz="2100"/>
            </a:lvl4pPr>
            <a:lvl5pPr>
              <a:defRPr sz="21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60AB63E6-55E1-6640-976E-CBE9F408DCEB}"/>
              </a:ext>
            </a:extLst>
          </p:cNvPr>
          <p:cNvSpPr>
            <a:spLocks noGrp="1"/>
          </p:cNvSpPr>
          <p:nvPr>
            <p:ph sz="half" idx="18" hasCustomPrompt="1"/>
          </p:nvPr>
        </p:nvSpPr>
        <p:spPr>
          <a:xfrm>
            <a:off x="304075" y="2542041"/>
            <a:ext cx="3593368" cy="1008854"/>
          </a:xfrm>
          <a:noFill/>
        </p:spPr>
        <p:txBody>
          <a:bodyPr anchor="ctr" anchorCtr="0">
            <a:noAutofit/>
          </a:bodyPr>
          <a:lstStyle>
            <a:lvl1pPr marL="0" indent="0" algn="ctr">
              <a:lnSpc>
                <a:spcPts val="1800"/>
              </a:lnSpc>
              <a:buNone/>
              <a:defRPr sz="2100" b="1">
                <a:solidFill>
                  <a:schemeClr val="bg1">
                    <a:lumMod val="6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4" y="3552669"/>
            <a:ext cx="3593369" cy="2914562"/>
          </a:xfrm>
          <a:noFill/>
        </p:spPr>
        <p:txBody>
          <a:bodyPr tIns="182880">
            <a:normAutofit/>
          </a:bodyPr>
          <a:lstStyle>
            <a:lvl1pPr>
              <a:defRPr sz="2100"/>
            </a:lvl1pPr>
            <a:lvl2pPr>
              <a:defRPr sz="2100"/>
            </a:lvl2pPr>
            <a:lvl3pPr>
              <a:defRPr sz="2100"/>
            </a:lvl3pPr>
            <a:lvl4pPr>
              <a:defRPr sz="2100"/>
            </a:lvl4pPr>
            <a:lvl5pPr>
              <a:defRPr sz="21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EFAB1B7B-3311-E749-9C40-C82B5CD7BA6F}"/>
              </a:ext>
            </a:extLst>
          </p:cNvPr>
          <p:cNvSpPr>
            <a:spLocks noGrp="1"/>
          </p:cNvSpPr>
          <p:nvPr>
            <p:ph type="sldNum" sz="quarter" idx="12"/>
          </p:nvPr>
        </p:nvSpPr>
        <p:spPr>
          <a:xfrm>
            <a:off x="9167519" y="6470779"/>
            <a:ext cx="2743200" cy="365125"/>
          </a:xfrm>
        </p:spPr>
        <p:txBody>
          <a:bodyPr/>
          <a:lstStyle/>
          <a:p>
            <a:fld id="{40A17B67-C831-B84F-948C-1D25C88F474A}" type="slidenum">
              <a:rPr lang="en-US" smtClean="0"/>
              <a:t>‹#›</a:t>
            </a:fld>
            <a:endParaRPr lang="en-US" dirty="0"/>
          </a:p>
        </p:txBody>
      </p:sp>
      <p:cxnSp>
        <p:nvCxnSpPr>
          <p:cNvPr id="14" name="Straight Connector 13">
            <a:extLst>
              <a:ext uri="{FF2B5EF4-FFF2-40B4-BE49-F238E27FC236}">
                <a16:creationId xmlns:a16="http://schemas.microsoft.com/office/drawing/2014/main" id="{B81077A7-654F-004E-9265-4CE032E5D47F}"/>
              </a:ext>
            </a:extLst>
          </p:cNvPr>
          <p:cNvCxnSpPr>
            <a:cxnSpLocks/>
          </p:cNvCxnSpPr>
          <p:nvPr userDrawn="1"/>
        </p:nvCxnSpPr>
        <p:spPr>
          <a:xfrm>
            <a:off x="4126565" y="1532854"/>
            <a:ext cx="0" cy="4934377"/>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6" name="Content Placeholder 2">
            <a:extLst>
              <a:ext uri="{FF2B5EF4-FFF2-40B4-BE49-F238E27FC236}">
                <a16:creationId xmlns:a16="http://schemas.microsoft.com/office/drawing/2014/main" id="{A237A71C-A6D8-0D47-B62B-E6D4B1C9A6E4}"/>
              </a:ext>
            </a:extLst>
          </p:cNvPr>
          <p:cNvSpPr>
            <a:spLocks noGrp="1"/>
          </p:cNvSpPr>
          <p:nvPr>
            <p:ph sz="half" idx="19" hasCustomPrompt="1"/>
          </p:nvPr>
        </p:nvSpPr>
        <p:spPr>
          <a:xfrm>
            <a:off x="4276468" y="2542041"/>
            <a:ext cx="3593368" cy="1008854"/>
          </a:xfrm>
          <a:noFill/>
        </p:spPr>
        <p:txBody>
          <a:bodyPr anchor="ctr" anchorCtr="0">
            <a:noAutofit/>
          </a:bodyPr>
          <a:lstStyle>
            <a:lvl1pPr marL="0" indent="0" algn="ctr">
              <a:lnSpc>
                <a:spcPts val="1800"/>
              </a:lnSpc>
              <a:buNone/>
              <a:defRPr sz="2100" b="1">
                <a:solidFill>
                  <a:schemeClr val="bg1">
                    <a:lumMod val="6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29" name="Content Placeholder 2">
            <a:extLst>
              <a:ext uri="{FF2B5EF4-FFF2-40B4-BE49-F238E27FC236}">
                <a16:creationId xmlns:a16="http://schemas.microsoft.com/office/drawing/2014/main" id="{204EAEDF-62A9-1940-BE3C-2606FE64EBD4}"/>
              </a:ext>
            </a:extLst>
          </p:cNvPr>
          <p:cNvSpPr>
            <a:spLocks noGrp="1"/>
          </p:cNvSpPr>
          <p:nvPr>
            <p:ph sz="half" idx="21" hasCustomPrompt="1"/>
          </p:nvPr>
        </p:nvSpPr>
        <p:spPr>
          <a:xfrm>
            <a:off x="8248861" y="2542041"/>
            <a:ext cx="3593368" cy="1008854"/>
          </a:xfrm>
          <a:noFill/>
        </p:spPr>
        <p:txBody>
          <a:bodyPr anchor="ctr" anchorCtr="0">
            <a:noAutofit/>
          </a:bodyPr>
          <a:lstStyle>
            <a:lvl1pPr marL="0" indent="0" algn="ctr">
              <a:lnSpc>
                <a:spcPts val="1800"/>
              </a:lnSpc>
              <a:buNone/>
              <a:defRPr sz="2100" b="1">
                <a:solidFill>
                  <a:schemeClr val="bg1">
                    <a:lumMod val="6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0" name="Content Placeholder 2">
            <a:extLst>
              <a:ext uri="{FF2B5EF4-FFF2-40B4-BE49-F238E27FC236}">
                <a16:creationId xmlns:a16="http://schemas.microsoft.com/office/drawing/2014/main" id="{B20732D8-F43A-1442-80CB-321B15BFED1F}"/>
              </a:ext>
            </a:extLst>
          </p:cNvPr>
          <p:cNvSpPr>
            <a:spLocks noGrp="1"/>
          </p:cNvSpPr>
          <p:nvPr>
            <p:ph sz="half" idx="22"/>
          </p:nvPr>
        </p:nvSpPr>
        <p:spPr>
          <a:xfrm>
            <a:off x="8248860" y="3552669"/>
            <a:ext cx="3593369" cy="2914562"/>
          </a:xfrm>
          <a:noFill/>
        </p:spPr>
        <p:txBody>
          <a:bodyPr tIns="182880">
            <a:normAutofit/>
          </a:bodyPr>
          <a:lstStyle>
            <a:lvl1pPr>
              <a:defRPr sz="2100"/>
            </a:lvl1pPr>
            <a:lvl2pPr>
              <a:defRPr sz="2100"/>
            </a:lvl2pPr>
            <a:lvl3pPr>
              <a:defRPr sz="2100"/>
            </a:lvl3pPr>
            <a:lvl4pPr>
              <a:defRPr sz="2100"/>
            </a:lvl4pPr>
            <a:lvl5pPr>
              <a:defRPr sz="21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1" name="Straight Connector 30">
            <a:extLst>
              <a:ext uri="{FF2B5EF4-FFF2-40B4-BE49-F238E27FC236}">
                <a16:creationId xmlns:a16="http://schemas.microsoft.com/office/drawing/2014/main" id="{4F4B7A8F-4E36-CD45-A42C-07905449284C}"/>
              </a:ext>
            </a:extLst>
          </p:cNvPr>
          <p:cNvCxnSpPr>
            <a:cxnSpLocks/>
          </p:cNvCxnSpPr>
          <p:nvPr userDrawn="1"/>
        </p:nvCxnSpPr>
        <p:spPr>
          <a:xfrm>
            <a:off x="8083968" y="1532854"/>
            <a:ext cx="0" cy="4934377"/>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2" name="Title 1">
            <a:extLst>
              <a:ext uri="{FF2B5EF4-FFF2-40B4-BE49-F238E27FC236}">
                <a16:creationId xmlns:a16="http://schemas.microsoft.com/office/drawing/2014/main" id="{4C71DB04-9D47-3643-B799-181132C9D93E}"/>
              </a:ext>
            </a:extLst>
          </p:cNvPr>
          <p:cNvSpPr>
            <a:spLocks noGrp="1"/>
          </p:cNvSpPr>
          <p:nvPr>
            <p:ph type="title"/>
          </p:nvPr>
        </p:nvSpPr>
        <p:spPr>
          <a:xfrm>
            <a:off x="304074" y="220035"/>
            <a:ext cx="10515600" cy="650842"/>
          </a:xfrm>
        </p:spPr>
        <p:txBody>
          <a:bodyPr anchor="t" anchorCtr="0">
            <a:normAutofit/>
          </a:bodyPr>
          <a:lstStyle>
            <a:lvl1pPr>
              <a:defRPr sz="3600">
                <a:solidFill>
                  <a:srgbClr val="006BAE"/>
                </a:solidFill>
              </a:defRPr>
            </a:lvl1pPr>
          </a:lstStyle>
          <a:p>
            <a:r>
              <a:rPr lang="en-US" dirty="0"/>
              <a:t>Click to edit Master title style</a:t>
            </a:r>
          </a:p>
        </p:txBody>
      </p:sp>
      <p:cxnSp>
        <p:nvCxnSpPr>
          <p:cNvPr id="33" name="Straight Connector 32">
            <a:extLst>
              <a:ext uri="{FF2B5EF4-FFF2-40B4-BE49-F238E27FC236}">
                <a16:creationId xmlns:a16="http://schemas.microsoft.com/office/drawing/2014/main" id="{B4DA80A1-6A31-8544-A81D-FA632318E913}"/>
              </a:ext>
            </a:extLst>
          </p:cNvPr>
          <p:cNvCxnSpPr>
            <a:cxnSpLocks/>
          </p:cNvCxnSpPr>
          <p:nvPr userDrawn="1"/>
        </p:nvCxnSpPr>
        <p:spPr>
          <a:xfrm>
            <a:off x="304074" y="1310944"/>
            <a:ext cx="11481526" cy="0"/>
          </a:xfrm>
          <a:prstGeom prst="line">
            <a:avLst/>
          </a:prstGeom>
          <a:ln w="28575">
            <a:solidFill>
              <a:srgbClr val="006BAE"/>
            </a:solidFill>
          </a:ln>
        </p:spPr>
        <p:style>
          <a:lnRef idx="1">
            <a:schemeClr val="accent1"/>
          </a:lnRef>
          <a:fillRef idx="0">
            <a:schemeClr val="accent1"/>
          </a:fillRef>
          <a:effectRef idx="0">
            <a:schemeClr val="accent1"/>
          </a:effectRef>
          <a:fontRef idx="minor">
            <a:schemeClr val="tx1"/>
          </a:fontRef>
        </p:style>
      </p:cxnSp>
      <p:sp>
        <p:nvSpPr>
          <p:cNvPr id="34" name="Text Placeholder 4">
            <a:extLst>
              <a:ext uri="{FF2B5EF4-FFF2-40B4-BE49-F238E27FC236}">
                <a16:creationId xmlns:a16="http://schemas.microsoft.com/office/drawing/2014/main" id="{1E114E5F-DFF9-5A4F-9FDF-C0729460EAF2}"/>
              </a:ext>
            </a:extLst>
          </p:cNvPr>
          <p:cNvSpPr>
            <a:spLocks noGrp="1"/>
          </p:cNvSpPr>
          <p:nvPr>
            <p:ph type="body" sz="quarter" idx="24"/>
          </p:nvPr>
        </p:nvSpPr>
        <p:spPr>
          <a:xfrm>
            <a:off x="304800" y="728663"/>
            <a:ext cx="7318375" cy="441325"/>
          </a:xfrm>
        </p:spPr>
        <p:txBody>
          <a:bodyPr>
            <a:noAutofit/>
          </a:bodyPr>
          <a:lstStyle>
            <a:lvl1pPr marL="0" indent="0">
              <a:buNone/>
              <a:defRPr sz="2100" b="0">
                <a:solidFill>
                  <a:schemeClr val="bg1">
                    <a:lumMod val="65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Tree>
    <p:extLst>
      <p:ext uri="{BB962C8B-B14F-4D97-AF65-F5344CB8AC3E}">
        <p14:creationId xmlns:p14="http://schemas.microsoft.com/office/powerpoint/2010/main" val="139392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Slide_3-Columns-Colors_Mai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4" y="3033597"/>
            <a:ext cx="2743200" cy="3433634"/>
          </a:xfrm>
          <a:solidFill>
            <a:srgbClr val="BFCFFF"/>
          </a:solidFill>
        </p:spPr>
        <p:txBody>
          <a:bodyPr tIns="182880">
            <a:norm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526EC1E2-B355-B14E-9995-C06FDB341E80}"/>
              </a:ext>
            </a:extLst>
          </p:cNvPr>
          <p:cNvSpPr>
            <a:spLocks noGrp="1"/>
          </p:cNvSpPr>
          <p:nvPr>
            <p:ph sz="half" idx="13"/>
          </p:nvPr>
        </p:nvSpPr>
        <p:spPr>
          <a:xfrm>
            <a:off x="3244700" y="3033597"/>
            <a:ext cx="2743200" cy="3433634"/>
          </a:xfrm>
          <a:solidFill>
            <a:schemeClr val="accent6">
              <a:lumMod val="40000"/>
              <a:lumOff val="60000"/>
            </a:schemeClr>
          </a:solidFill>
        </p:spPr>
        <p:txBody>
          <a:bodyPr tIns="182880">
            <a:norm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07291"/>
            <a:ext cx="10515600" cy="1325563"/>
          </a:xfrm>
        </p:spPr>
        <p:txBody>
          <a:bodyPr anchor="t" anchorCtr="0">
            <a:normAutofit/>
          </a:bodyPr>
          <a:lstStyle>
            <a:lvl1pPr>
              <a:defRPr sz="3600">
                <a:solidFill>
                  <a:srgbClr val="006BAE"/>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3F01A136-C379-A44D-9346-1BBBA8C96E5A}"/>
              </a:ext>
            </a:extLst>
          </p:cNvPr>
          <p:cNvSpPr>
            <a:spLocks noGrp="1"/>
          </p:cNvSpPr>
          <p:nvPr>
            <p:ph sz="half" idx="14"/>
          </p:nvPr>
        </p:nvSpPr>
        <p:spPr>
          <a:xfrm>
            <a:off x="6198357" y="3033597"/>
            <a:ext cx="2743200" cy="3433634"/>
          </a:xfrm>
          <a:solidFill>
            <a:schemeClr val="bg1">
              <a:lumMod val="85000"/>
            </a:schemeClr>
          </a:solidFill>
        </p:spPr>
        <p:txBody>
          <a:bodyPr tIns="182880">
            <a:normAutofit/>
          </a:bodyPr>
          <a:lstStyle>
            <a:lvl1pPr>
              <a:defRPr sz="1600"/>
            </a:lvl1pPr>
            <a:lvl2pPr>
              <a:defRPr sz="1600"/>
            </a:lvl2pPr>
            <a:lvl3pPr>
              <a:defRPr sz="16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a:extLst>
              <a:ext uri="{FF2B5EF4-FFF2-40B4-BE49-F238E27FC236}">
                <a16:creationId xmlns:a16="http://schemas.microsoft.com/office/drawing/2014/main" id="{59EA7336-E432-FA45-B806-3AC8D45BF446}"/>
              </a:ext>
            </a:extLst>
          </p:cNvPr>
          <p:cNvSpPr>
            <a:spLocks noGrp="1"/>
          </p:cNvSpPr>
          <p:nvPr>
            <p:ph sz="half" idx="15"/>
          </p:nvPr>
        </p:nvSpPr>
        <p:spPr>
          <a:xfrm>
            <a:off x="9152014" y="3033597"/>
            <a:ext cx="2743200" cy="3433634"/>
          </a:xfrm>
          <a:solidFill>
            <a:schemeClr val="accent2">
              <a:lumMod val="40000"/>
              <a:lumOff val="60000"/>
            </a:schemeClr>
          </a:solidFill>
        </p:spPr>
        <p:txBody>
          <a:bodyPr tIns="182880">
            <a:normAutofit/>
          </a:bodyPr>
          <a:lstStyle>
            <a:lvl1pPr>
              <a:defRPr sz="1600"/>
            </a:lvl1pPr>
            <a:lvl2pPr>
              <a:defRPr sz="1600"/>
            </a:lvl2pPr>
            <a:lvl3pPr>
              <a:defRPr sz="16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6">
            <a:extLst>
              <a:ext uri="{FF2B5EF4-FFF2-40B4-BE49-F238E27FC236}">
                <a16:creationId xmlns:a16="http://schemas.microsoft.com/office/drawing/2014/main" id="{EFAB1B7B-3311-E749-9C40-C82B5CD7BA6F}"/>
              </a:ext>
            </a:extLst>
          </p:cNvPr>
          <p:cNvSpPr>
            <a:spLocks noGrp="1"/>
          </p:cNvSpPr>
          <p:nvPr>
            <p:ph type="sldNum" sz="quarter" idx="12"/>
          </p:nvPr>
        </p:nvSpPr>
        <p:spPr>
          <a:xfrm>
            <a:off x="9167519" y="6470779"/>
            <a:ext cx="2743200" cy="365125"/>
          </a:xfrm>
        </p:spPr>
        <p:txBody>
          <a:bodyPr/>
          <a:lstStyle/>
          <a:p>
            <a:fld id="{40A17B67-C831-B84F-948C-1D25C88F474A}" type="slidenum">
              <a:rPr lang="en-US" smtClean="0"/>
              <a:t>‹#›</a:t>
            </a:fld>
            <a:endParaRPr lang="en-US" dirty="0"/>
          </a:p>
        </p:txBody>
      </p:sp>
      <p:sp>
        <p:nvSpPr>
          <p:cNvPr id="17" name="Content Placeholder 2">
            <a:extLst>
              <a:ext uri="{FF2B5EF4-FFF2-40B4-BE49-F238E27FC236}">
                <a16:creationId xmlns:a16="http://schemas.microsoft.com/office/drawing/2014/main" id="{60AB63E6-55E1-6640-976E-CBE9F408DCEB}"/>
              </a:ext>
            </a:extLst>
          </p:cNvPr>
          <p:cNvSpPr>
            <a:spLocks noGrp="1"/>
          </p:cNvSpPr>
          <p:nvPr>
            <p:ph sz="half" idx="18" hasCustomPrompt="1"/>
          </p:nvPr>
        </p:nvSpPr>
        <p:spPr>
          <a:xfrm>
            <a:off x="304074" y="2024743"/>
            <a:ext cx="2743199" cy="1008854"/>
          </a:xfrm>
          <a:solidFill>
            <a:srgbClr val="3D5AFF"/>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12" name="Content Placeholder 2">
            <a:extLst>
              <a:ext uri="{FF2B5EF4-FFF2-40B4-BE49-F238E27FC236}">
                <a16:creationId xmlns:a16="http://schemas.microsoft.com/office/drawing/2014/main" id="{830C43CC-6306-374B-8E59-BD49F09C9F2D}"/>
              </a:ext>
            </a:extLst>
          </p:cNvPr>
          <p:cNvSpPr>
            <a:spLocks noGrp="1"/>
          </p:cNvSpPr>
          <p:nvPr>
            <p:ph sz="half" idx="19" hasCustomPrompt="1"/>
          </p:nvPr>
        </p:nvSpPr>
        <p:spPr>
          <a:xfrm>
            <a:off x="3244701" y="2024743"/>
            <a:ext cx="2743199" cy="1008854"/>
          </a:xfrm>
          <a:solidFill>
            <a:srgbClr val="538235"/>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15" name="Content Placeholder 2">
            <a:extLst>
              <a:ext uri="{FF2B5EF4-FFF2-40B4-BE49-F238E27FC236}">
                <a16:creationId xmlns:a16="http://schemas.microsoft.com/office/drawing/2014/main" id="{EDAC73A2-7579-4846-90C5-8371DE2143FE}"/>
              </a:ext>
            </a:extLst>
          </p:cNvPr>
          <p:cNvSpPr>
            <a:spLocks noGrp="1"/>
          </p:cNvSpPr>
          <p:nvPr>
            <p:ph sz="half" idx="20" hasCustomPrompt="1"/>
          </p:nvPr>
        </p:nvSpPr>
        <p:spPr>
          <a:xfrm>
            <a:off x="6206110" y="2024743"/>
            <a:ext cx="2743199" cy="1008854"/>
          </a:xfrm>
          <a:solidFill>
            <a:schemeClr val="bg1">
              <a:lumMod val="65000"/>
            </a:schemeClr>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16" name="Content Placeholder 2">
            <a:extLst>
              <a:ext uri="{FF2B5EF4-FFF2-40B4-BE49-F238E27FC236}">
                <a16:creationId xmlns:a16="http://schemas.microsoft.com/office/drawing/2014/main" id="{859F0AAA-1485-0148-B217-FD750F59A9AF}"/>
              </a:ext>
            </a:extLst>
          </p:cNvPr>
          <p:cNvSpPr>
            <a:spLocks noGrp="1"/>
          </p:cNvSpPr>
          <p:nvPr>
            <p:ph sz="half" idx="21" hasCustomPrompt="1"/>
          </p:nvPr>
        </p:nvSpPr>
        <p:spPr>
          <a:xfrm>
            <a:off x="9167519" y="2024743"/>
            <a:ext cx="2743199" cy="1008854"/>
          </a:xfrm>
          <a:solidFill>
            <a:schemeClr val="accent2">
              <a:lumMod val="75000"/>
            </a:schemeClr>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cxnSp>
        <p:nvCxnSpPr>
          <p:cNvPr id="27" name="Straight Connector 26">
            <a:extLst>
              <a:ext uri="{FF2B5EF4-FFF2-40B4-BE49-F238E27FC236}">
                <a16:creationId xmlns:a16="http://schemas.microsoft.com/office/drawing/2014/main" id="{C4F32800-3C9B-0A4D-AB29-301E6B51E71F}"/>
              </a:ext>
            </a:extLst>
          </p:cNvPr>
          <p:cNvCxnSpPr>
            <a:cxnSpLocks/>
          </p:cNvCxnSpPr>
          <p:nvPr userDrawn="1"/>
        </p:nvCxnSpPr>
        <p:spPr>
          <a:xfrm>
            <a:off x="304074" y="876747"/>
            <a:ext cx="11481526" cy="0"/>
          </a:xfrm>
          <a:prstGeom prst="line">
            <a:avLst/>
          </a:prstGeom>
          <a:ln w="28575">
            <a:solidFill>
              <a:srgbClr val="006B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12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Slide_3-Columns-Colors2_Mai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4" y="3033597"/>
            <a:ext cx="2743200" cy="3433634"/>
          </a:xfrm>
          <a:solidFill>
            <a:srgbClr val="F4DAFF"/>
          </a:solidFill>
        </p:spPr>
        <p:txBody>
          <a:bodyPr tIns="182880">
            <a:norm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526EC1E2-B355-B14E-9995-C06FDB341E80}"/>
              </a:ext>
            </a:extLst>
          </p:cNvPr>
          <p:cNvSpPr>
            <a:spLocks noGrp="1"/>
          </p:cNvSpPr>
          <p:nvPr>
            <p:ph sz="half" idx="13"/>
          </p:nvPr>
        </p:nvSpPr>
        <p:spPr>
          <a:xfrm>
            <a:off x="3244700" y="3033597"/>
            <a:ext cx="2743200" cy="3433634"/>
          </a:xfrm>
          <a:solidFill>
            <a:srgbClr val="FFB5A4"/>
          </a:solidFill>
        </p:spPr>
        <p:txBody>
          <a:bodyPr tIns="182880">
            <a:norm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07291"/>
            <a:ext cx="10515600" cy="1325563"/>
          </a:xfrm>
        </p:spPr>
        <p:txBody>
          <a:bodyPr anchor="t" anchorCtr="0">
            <a:normAutofit/>
          </a:bodyPr>
          <a:lstStyle>
            <a:lvl1pPr>
              <a:defRPr sz="3600">
                <a:solidFill>
                  <a:srgbClr val="006BAE"/>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3F01A136-C379-A44D-9346-1BBBA8C96E5A}"/>
              </a:ext>
            </a:extLst>
          </p:cNvPr>
          <p:cNvSpPr>
            <a:spLocks noGrp="1"/>
          </p:cNvSpPr>
          <p:nvPr>
            <p:ph sz="half" idx="14"/>
          </p:nvPr>
        </p:nvSpPr>
        <p:spPr>
          <a:xfrm>
            <a:off x="6198357" y="3033597"/>
            <a:ext cx="2743200" cy="3433634"/>
          </a:xfrm>
          <a:solidFill>
            <a:srgbClr val="FFDAA6"/>
          </a:solidFill>
        </p:spPr>
        <p:txBody>
          <a:bodyPr tIns="182880">
            <a:normAutofit/>
          </a:bodyPr>
          <a:lstStyle>
            <a:lvl1pPr>
              <a:defRPr sz="1600"/>
            </a:lvl1pPr>
            <a:lvl2pPr>
              <a:defRPr sz="1600"/>
            </a:lvl2pPr>
            <a:lvl3pPr>
              <a:defRPr sz="16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a:extLst>
              <a:ext uri="{FF2B5EF4-FFF2-40B4-BE49-F238E27FC236}">
                <a16:creationId xmlns:a16="http://schemas.microsoft.com/office/drawing/2014/main" id="{59EA7336-E432-FA45-B806-3AC8D45BF446}"/>
              </a:ext>
            </a:extLst>
          </p:cNvPr>
          <p:cNvSpPr>
            <a:spLocks noGrp="1"/>
          </p:cNvSpPr>
          <p:nvPr>
            <p:ph sz="half" idx="15"/>
          </p:nvPr>
        </p:nvSpPr>
        <p:spPr>
          <a:xfrm>
            <a:off x="9152014" y="3033597"/>
            <a:ext cx="2743200" cy="3433634"/>
          </a:xfrm>
          <a:solidFill>
            <a:srgbClr val="C3F8DA"/>
          </a:solidFill>
        </p:spPr>
        <p:txBody>
          <a:bodyPr tIns="182880">
            <a:norm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EFAB1B7B-3311-E749-9C40-C82B5CD7BA6F}"/>
              </a:ext>
            </a:extLst>
          </p:cNvPr>
          <p:cNvSpPr>
            <a:spLocks noGrp="1"/>
          </p:cNvSpPr>
          <p:nvPr>
            <p:ph type="sldNum" sz="quarter" idx="12"/>
          </p:nvPr>
        </p:nvSpPr>
        <p:spPr>
          <a:xfrm>
            <a:off x="9167519" y="6470779"/>
            <a:ext cx="2743200" cy="365125"/>
          </a:xfrm>
        </p:spPr>
        <p:txBody>
          <a:bodyPr/>
          <a:lstStyle/>
          <a:p>
            <a:fld id="{40A17B67-C831-B84F-948C-1D25C88F474A}" type="slidenum">
              <a:rPr lang="en-US" smtClean="0"/>
              <a:t>‹#›</a:t>
            </a:fld>
            <a:endParaRPr lang="en-US" dirty="0"/>
          </a:p>
        </p:txBody>
      </p:sp>
      <p:sp>
        <p:nvSpPr>
          <p:cNvPr id="17" name="Content Placeholder 2">
            <a:extLst>
              <a:ext uri="{FF2B5EF4-FFF2-40B4-BE49-F238E27FC236}">
                <a16:creationId xmlns:a16="http://schemas.microsoft.com/office/drawing/2014/main" id="{60AB63E6-55E1-6640-976E-CBE9F408DCEB}"/>
              </a:ext>
            </a:extLst>
          </p:cNvPr>
          <p:cNvSpPr>
            <a:spLocks noGrp="1"/>
          </p:cNvSpPr>
          <p:nvPr>
            <p:ph sz="half" idx="18" hasCustomPrompt="1"/>
          </p:nvPr>
        </p:nvSpPr>
        <p:spPr>
          <a:xfrm>
            <a:off x="304074" y="2024743"/>
            <a:ext cx="2743199" cy="1008854"/>
          </a:xfrm>
          <a:solidFill>
            <a:srgbClr val="7030A0"/>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12" name="Content Placeholder 2">
            <a:extLst>
              <a:ext uri="{FF2B5EF4-FFF2-40B4-BE49-F238E27FC236}">
                <a16:creationId xmlns:a16="http://schemas.microsoft.com/office/drawing/2014/main" id="{830C43CC-6306-374B-8E59-BD49F09C9F2D}"/>
              </a:ext>
            </a:extLst>
          </p:cNvPr>
          <p:cNvSpPr>
            <a:spLocks noGrp="1"/>
          </p:cNvSpPr>
          <p:nvPr>
            <p:ph sz="half" idx="19" hasCustomPrompt="1"/>
          </p:nvPr>
        </p:nvSpPr>
        <p:spPr>
          <a:xfrm>
            <a:off x="3244701" y="2024743"/>
            <a:ext cx="2743199" cy="1008854"/>
          </a:xfrm>
          <a:solidFill>
            <a:srgbClr val="FF5521"/>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15" name="Content Placeholder 2">
            <a:extLst>
              <a:ext uri="{FF2B5EF4-FFF2-40B4-BE49-F238E27FC236}">
                <a16:creationId xmlns:a16="http://schemas.microsoft.com/office/drawing/2014/main" id="{EDAC73A2-7579-4846-90C5-8371DE2143FE}"/>
              </a:ext>
            </a:extLst>
          </p:cNvPr>
          <p:cNvSpPr>
            <a:spLocks noGrp="1"/>
          </p:cNvSpPr>
          <p:nvPr>
            <p:ph sz="half" idx="20" hasCustomPrompt="1"/>
          </p:nvPr>
        </p:nvSpPr>
        <p:spPr>
          <a:xfrm>
            <a:off x="6206110" y="2024743"/>
            <a:ext cx="2743199" cy="1008854"/>
          </a:xfrm>
          <a:solidFill>
            <a:srgbClr val="FFAF00"/>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16" name="Content Placeholder 2">
            <a:extLst>
              <a:ext uri="{FF2B5EF4-FFF2-40B4-BE49-F238E27FC236}">
                <a16:creationId xmlns:a16="http://schemas.microsoft.com/office/drawing/2014/main" id="{859F0AAA-1485-0148-B217-FD750F59A9AF}"/>
              </a:ext>
            </a:extLst>
          </p:cNvPr>
          <p:cNvSpPr>
            <a:spLocks noGrp="1"/>
          </p:cNvSpPr>
          <p:nvPr>
            <p:ph sz="half" idx="21" hasCustomPrompt="1"/>
          </p:nvPr>
        </p:nvSpPr>
        <p:spPr>
          <a:xfrm>
            <a:off x="9167519" y="2024743"/>
            <a:ext cx="2743199" cy="1008854"/>
          </a:xfrm>
          <a:solidFill>
            <a:srgbClr val="0EE1A6"/>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cxnSp>
        <p:nvCxnSpPr>
          <p:cNvPr id="27" name="Straight Connector 26">
            <a:extLst>
              <a:ext uri="{FF2B5EF4-FFF2-40B4-BE49-F238E27FC236}">
                <a16:creationId xmlns:a16="http://schemas.microsoft.com/office/drawing/2014/main" id="{C4F32800-3C9B-0A4D-AB29-301E6B51E71F}"/>
              </a:ext>
            </a:extLst>
          </p:cNvPr>
          <p:cNvCxnSpPr>
            <a:cxnSpLocks/>
          </p:cNvCxnSpPr>
          <p:nvPr userDrawn="1"/>
        </p:nvCxnSpPr>
        <p:spPr>
          <a:xfrm>
            <a:off x="304074" y="876747"/>
            <a:ext cx="11481526" cy="0"/>
          </a:xfrm>
          <a:prstGeom prst="line">
            <a:avLst/>
          </a:prstGeom>
          <a:ln w="28575">
            <a:solidFill>
              <a:srgbClr val="006B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283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Slide_LightBlue">
    <p:bg>
      <p:bgPr>
        <a:solidFill>
          <a:srgbClr val="3D5A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A467-33DB-7942-BDCF-5C0B2542DD61}"/>
              </a:ext>
            </a:extLst>
          </p:cNvPr>
          <p:cNvSpPr>
            <a:spLocks noGrp="1"/>
          </p:cNvSpPr>
          <p:nvPr>
            <p:ph type="ctrTitle"/>
          </p:nvPr>
        </p:nvSpPr>
        <p:spPr>
          <a:xfrm>
            <a:off x="289560" y="302487"/>
            <a:ext cx="9144000" cy="2387600"/>
          </a:xfrm>
        </p:spPr>
        <p:txBody>
          <a:bodyPr anchor="t" anchorCtr="0"/>
          <a:lstStyle>
            <a:lvl1pPr algn="l" defTabSz="914400">
              <a:spcAft>
                <a:spcPts val="600"/>
              </a:spcAft>
              <a:defRPr sz="6000">
                <a:solidFill>
                  <a:schemeClr val="accent1">
                    <a:lumMod val="75000"/>
                  </a:schemeClr>
                </a:solidFill>
              </a:defRPr>
            </a:lvl1pPr>
          </a:lstStyle>
          <a:p>
            <a:pPr algn="l" defTabSz="914400">
              <a:spcAft>
                <a:spcPts val="600"/>
              </a:spcAft>
            </a:pPr>
            <a:endParaRPr lang="en-US" sz="6000" i="1" dirty="0">
              <a:solidFill>
                <a:schemeClr val="bg1"/>
              </a:solidFill>
            </a:endParaRPr>
          </a:p>
        </p:txBody>
      </p:sp>
      <p:sp>
        <p:nvSpPr>
          <p:cNvPr id="4" name="Rectangle 3">
            <a:extLst>
              <a:ext uri="{FF2B5EF4-FFF2-40B4-BE49-F238E27FC236}">
                <a16:creationId xmlns:a16="http://schemas.microsoft.com/office/drawing/2014/main" id="{9668EF27-9F3E-BE49-931E-F82FB6549FBD}"/>
              </a:ext>
            </a:extLst>
          </p:cNvPr>
          <p:cNvSpPr/>
          <p:nvPr userDrawn="1"/>
        </p:nvSpPr>
        <p:spPr>
          <a:xfrm>
            <a:off x="0" y="4428309"/>
            <a:ext cx="12192000" cy="2429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E1B211DB-5C0C-484D-B7F0-BA1C4F16F79D}"/>
              </a:ext>
            </a:extLst>
          </p:cNvPr>
          <p:cNvSpPr>
            <a:spLocks noGrp="1"/>
          </p:cNvSpPr>
          <p:nvPr>
            <p:ph type="pic" sz="quarter" idx="10" hasCustomPrompt="1"/>
          </p:nvPr>
        </p:nvSpPr>
        <p:spPr>
          <a:xfrm>
            <a:off x="289560" y="4800191"/>
            <a:ext cx="3552825" cy="1685925"/>
          </a:xfrm>
        </p:spPr>
        <p:txBody>
          <a:bodyPr/>
          <a:lstStyle/>
          <a:p>
            <a:r>
              <a:rPr lang="en-US" dirty="0"/>
              <a:t>Logo</a:t>
            </a:r>
          </a:p>
        </p:txBody>
      </p:sp>
      <p:sp>
        <p:nvSpPr>
          <p:cNvPr id="6" name="Slide Number Placeholder 6">
            <a:extLst>
              <a:ext uri="{FF2B5EF4-FFF2-40B4-BE49-F238E27FC236}">
                <a16:creationId xmlns:a16="http://schemas.microsoft.com/office/drawing/2014/main" id="{AA1C9846-B23B-4640-A4BB-BD96464383AE}"/>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35097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6E3B1397-82A0-AC41-94A6-A3837AF7D0C7}"/>
              </a:ext>
            </a:extLst>
          </p:cNvPr>
          <p:cNvSpPr>
            <a:spLocks noGrp="1"/>
          </p:cNvSpPr>
          <p:nvPr>
            <p:ph sz="half" idx="17"/>
          </p:nvPr>
        </p:nvSpPr>
        <p:spPr>
          <a:xfrm>
            <a:off x="9820215" y="2237914"/>
            <a:ext cx="1790540" cy="4232865"/>
          </a:xfrm>
          <a:solidFill>
            <a:srgbClr val="C0CF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A747FB79-4971-264B-A5F1-6E9D06F42B5B}"/>
              </a:ext>
            </a:extLst>
          </p:cNvPr>
          <p:cNvSpPr>
            <a:spLocks noGrp="1"/>
          </p:cNvSpPr>
          <p:nvPr>
            <p:ph sz="half" idx="1"/>
          </p:nvPr>
        </p:nvSpPr>
        <p:spPr>
          <a:xfrm>
            <a:off x="304075" y="2237914"/>
            <a:ext cx="1790540" cy="4232865"/>
          </a:xfrm>
          <a:solidFill>
            <a:srgbClr val="C0CF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7D7EC78C-4070-064F-8B44-4C2BF49358E5}"/>
              </a:ext>
            </a:extLst>
          </p:cNvPr>
          <p:cNvSpPr>
            <a:spLocks noGrp="1"/>
          </p:cNvSpPr>
          <p:nvPr>
            <p:ph type="title"/>
          </p:nvPr>
        </p:nvSpPr>
        <p:spPr>
          <a:xfrm>
            <a:off x="304074" y="220035"/>
            <a:ext cx="10515600" cy="707428"/>
          </a:xfrm>
        </p:spPr>
        <p:txBody>
          <a:bodyPr anchor="t" anchorCtr="0">
            <a:normAutofit/>
          </a:bodyPr>
          <a:lstStyle>
            <a:lvl1pPr>
              <a:defRPr sz="3600">
                <a:solidFill>
                  <a:srgbClr val="3D5AFF"/>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31E4479-9A9A-3344-9042-331E91070939}"/>
              </a:ext>
            </a:extLst>
          </p:cNvPr>
          <p:cNvCxnSpPr>
            <a:cxnSpLocks/>
          </p:cNvCxnSpPr>
          <p:nvPr userDrawn="1"/>
        </p:nvCxnSpPr>
        <p:spPr>
          <a:xfrm>
            <a:off x="304074" y="1310944"/>
            <a:ext cx="11481526" cy="0"/>
          </a:xfrm>
          <a:prstGeom prst="line">
            <a:avLst/>
          </a:prstGeom>
          <a:ln w="28575">
            <a:solidFill>
              <a:srgbClr val="3D5AFF"/>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487AEABC-2BBA-044C-8203-3F02F16499C3}"/>
              </a:ext>
            </a:extLst>
          </p:cNvPr>
          <p:cNvSpPr>
            <a:spLocks noGrp="1"/>
          </p:cNvSpPr>
          <p:nvPr>
            <p:ph sz="half" idx="13"/>
          </p:nvPr>
        </p:nvSpPr>
        <p:spPr>
          <a:xfrm>
            <a:off x="2207303" y="2237914"/>
            <a:ext cx="1790540" cy="4232865"/>
          </a:xfrm>
          <a:solidFill>
            <a:srgbClr val="C0CF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a:extLst>
              <a:ext uri="{FF2B5EF4-FFF2-40B4-BE49-F238E27FC236}">
                <a16:creationId xmlns:a16="http://schemas.microsoft.com/office/drawing/2014/main" id="{2DCA90E0-F962-2E41-8EB8-FCB472A19028}"/>
              </a:ext>
            </a:extLst>
          </p:cNvPr>
          <p:cNvSpPr>
            <a:spLocks noGrp="1"/>
          </p:cNvSpPr>
          <p:nvPr>
            <p:ph sz="half" idx="14"/>
          </p:nvPr>
        </p:nvSpPr>
        <p:spPr>
          <a:xfrm>
            <a:off x="4110531" y="2237914"/>
            <a:ext cx="1790540" cy="4232865"/>
          </a:xfrm>
          <a:solidFill>
            <a:srgbClr val="C0CF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a:extLst>
              <a:ext uri="{FF2B5EF4-FFF2-40B4-BE49-F238E27FC236}">
                <a16:creationId xmlns:a16="http://schemas.microsoft.com/office/drawing/2014/main" id="{B0FE7E42-4F8D-9F4F-923C-1999D272BC39}"/>
              </a:ext>
            </a:extLst>
          </p:cNvPr>
          <p:cNvSpPr>
            <a:spLocks noGrp="1"/>
          </p:cNvSpPr>
          <p:nvPr>
            <p:ph sz="half" idx="15"/>
          </p:nvPr>
        </p:nvSpPr>
        <p:spPr>
          <a:xfrm>
            <a:off x="6013759" y="2237914"/>
            <a:ext cx="1790540" cy="4232865"/>
          </a:xfrm>
          <a:solidFill>
            <a:srgbClr val="C0CF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a:extLst>
              <a:ext uri="{FF2B5EF4-FFF2-40B4-BE49-F238E27FC236}">
                <a16:creationId xmlns:a16="http://schemas.microsoft.com/office/drawing/2014/main" id="{7A442E3B-A1AE-D44D-8BF4-E5F334D9A250}"/>
              </a:ext>
            </a:extLst>
          </p:cNvPr>
          <p:cNvSpPr>
            <a:spLocks noGrp="1"/>
          </p:cNvSpPr>
          <p:nvPr>
            <p:ph sz="half" idx="16"/>
          </p:nvPr>
        </p:nvSpPr>
        <p:spPr>
          <a:xfrm>
            <a:off x="7916987" y="2237914"/>
            <a:ext cx="1790540" cy="4232865"/>
          </a:xfrm>
          <a:solidFill>
            <a:srgbClr val="C0CFFF"/>
          </a:solidFill>
        </p:spPr>
        <p:txBody>
          <a:bodyPr tIns="182880">
            <a:noAutofit/>
          </a:bodyPr>
          <a:lstStyle>
            <a:lvl1pPr>
              <a:defRPr sz="1600"/>
            </a:lvl1pPr>
            <a:lvl2pPr>
              <a:defRPr sz="16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a:extLst>
              <a:ext uri="{FF2B5EF4-FFF2-40B4-BE49-F238E27FC236}">
                <a16:creationId xmlns:a16="http://schemas.microsoft.com/office/drawing/2014/main" id="{435A67E5-2439-3A48-AEE7-BD12801C1523}"/>
              </a:ext>
            </a:extLst>
          </p:cNvPr>
          <p:cNvSpPr>
            <a:spLocks noGrp="1"/>
          </p:cNvSpPr>
          <p:nvPr>
            <p:ph sz="half" idx="18" hasCustomPrompt="1"/>
          </p:nvPr>
        </p:nvSpPr>
        <p:spPr>
          <a:xfrm>
            <a:off x="304075" y="1578695"/>
            <a:ext cx="1790540" cy="659220"/>
          </a:xfrm>
          <a:solidFill>
            <a:srgbClr val="3D5AFF"/>
          </a:solidFill>
        </p:spPr>
        <p:txBody>
          <a:bodyPr anchor="ctr" anchorCtr="0">
            <a:noAutofit/>
          </a:bodyPr>
          <a:lstStyle>
            <a:lvl1pPr marL="0" indent="0" algn="ctr">
              <a:lnSpc>
                <a:spcPts val="18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Program Purpose</a:t>
            </a:r>
          </a:p>
        </p:txBody>
      </p:sp>
      <p:sp>
        <p:nvSpPr>
          <p:cNvPr id="39" name="Content Placeholder 2">
            <a:extLst>
              <a:ext uri="{FF2B5EF4-FFF2-40B4-BE49-F238E27FC236}">
                <a16:creationId xmlns:a16="http://schemas.microsoft.com/office/drawing/2014/main" id="{FDF0B9E6-B1B1-1D41-8729-89A781187FF2}"/>
              </a:ext>
            </a:extLst>
          </p:cNvPr>
          <p:cNvSpPr>
            <a:spLocks noGrp="1"/>
          </p:cNvSpPr>
          <p:nvPr>
            <p:ph sz="half" idx="19" hasCustomPrompt="1"/>
          </p:nvPr>
        </p:nvSpPr>
        <p:spPr>
          <a:xfrm>
            <a:off x="2207303" y="1578695"/>
            <a:ext cx="1790540" cy="659220"/>
          </a:xfrm>
          <a:solidFill>
            <a:srgbClr val="3D5AFF"/>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Nature of Award</a:t>
            </a:r>
          </a:p>
        </p:txBody>
      </p:sp>
      <p:sp>
        <p:nvSpPr>
          <p:cNvPr id="40" name="Content Placeholder 2">
            <a:extLst>
              <a:ext uri="{FF2B5EF4-FFF2-40B4-BE49-F238E27FC236}">
                <a16:creationId xmlns:a16="http://schemas.microsoft.com/office/drawing/2014/main" id="{828D1A66-C8F6-6748-92CA-831FEC0643DA}"/>
              </a:ext>
            </a:extLst>
          </p:cNvPr>
          <p:cNvSpPr>
            <a:spLocks noGrp="1"/>
          </p:cNvSpPr>
          <p:nvPr>
            <p:ph sz="half" idx="20" hasCustomPrompt="1"/>
          </p:nvPr>
        </p:nvSpPr>
        <p:spPr>
          <a:xfrm>
            <a:off x="4099899" y="1578695"/>
            <a:ext cx="1790540" cy="659220"/>
          </a:xfrm>
          <a:solidFill>
            <a:srgbClr val="3D5AFF"/>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Entities</a:t>
            </a:r>
          </a:p>
        </p:txBody>
      </p:sp>
      <p:sp>
        <p:nvSpPr>
          <p:cNvPr id="41" name="Content Placeholder 2">
            <a:extLst>
              <a:ext uri="{FF2B5EF4-FFF2-40B4-BE49-F238E27FC236}">
                <a16:creationId xmlns:a16="http://schemas.microsoft.com/office/drawing/2014/main" id="{A260397B-432F-AA41-97EC-16C55F0997F1}"/>
              </a:ext>
            </a:extLst>
          </p:cNvPr>
          <p:cNvSpPr>
            <a:spLocks noGrp="1"/>
          </p:cNvSpPr>
          <p:nvPr>
            <p:ph sz="half" idx="21" hasCustomPrompt="1"/>
          </p:nvPr>
        </p:nvSpPr>
        <p:spPr>
          <a:xfrm>
            <a:off x="5992494" y="1578695"/>
            <a:ext cx="1790540" cy="659220"/>
          </a:xfrm>
          <a:solidFill>
            <a:srgbClr val="3D5AFF"/>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Areas</a:t>
            </a:r>
          </a:p>
        </p:txBody>
      </p:sp>
      <p:sp>
        <p:nvSpPr>
          <p:cNvPr id="42" name="Content Placeholder 2">
            <a:extLst>
              <a:ext uri="{FF2B5EF4-FFF2-40B4-BE49-F238E27FC236}">
                <a16:creationId xmlns:a16="http://schemas.microsoft.com/office/drawing/2014/main" id="{0DF57940-D15F-334C-9491-89172BD79170}"/>
              </a:ext>
            </a:extLst>
          </p:cNvPr>
          <p:cNvSpPr>
            <a:spLocks noGrp="1"/>
          </p:cNvSpPr>
          <p:nvPr>
            <p:ph sz="half" idx="22" hasCustomPrompt="1"/>
          </p:nvPr>
        </p:nvSpPr>
        <p:spPr>
          <a:xfrm>
            <a:off x="7916987" y="1578695"/>
            <a:ext cx="1790540" cy="659220"/>
          </a:xfrm>
          <a:solidFill>
            <a:srgbClr val="3D5AFF"/>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Eligible Costs</a:t>
            </a:r>
          </a:p>
        </p:txBody>
      </p:sp>
      <p:sp>
        <p:nvSpPr>
          <p:cNvPr id="43" name="Content Placeholder 2">
            <a:extLst>
              <a:ext uri="{FF2B5EF4-FFF2-40B4-BE49-F238E27FC236}">
                <a16:creationId xmlns:a16="http://schemas.microsoft.com/office/drawing/2014/main" id="{6801E2CB-71E8-7742-832F-1A9DA9434E0D}"/>
              </a:ext>
            </a:extLst>
          </p:cNvPr>
          <p:cNvSpPr>
            <a:spLocks noGrp="1"/>
          </p:cNvSpPr>
          <p:nvPr>
            <p:ph sz="half" idx="23" hasCustomPrompt="1"/>
          </p:nvPr>
        </p:nvSpPr>
        <p:spPr>
          <a:xfrm>
            <a:off x="9809582" y="1578695"/>
            <a:ext cx="1790540" cy="659220"/>
          </a:xfrm>
          <a:solidFill>
            <a:srgbClr val="3D5AFF"/>
          </a:solidFill>
        </p:spPr>
        <p:txBody>
          <a:bodyPr anchor="ctr" anchorCtr="0">
            <a:noAutofit/>
          </a:bodyPr>
          <a:lstStyle>
            <a:lvl1pPr marL="0" indent="0" algn="ctr">
              <a:lnSpc>
                <a:spcPts val="2000"/>
              </a:lnSpc>
              <a:buNone/>
              <a:defRPr sz="18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Deadlines</a:t>
            </a:r>
          </a:p>
        </p:txBody>
      </p:sp>
      <p:sp>
        <p:nvSpPr>
          <p:cNvPr id="5" name="Text Placeholder 4">
            <a:extLst>
              <a:ext uri="{FF2B5EF4-FFF2-40B4-BE49-F238E27FC236}">
                <a16:creationId xmlns:a16="http://schemas.microsoft.com/office/drawing/2014/main" id="{DC29CE1E-46CF-204D-A06E-E15CD2830B8F}"/>
              </a:ext>
            </a:extLst>
          </p:cNvPr>
          <p:cNvSpPr>
            <a:spLocks noGrp="1"/>
          </p:cNvSpPr>
          <p:nvPr>
            <p:ph type="body" sz="quarter" idx="24"/>
          </p:nvPr>
        </p:nvSpPr>
        <p:spPr>
          <a:xfrm>
            <a:off x="304800" y="728663"/>
            <a:ext cx="7318375" cy="441325"/>
          </a:xfrm>
        </p:spPr>
        <p:txBody>
          <a:bodyPr>
            <a:noAutofit/>
          </a:bodyPr>
          <a:lstStyle>
            <a:lvl1pPr marL="0" indent="0">
              <a:buNone/>
              <a:defRPr sz="2400" b="0">
                <a:solidFill>
                  <a:schemeClr val="bg1">
                    <a:lumMod val="50000"/>
                  </a:schemeClr>
                </a:solidFill>
              </a:defRPr>
            </a:lvl1pPr>
            <a:lvl2pPr marL="457200" indent="0">
              <a:buNone/>
              <a:defRPr sz="1800" b="0">
                <a:solidFill>
                  <a:schemeClr val="accent1">
                    <a:lumMod val="75000"/>
                  </a:schemeClr>
                </a:solidFill>
              </a:defRPr>
            </a:lvl2pPr>
            <a:lvl3pPr marL="914400" indent="0">
              <a:buNone/>
              <a:defRPr sz="1800" b="0">
                <a:solidFill>
                  <a:schemeClr val="accent1">
                    <a:lumMod val="75000"/>
                  </a:schemeClr>
                </a:solidFill>
              </a:defRPr>
            </a:lvl3pPr>
            <a:lvl4pPr marL="1371600" indent="0">
              <a:buNone/>
              <a:defRPr sz="1800" b="0">
                <a:solidFill>
                  <a:schemeClr val="accent1">
                    <a:lumMod val="75000"/>
                  </a:schemeClr>
                </a:solidFill>
              </a:defRPr>
            </a:lvl4pPr>
            <a:lvl5pPr marL="1828800" indent="0">
              <a:buNone/>
              <a:defRPr sz="1800" b="0">
                <a:solidFill>
                  <a:schemeClr val="accent1">
                    <a:lumMod val="75000"/>
                  </a:schemeClr>
                </a:solidFill>
              </a:defRPr>
            </a:lvl5pPr>
          </a:lstStyle>
          <a:p>
            <a:pPr lvl="0"/>
            <a:r>
              <a:rPr lang="en-US" dirty="0"/>
              <a:t>Edit Master text styles</a:t>
            </a:r>
          </a:p>
        </p:txBody>
      </p:sp>
      <p:sp>
        <p:nvSpPr>
          <p:cNvPr id="18" name="Slide Number Placeholder 6">
            <a:extLst>
              <a:ext uri="{FF2B5EF4-FFF2-40B4-BE49-F238E27FC236}">
                <a16:creationId xmlns:a16="http://schemas.microsoft.com/office/drawing/2014/main" id="{742978F1-14D8-BE4A-9DD3-7E074903D8C8}"/>
              </a:ext>
            </a:extLst>
          </p:cNvPr>
          <p:cNvSpPr txBox="1">
            <a:spLocks/>
          </p:cNvSpPr>
          <p:nvPr userDrawn="1"/>
        </p:nvSpPr>
        <p:spPr>
          <a:xfrm>
            <a:off x="9324275" y="64315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A17B67-C831-B84F-948C-1D25C88F474A}" type="slidenum">
              <a:rPr lang="en-US" smtClean="0"/>
              <a:pPr/>
              <a:t>‹#›</a:t>
            </a:fld>
            <a:endParaRPr lang="en-US" dirty="0"/>
          </a:p>
        </p:txBody>
      </p:sp>
    </p:spTree>
    <p:extLst>
      <p:ext uri="{BB962C8B-B14F-4D97-AF65-F5344CB8AC3E}">
        <p14:creationId xmlns:p14="http://schemas.microsoft.com/office/powerpoint/2010/main" val="217171885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4284D-3519-704E-BED2-BD4C7ACA60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A56647-D549-C347-9A1C-795CEFAEEC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E50270-5C44-A443-A43E-C0DD49012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1819A-BBC6-C141-9048-F11F95A3B54B}" type="datetimeFigureOut">
              <a:rPr lang="en-US" smtClean="0"/>
              <a:t>7/1/2021</a:t>
            </a:fld>
            <a:endParaRPr lang="en-US" dirty="0"/>
          </a:p>
        </p:txBody>
      </p:sp>
      <p:sp>
        <p:nvSpPr>
          <p:cNvPr id="5" name="Footer Placeholder 4">
            <a:extLst>
              <a:ext uri="{FF2B5EF4-FFF2-40B4-BE49-F238E27FC236}">
                <a16:creationId xmlns:a16="http://schemas.microsoft.com/office/drawing/2014/main" id="{074C56E4-F152-4B4A-A091-826111738B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6BB7865-9D20-E649-AAEB-02129105D6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17B67-C831-B84F-948C-1D25C88F474A}" type="slidenum">
              <a:rPr lang="en-US" smtClean="0"/>
              <a:t>‹#›</a:t>
            </a:fld>
            <a:endParaRPr lang="en-US" dirty="0"/>
          </a:p>
        </p:txBody>
      </p:sp>
    </p:spTree>
    <p:extLst>
      <p:ext uri="{BB962C8B-B14F-4D97-AF65-F5344CB8AC3E}">
        <p14:creationId xmlns:p14="http://schemas.microsoft.com/office/powerpoint/2010/main" val="1168842404"/>
      </p:ext>
    </p:extLst>
  </p:cSld>
  <p:clrMap bg1="lt1" tx1="dk1" bg2="lt2" tx2="dk2" accent1="accent1" accent2="accent2" accent3="accent3" accent4="accent4" accent5="accent5" accent6="accent6" hlink="hlink" folHlink="folHlink"/>
  <p:sldLayoutIdLst>
    <p:sldLayoutId id="2147483649" r:id="rId1"/>
    <p:sldLayoutId id="2147483680" r:id="rId2"/>
    <p:sldLayoutId id="2147483681" r:id="rId3"/>
    <p:sldLayoutId id="2147483693" r:id="rId4"/>
    <p:sldLayoutId id="2147483683" r:id="rId5"/>
    <p:sldLayoutId id="2147483652" r:id="rId6"/>
    <p:sldLayoutId id="2147483664" r:id="rId7"/>
    <p:sldLayoutId id="2147483661" r:id="rId8"/>
    <p:sldLayoutId id="2147483660" r:id="rId9"/>
    <p:sldLayoutId id="2147483673" r:id="rId10"/>
    <p:sldLayoutId id="2147483684" r:id="rId11"/>
    <p:sldLayoutId id="2147483650" r:id="rId12"/>
    <p:sldLayoutId id="2147483662" r:id="rId13"/>
    <p:sldLayoutId id="2147483665" r:id="rId14"/>
    <p:sldLayoutId id="2147483674" r:id="rId15"/>
    <p:sldLayoutId id="2147483685" r:id="rId16"/>
    <p:sldLayoutId id="2147483666" r:id="rId17"/>
    <p:sldLayoutId id="2147483676" r:id="rId18"/>
    <p:sldLayoutId id="2147483691" r:id="rId19"/>
    <p:sldLayoutId id="2147483667" r:id="rId20"/>
    <p:sldLayoutId id="2147483675" r:id="rId21"/>
    <p:sldLayoutId id="2147483686" r:id="rId22"/>
    <p:sldLayoutId id="2147483668" r:id="rId23"/>
    <p:sldLayoutId id="2147483678" r:id="rId24"/>
    <p:sldLayoutId id="2147483690" r:id="rId25"/>
    <p:sldLayoutId id="2147483669" r:id="rId26"/>
    <p:sldLayoutId id="2147483677" r:id="rId27"/>
    <p:sldLayoutId id="2147483689" r:id="rId28"/>
    <p:sldLayoutId id="2147483670" r:id="rId29"/>
    <p:sldLayoutId id="2147483672" r:id="rId30"/>
    <p:sldLayoutId id="2147483688" r:id="rId31"/>
    <p:sldLayoutId id="2147483671" r:id="rId32"/>
    <p:sldLayoutId id="2147483679" r:id="rId33"/>
    <p:sldLayoutId id="2147483687" r:id="rId3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thompson@ctcnet.us" TargetMode="External"/><Relationship Id="rId2" Type="http://schemas.openxmlformats.org/officeDocument/2006/relationships/hyperlink" Target="mailto:kwhite@ctcnet.us"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5.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BA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E33F-D539-074B-80AC-6C4A906CAA3D}"/>
              </a:ext>
            </a:extLst>
          </p:cNvPr>
          <p:cNvSpPr>
            <a:spLocks noGrp="1"/>
          </p:cNvSpPr>
          <p:nvPr>
            <p:ph type="ctrTitle"/>
          </p:nvPr>
        </p:nvSpPr>
        <p:spPr/>
        <p:txBody>
          <a:bodyPr>
            <a:normAutofit fontScale="90000"/>
          </a:bodyPr>
          <a:lstStyle/>
          <a:p>
            <a:r>
              <a:rPr lang="en-US" dirty="0">
                <a:solidFill>
                  <a:schemeClr val="bg1"/>
                </a:solidFill>
              </a:rPr>
              <a:t>Alabama Statewide Broadband Mapping Program</a:t>
            </a:r>
          </a:p>
        </p:txBody>
      </p:sp>
      <p:sp>
        <p:nvSpPr>
          <p:cNvPr id="3" name="Text Placeholder 2">
            <a:extLst>
              <a:ext uri="{FF2B5EF4-FFF2-40B4-BE49-F238E27FC236}">
                <a16:creationId xmlns:a16="http://schemas.microsoft.com/office/drawing/2014/main" id="{B62D25D4-89AC-E64F-8A46-8F7424F1754E}"/>
              </a:ext>
            </a:extLst>
          </p:cNvPr>
          <p:cNvSpPr>
            <a:spLocks noGrp="1"/>
          </p:cNvSpPr>
          <p:nvPr>
            <p:ph type="body" sz="quarter" idx="10"/>
          </p:nvPr>
        </p:nvSpPr>
        <p:spPr/>
        <p:txBody>
          <a:bodyPr/>
          <a:lstStyle/>
          <a:p>
            <a:r>
              <a:rPr lang="en-US" dirty="0"/>
              <a:t>July 1, 2021</a:t>
            </a:r>
          </a:p>
        </p:txBody>
      </p:sp>
      <p:sp>
        <p:nvSpPr>
          <p:cNvPr id="4" name="Text Placeholder 3">
            <a:extLst>
              <a:ext uri="{FF2B5EF4-FFF2-40B4-BE49-F238E27FC236}">
                <a16:creationId xmlns:a16="http://schemas.microsoft.com/office/drawing/2014/main" id="{B6772100-7CAE-4943-99DF-57AE6029368E}"/>
              </a:ext>
            </a:extLst>
          </p:cNvPr>
          <p:cNvSpPr>
            <a:spLocks noGrp="1"/>
          </p:cNvSpPr>
          <p:nvPr>
            <p:ph type="body" sz="quarter" idx="11"/>
          </p:nvPr>
        </p:nvSpPr>
        <p:spPr>
          <a:xfrm>
            <a:off x="304799" y="2134592"/>
            <a:ext cx="10079525" cy="812800"/>
          </a:xfrm>
        </p:spPr>
        <p:txBody>
          <a:bodyPr>
            <a:normAutofit/>
          </a:bodyPr>
          <a:lstStyle/>
          <a:p>
            <a:r>
              <a:rPr lang="en-US" dirty="0"/>
              <a:t>Alabama Department of Economic  and Community Affairs (ADECA)</a:t>
            </a:r>
          </a:p>
        </p:txBody>
      </p:sp>
      <p:sp>
        <p:nvSpPr>
          <p:cNvPr id="5" name="Content Placeholder 1">
            <a:extLst>
              <a:ext uri="{FF2B5EF4-FFF2-40B4-BE49-F238E27FC236}">
                <a16:creationId xmlns:a16="http://schemas.microsoft.com/office/drawing/2014/main" id="{0D89A15B-6E19-4054-815D-5364970AB89F}"/>
              </a:ext>
            </a:extLst>
          </p:cNvPr>
          <p:cNvSpPr txBox="1">
            <a:spLocks/>
          </p:cNvSpPr>
          <p:nvPr/>
        </p:nvSpPr>
        <p:spPr>
          <a:xfrm>
            <a:off x="508307" y="2946438"/>
            <a:ext cx="4506025" cy="17423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300"/>
              </a:spcBef>
              <a:buClr>
                <a:schemeClr val="accent1"/>
              </a:buClr>
              <a:buNone/>
            </a:pPr>
            <a:r>
              <a:rPr lang="en-US" sz="2000" dirty="0">
                <a:solidFill>
                  <a:schemeClr val="bg1"/>
                </a:solidFill>
                <a:latin typeface="+mj-lt"/>
                <a:ea typeface="+mj-ea"/>
                <a:cs typeface="+mj-cs"/>
              </a:rPr>
              <a:t>Elaine Fincannon, ADECA</a:t>
            </a:r>
          </a:p>
          <a:p>
            <a:pPr marL="0" indent="0">
              <a:spcBef>
                <a:spcPts val="300"/>
              </a:spcBef>
              <a:spcAft>
                <a:spcPts val="600"/>
              </a:spcAft>
              <a:buClr>
                <a:schemeClr val="accent1"/>
              </a:buClr>
              <a:buNone/>
            </a:pPr>
            <a:r>
              <a:rPr lang="en-US" sz="2000" dirty="0">
                <a:solidFill>
                  <a:schemeClr val="bg1"/>
                </a:solidFill>
                <a:latin typeface="+mj-lt"/>
                <a:ea typeface="+mj-ea"/>
                <a:cs typeface="+mj-cs"/>
              </a:rPr>
              <a:t>Deputy Director</a:t>
            </a:r>
          </a:p>
          <a:p>
            <a:pPr marL="0" indent="0">
              <a:spcBef>
                <a:spcPts val="300"/>
              </a:spcBef>
              <a:buClr>
                <a:schemeClr val="accent1"/>
              </a:buClr>
              <a:buNone/>
            </a:pPr>
            <a:r>
              <a:rPr lang="en-US" sz="2000" dirty="0">
                <a:solidFill>
                  <a:schemeClr val="bg1"/>
                </a:solidFill>
                <a:latin typeface="+mj-lt"/>
                <a:ea typeface="+mj-ea"/>
                <a:cs typeface="+mj-cs"/>
              </a:rPr>
              <a:t>Maureen Neighbors, ADECA</a:t>
            </a:r>
          </a:p>
          <a:p>
            <a:pPr marL="0" indent="0">
              <a:spcBef>
                <a:spcPts val="300"/>
              </a:spcBef>
              <a:spcAft>
                <a:spcPts val="600"/>
              </a:spcAft>
              <a:buClr>
                <a:schemeClr val="accent1"/>
              </a:buClr>
              <a:buNone/>
            </a:pPr>
            <a:r>
              <a:rPr lang="en-US" sz="2000" dirty="0">
                <a:solidFill>
                  <a:schemeClr val="bg1"/>
                </a:solidFill>
                <a:latin typeface="+mj-lt"/>
                <a:ea typeface="+mj-ea"/>
                <a:cs typeface="+mj-cs"/>
              </a:rPr>
              <a:t>Energy Division Chief</a:t>
            </a:r>
          </a:p>
          <a:p>
            <a:pPr marL="0" indent="0">
              <a:spcBef>
                <a:spcPts val="300"/>
              </a:spcBef>
              <a:buClr>
                <a:schemeClr val="accent1"/>
              </a:buClr>
              <a:buNone/>
            </a:pPr>
            <a:r>
              <a:rPr lang="en-US" sz="2000" dirty="0">
                <a:solidFill>
                  <a:schemeClr val="bg1"/>
                </a:solidFill>
                <a:latin typeface="+mj-lt"/>
                <a:ea typeface="+mj-ea"/>
                <a:cs typeface="+mj-cs"/>
              </a:rPr>
              <a:t>Chris Murphy, ADECA</a:t>
            </a:r>
          </a:p>
          <a:p>
            <a:pPr marL="0" indent="0">
              <a:spcBef>
                <a:spcPts val="300"/>
              </a:spcBef>
              <a:buClr>
                <a:schemeClr val="accent1"/>
              </a:buClr>
              <a:buNone/>
            </a:pPr>
            <a:r>
              <a:rPr lang="en-US" sz="2000" dirty="0">
                <a:solidFill>
                  <a:schemeClr val="bg1"/>
                </a:solidFill>
                <a:latin typeface="+mj-lt"/>
                <a:ea typeface="+mj-ea"/>
                <a:cs typeface="+mj-cs"/>
              </a:rPr>
              <a:t>Program Manager</a:t>
            </a:r>
          </a:p>
          <a:p>
            <a:pPr marL="0" indent="0">
              <a:spcBef>
                <a:spcPts val="300"/>
              </a:spcBef>
              <a:buClr>
                <a:schemeClr val="accent1"/>
              </a:buClr>
              <a:buNone/>
            </a:pPr>
            <a:endParaRPr lang="en-US" sz="2000" dirty="0">
              <a:solidFill>
                <a:schemeClr val="bg1"/>
              </a:solidFill>
              <a:latin typeface="+mj-lt"/>
              <a:ea typeface="+mj-ea"/>
              <a:cs typeface="+mj-cs"/>
            </a:endParaRPr>
          </a:p>
          <a:p>
            <a:pPr marL="0" indent="0">
              <a:spcBef>
                <a:spcPts val="300"/>
              </a:spcBef>
              <a:buClr>
                <a:schemeClr val="accent1"/>
              </a:buClr>
              <a:buNone/>
            </a:pPr>
            <a:endParaRPr lang="en-US" sz="2000" dirty="0">
              <a:solidFill>
                <a:schemeClr val="bg1"/>
              </a:solidFill>
              <a:latin typeface="+mj-lt"/>
              <a:ea typeface="+mj-ea"/>
              <a:cs typeface="+mj-cs"/>
            </a:endParaRPr>
          </a:p>
          <a:p>
            <a:pPr marL="0" indent="0">
              <a:spcBef>
                <a:spcPts val="300"/>
              </a:spcBef>
              <a:buClr>
                <a:schemeClr val="accent1"/>
              </a:buClr>
              <a:buNone/>
            </a:pPr>
            <a:endParaRPr lang="en-US" sz="2000" dirty="0">
              <a:solidFill>
                <a:schemeClr val="bg1"/>
              </a:solidFill>
              <a:latin typeface="+mj-lt"/>
              <a:ea typeface="+mj-ea"/>
              <a:cs typeface="+mj-cs"/>
            </a:endParaRPr>
          </a:p>
          <a:p>
            <a:pPr marL="0" indent="0">
              <a:spcBef>
                <a:spcPts val="300"/>
              </a:spcBef>
              <a:buClr>
                <a:schemeClr val="accent1"/>
              </a:buClr>
              <a:buNone/>
            </a:pPr>
            <a:endParaRPr lang="en-US" sz="2000" dirty="0">
              <a:solidFill>
                <a:schemeClr val="bg1"/>
              </a:solidFill>
              <a:latin typeface="+mj-lt"/>
              <a:ea typeface="+mj-ea"/>
              <a:cs typeface="+mj-cs"/>
            </a:endParaRPr>
          </a:p>
          <a:p>
            <a:pPr marL="0" indent="0">
              <a:spcBef>
                <a:spcPts val="300"/>
              </a:spcBef>
              <a:buClr>
                <a:schemeClr val="accent1"/>
              </a:buClr>
              <a:buNone/>
            </a:pPr>
            <a:endParaRPr lang="en-US" sz="2000" dirty="0">
              <a:solidFill>
                <a:schemeClr val="bg1"/>
              </a:solidFill>
              <a:latin typeface="+mj-lt"/>
              <a:ea typeface="+mj-ea"/>
              <a:cs typeface="+mj-cs"/>
            </a:endParaRPr>
          </a:p>
          <a:p>
            <a:pPr marL="0" indent="0">
              <a:buNone/>
            </a:pPr>
            <a:endParaRPr lang="en-US" sz="2000" dirty="0"/>
          </a:p>
        </p:txBody>
      </p:sp>
      <p:sp>
        <p:nvSpPr>
          <p:cNvPr id="6" name="Content Placeholder 1">
            <a:extLst>
              <a:ext uri="{FF2B5EF4-FFF2-40B4-BE49-F238E27FC236}">
                <a16:creationId xmlns:a16="http://schemas.microsoft.com/office/drawing/2014/main" id="{FA222196-0878-4E9E-9F0C-1AD195F85E4F}"/>
              </a:ext>
            </a:extLst>
          </p:cNvPr>
          <p:cNvSpPr txBox="1">
            <a:spLocks/>
          </p:cNvSpPr>
          <p:nvPr/>
        </p:nvSpPr>
        <p:spPr>
          <a:xfrm>
            <a:off x="5115256" y="2858031"/>
            <a:ext cx="6038661" cy="26559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300"/>
              </a:spcBef>
              <a:buClr>
                <a:schemeClr val="accent1"/>
              </a:buClr>
              <a:buNone/>
            </a:pPr>
            <a:r>
              <a:rPr lang="en-US" sz="2000" dirty="0">
                <a:solidFill>
                  <a:schemeClr val="bg1"/>
                </a:solidFill>
                <a:latin typeface="+mj-lt"/>
                <a:ea typeface="+mj-ea"/>
                <a:cs typeface="+mj-cs"/>
              </a:rPr>
              <a:t>Karen White, CTC Technology &amp; Energy</a:t>
            </a:r>
          </a:p>
          <a:p>
            <a:pPr marL="0" indent="0">
              <a:spcBef>
                <a:spcPts val="300"/>
              </a:spcBef>
              <a:spcAft>
                <a:spcPts val="600"/>
              </a:spcAft>
              <a:buClr>
                <a:schemeClr val="accent1"/>
              </a:buClr>
              <a:buNone/>
            </a:pPr>
            <a:r>
              <a:rPr lang="en-US" sz="2000" dirty="0">
                <a:solidFill>
                  <a:schemeClr val="bg1"/>
                </a:solidFill>
                <a:latin typeface="+mj-lt"/>
                <a:ea typeface="+mj-ea"/>
                <a:cs typeface="+mj-cs"/>
              </a:rPr>
              <a:t>Vice President, Client Solutions</a:t>
            </a:r>
          </a:p>
          <a:p>
            <a:pPr marL="0" indent="0">
              <a:spcBef>
                <a:spcPts val="300"/>
              </a:spcBef>
              <a:buClr>
                <a:schemeClr val="accent1"/>
              </a:buClr>
              <a:buNone/>
            </a:pPr>
            <a:r>
              <a:rPr lang="en-US" sz="2000" dirty="0">
                <a:solidFill>
                  <a:schemeClr val="bg1"/>
                </a:solidFill>
                <a:latin typeface="+mj-lt"/>
                <a:ea typeface="+mj-ea"/>
                <a:cs typeface="+mj-cs"/>
              </a:rPr>
              <a:t>Shawn Thompson, CTC Technology &amp; Energy</a:t>
            </a:r>
          </a:p>
          <a:p>
            <a:pPr marL="0" indent="0">
              <a:spcBef>
                <a:spcPts val="300"/>
              </a:spcBef>
              <a:spcAft>
                <a:spcPts val="600"/>
              </a:spcAft>
              <a:buClr>
                <a:schemeClr val="accent1"/>
              </a:buClr>
              <a:buNone/>
            </a:pPr>
            <a:r>
              <a:rPr lang="en-US" sz="2000" dirty="0">
                <a:solidFill>
                  <a:schemeClr val="bg1"/>
                </a:solidFill>
                <a:latin typeface="+mj-lt"/>
                <a:ea typeface="+mj-ea"/>
                <a:cs typeface="+mj-cs"/>
              </a:rPr>
              <a:t>Vice President, Analytics</a:t>
            </a:r>
          </a:p>
          <a:p>
            <a:pPr marL="0" indent="0">
              <a:spcBef>
                <a:spcPts val="300"/>
              </a:spcBef>
              <a:buClr>
                <a:schemeClr val="accent1"/>
              </a:buClr>
              <a:buNone/>
            </a:pPr>
            <a:r>
              <a:rPr lang="en-US" sz="2000" dirty="0">
                <a:solidFill>
                  <a:schemeClr val="bg1"/>
                </a:solidFill>
                <a:latin typeface="+mj-lt"/>
                <a:ea typeface="+mj-ea"/>
                <a:cs typeface="+mj-cs"/>
              </a:rPr>
              <a:t>Ryland Sherman, CTC Technology &amp; Energy</a:t>
            </a:r>
          </a:p>
          <a:p>
            <a:pPr marL="0" indent="0">
              <a:spcBef>
                <a:spcPts val="300"/>
              </a:spcBef>
              <a:spcAft>
                <a:spcPts val="600"/>
              </a:spcAft>
              <a:buClr>
                <a:schemeClr val="accent1"/>
              </a:buClr>
              <a:buNone/>
            </a:pPr>
            <a:r>
              <a:rPr lang="en-US" sz="2000" dirty="0">
                <a:solidFill>
                  <a:schemeClr val="bg1"/>
                </a:solidFill>
                <a:latin typeface="+mj-lt"/>
                <a:ea typeface="+mj-ea"/>
                <a:cs typeface="+mj-cs"/>
              </a:rPr>
              <a:t>Senior Analyst</a:t>
            </a:r>
          </a:p>
          <a:p>
            <a:pPr marL="0" indent="0">
              <a:spcBef>
                <a:spcPts val="300"/>
              </a:spcBef>
              <a:buClr>
                <a:schemeClr val="accent1"/>
              </a:buClr>
              <a:buNone/>
            </a:pPr>
            <a:r>
              <a:rPr lang="en-US" sz="2000" dirty="0">
                <a:solidFill>
                  <a:schemeClr val="bg1"/>
                </a:solidFill>
                <a:latin typeface="+mj-lt"/>
                <a:ea typeface="+mj-ea"/>
                <a:cs typeface="+mj-cs"/>
              </a:rPr>
              <a:t>Ara Casey, CTC Technology &amp; Energy</a:t>
            </a:r>
          </a:p>
          <a:p>
            <a:pPr marL="0" indent="0">
              <a:spcBef>
                <a:spcPts val="300"/>
              </a:spcBef>
              <a:buClr>
                <a:schemeClr val="accent1"/>
              </a:buClr>
              <a:buNone/>
            </a:pPr>
            <a:r>
              <a:rPr lang="en-US" sz="2000" dirty="0">
                <a:solidFill>
                  <a:schemeClr val="bg1"/>
                </a:solidFill>
                <a:latin typeface="+mj-lt"/>
                <a:ea typeface="+mj-ea"/>
                <a:cs typeface="+mj-cs"/>
              </a:rPr>
              <a:t>Project Coordinator</a:t>
            </a:r>
          </a:p>
          <a:p>
            <a:pPr marL="0" indent="0">
              <a:spcBef>
                <a:spcPts val="300"/>
              </a:spcBef>
              <a:buClr>
                <a:schemeClr val="accent1"/>
              </a:buClr>
              <a:buNone/>
            </a:pPr>
            <a:endParaRPr lang="en-US" sz="2000" dirty="0">
              <a:solidFill>
                <a:schemeClr val="bg1"/>
              </a:solidFill>
              <a:latin typeface="+mj-lt"/>
              <a:ea typeface="+mj-ea"/>
              <a:cs typeface="+mj-cs"/>
            </a:endParaRPr>
          </a:p>
          <a:p>
            <a:endParaRPr lang="en-US" dirty="0"/>
          </a:p>
        </p:txBody>
      </p:sp>
      <p:pic>
        <p:nvPicPr>
          <p:cNvPr id="7" name="Picture 6">
            <a:extLst>
              <a:ext uri="{FF2B5EF4-FFF2-40B4-BE49-F238E27FC236}">
                <a16:creationId xmlns:a16="http://schemas.microsoft.com/office/drawing/2014/main" id="{FC97A5F7-E425-4233-8772-BB45FA469460}"/>
              </a:ext>
            </a:extLst>
          </p:cNvPr>
          <p:cNvPicPr>
            <a:picLocks noChangeAspect="1"/>
          </p:cNvPicPr>
          <p:nvPr/>
        </p:nvPicPr>
        <p:blipFill>
          <a:blip r:embed="rId2"/>
          <a:stretch>
            <a:fillRect/>
          </a:stretch>
        </p:blipFill>
        <p:spPr>
          <a:xfrm>
            <a:off x="5344561" y="5567495"/>
            <a:ext cx="3177910" cy="848158"/>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8B2426F5-C55B-49BB-A2A8-6E31B2DD03E9}"/>
              </a:ext>
            </a:extLst>
          </p:cNvPr>
          <p:cNvPicPr>
            <a:picLocks noChangeAspect="1"/>
          </p:cNvPicPr>
          <p:nvPr/>
        </p:nvPicPr>
        <p:blipFill>
          <a:blip r:embed="rId3"/>
          <a:stretch>
            <a:fillRect/>
          </a:stretch>
        </p:blipFill>
        <p:spPr>
          <a:xfrm>
            <a:off x="875598" y="5246409"/>
            <a:ext cx="1560262" cy="535059"/>
          </a:xfrm>
          <a:prstGeom prst="rect">
            <a:avLst/>
          </a:prstGeom>
        </p:spPr>
      </p:pic>
    </p:spTree>
    <p:extLst>
      <p:ext uri="{BB962C8B-B14F-4D97-AF65-F5344CB8AC3E}">
        <p14:creationId xmlns:p14="http://schemas.microsoft.com/office/powerpoint/2010/main" val="2317858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AC63D-F81F-48D0-8EB0-6BDDB1191097}"/>
              </a:ext>
            </a:extLst>
          </p:cNvPr>
          <p:cNvSpPr>
            <a:spLocks noGrp="1"/>
          </p:cNvSpPr>
          <p:nvPr>
            <p:ph type="title"/>
          </p:nvPr>
        </p:nvSpPr>
        <p:spPr/>
        <p:txBody>
          <a:bodyPr/>
          <a:lstStyle/>
          <a:p>
            <a:r>
              <a:rPr lang="en-US" dirty="0"/>
              <a:t>Data Requested from ISPs </a:t>
            </a:r>
          </a:p>
        </p:txBody>
      </p:sp>
      <p:sp>
        <p:nvSpPr>
          <p:cNvPr id="4" name="Text Placeholder 3">
            <a:extLst>
              <a:ext uri="{FF2B5EF4-FFF2-40B4-BE49-F238E27FC236}">
                <a16:creationId xmlns:a16="http://schemas.microsoft.com/office/drawing/2014/main" id="{79C3D403-6450-440D-85A9-659B67656C0D}"/>
              </a:ext>
            </a:extLst>
          </p:cNvPr>
          <p:cNvSpPr>
            <a:spLocks noGrp="1"/>
          </p:cNvSpPr>
          <p:nvPr>
            <p:ph type="body" sz="quarter" idx="24"/>
          </p:nvPr>
        </p:nvSpPr>
        <p:spPr/>
        <p:txBody>
          <a:bodyPr/>
          <a:lstStyle/>
          <a:p>
            <a:r>
              <a:rPr lang="en-US" dirty="0"/>
              <a:t>Similar to Current FCC Requirements</a:t>
            </a:r>
          </a:p>
        </p:txBody>
      </p:sp>
      <p:sp>
        <p:nvSpPr>
          <p:cNvPr id="3" name="Content Placeholder 2">
            <a:extLst>
              <a:ext uri="{FF2B5EF4-FFF2-40B4-BE49-F238E27FC236}">
                <a16:creationId xmlns:a16="http://schemas.microsoft.com/office/drawing/2014/main" id="{27FE6634-BF09-45FD-8DE8-FA5A26A73597}"/>
              </a:ext>
            </a:extLst>
          </p:cNvPr>
          <p:cNvSpPr>
            <a:spLocks noGrp="1"/>
          </p:cNvSpPr>
          <p:nvPr>
            <p:ph idx="1"/>
          </p:nvPr>
        </p:nvSpPr>
        <p:spPr/>
        <p:txBody>
          <a:bodyPr>
            <a:normAutofit fontScale="85000" lnSpcReduction="10000"/>
          </a:bodyPr>
          <a:lstStyle/>
          <a:p>
            <a:r>
              <a:rPr lang="en-US" b="1" dirty="0"/>
              <a:t>TechCode </a:t>
            </a:r>
            <a:r>
              <a:rPr lang="en-US" dirty="0"/>
              <a:t>- Category of technology for the provision of Internet access service used by the portion of the connection that would terminate at the end-user location (premises).</a:t>
            </a:r>
          </a:p>
          <a:p>
            <a:r>
              <a:rPr lang="en-US" b="1" dirty="0"/>
              <a:t>MaxDownload</a:t>
            </a:r>
            <a:r>
              <a:rPr lang="en-US" dirty="0"/>
              <a:t> - The maximum download speed in Mbps that is currently available at the specified location or that can be made available at that address within 10 days upon customer request with no additional installation cost to end user</a:t>
            </a:r>
          </a:p>
          <a:p>
            <a:r>
              <a:rPr lang="en-US" b="1" dirty="0"/>
              <a:t>MaxUpload</a:t>
            </a:r>
            <a:r>
              <a:rPr lang="en-US" dirty="0"/>
              <a:t> - The maximum upload speed in Mbps that is currently available at the specified location or that can be made available at that address within 10 days upon customer request with no additional installation cost to end user</a:t>
            </a:r>
          </a:p>
          <a:p>
            <a:r>
              <a:rPr lang="en-US" b="1" dirty="0"/>
              <a:t>Latency100ms</a:t>
            </a:r>
            <a:r>
              <a:rPr lang="en-US" dirty="0"/>
              <a:t> - Whether the network round-trip latency associated with each maximum speed combination reported for a particular address is less than or equal to 100 ms, based on the 95th percentile of measurements</a:t>
            </a:r>
          </a:p>
          <a:p>
            <a:endParaRPr lang="en-US" dirty="0"/>
          </a:p>
        </p:txBody>
      </p:sp>
    </p:spTree>
    <p:extLst>
      <p:ext uri="{BB962C8B-B14F-4D97-AF65-F5344CB8AC3E}">
        <p14:creationId xmlns:p14="http://schemas.microsoft.com/office/powerpoint/2010/main" val="2908719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D741309-D864-4B4C-8DCC-E2F076B7E92F}"/>
              </a:ext>
            </a:extLst>
          </p:cNvPr>
          <p:cNvSpPr>
            <a:spLocks noGrp="1"/>
          </p:cNvSpPr>
          <p:nvPr>
            <p:ph sz="half" idx="20"/>
          </p:nvPr>
        </p:nvSpPr>
        <p:spPr>
          <a:xfrm>
            <a:off x="6808206" y="1459159"/>
            <a:ext cx="4442234" cy="3979055"/>
          </a:xfrm>
        </p:spPr>
        <p:txBody>
          <a:bodyPr>
            <a:noAutofit/>
          </a:bodyPr>
          <a:lstStyle/>
          <a:p>
            <a:r>
              <a:rPr lang="en-US" sz="1900" b="0" i="0" dirty="0">
                <a:solidFill>
                  <a:srgbClr val="444444"/>
                </a:solidFill>
                <a:effectLst/>
                <a:latin typeface="Calibri" panose="020F0502020204030204" pitchFamily="34" charset="0"/>
              </a:rPr>
              <a:t>Cable Modem – DOCSIS 1, 1.1 or 2.0 </a:t>
            </a:r>
          </a:p>
          <a:p>
            <a:r>
              <a:rPr lang="en-US" sz="1900" b="0" i="0" dirty="0">
                <a:solidFill>
                  <a:srgbClr val="444444"/>
                </a:solidFill>
                <a:effectLst/>
                <a:latin typeface="Calibri" panose="020F0502020204030204" pitchFamily="34" charset="0"/>
              </a:rPr>
              <a:t>Cable Modem – DOCSIS 3.0 </a:t>
            </a:r>
          </a:p>
          <a:p>
            <a:r>
              <a:rPr lang="en-US" sz="1900" b="0" i="0" dirty="0">
                <a:solidFill>
                  <a:srgbClr val="444444"/>
                </a:solidFill>
                <a:effectLst/>
                <a:latin typeface="Calibri" panose="020F0502020204030204" pitchFamily="34" charset="0"/>
              </a:rPr>
              <a:t>Cable Modem – DOCSIS 3.1 </a:t>
            </a:r>
          </a:p>
          <a:p>
            <a:r>
              <a:rPr lang="en-US" sz="1900" b="0" i="0" dirty="0">
                <a:solidFill>
                  <a:srgbClr val="444444"/>
                </a:solidFill>
                <a:effectLst/>
                <a:latin typeface="Calibri" panose="020F0502020204030204" pitchFamily="34" charset="0"/>
              </a:rPr>
              <a:t>Cable Modem – DOCSIS 4.0 </a:t>
            </a:r>
          </a:p>
          <a:p>
            <a:r>
              <a:rPr lang="en-US" sz="1900" b="0" i="0" dirty="0">
                <a:solidFill>
                  <a:srgbClr val="444444"/>
                </a:solidFill>
                <a:effectLst/>
                <a:latin typeface="Calibri" panose="020F0502020204030204" pitchFamily="34" charset="0"/>
              </a:rPr>
              <a:t>Cable Modem other than DOCSIS 1, 1.1, 2.0, 3.0, 3.1 or 4.0 </a:t>
            </a:r>
          </a:p>
          <a:p>
            <a:r>
              <a:rPr lang="en-US" sz="1900" b="0" i="0" dirty="0">
                <a:solidFill>
                  <a:srgbClr val="444444"/>
                </a:solidFill>
                <a:effectLst/>
                <a:latin typeface="Calibri" panose="020F0502020204030204" pitchFamily="34" charset="0"/>
              </a:rPr>
              <a:t>Optical Carrier / Fiber to the end user (Fiber to the home or business end user, does not include “fiber to the curb”) </a:t>
            </a:r>
          </a:p>
          <a:p>
            <a:r>
              <a:rPr lang="en-US" sz="1900" b="0" i="0" dirty="0">
                <a:solidFill>
                  <a:srgbClr val="444444"/>
                </a:solidFill>
                <a:effectLst/>
                <a:latin typeface="Calibri" panose="020F0502020204030204" pitchFamily="34" charset="0"/>
              </a:rPr>
              <a:t>Electric Power Line </a:t>
            </a:r>
          </a:p>
          <a:p>
            <a:r>
              <a:rPr lang="en-US" sz="1900" b="0" i="0" dirty="0">
                <a:solidFill>
                  <a:srgbClr val="444444"/>
                </a:solidFill>
                <a:effectLst/>
                <a:latin typeface="Calibri" panose="020F0502020204030204" pitchFamily="34" charset="0"/>
              </a:rPr>
              <a:t>Satellite</a:t>
            </a:r>
          </a:p>
          <a:p>
            <a:r>
              <a:rPr lang="en-US" sz="1900" dirty="0">
                <a:solidFill>
                  <a:srgbClr val="444444"/>
                </a:solidFill>
                <a:latin typeface="Calibri" panose="020F0502020204030204" pitchFamily="34" charset="0"/>
              </a:rPr>
              <a:t>Other</a:t>
            </a:r>
            <a:endParaRPr lang="en-US" sz="1900" b="0" i="0" dirty="0">
              <a:solidFill>
                <a:srgbClr val="444444"/>
              </a:solidFill>
              <a:effectLst/>
              <a:latin typeface="Calibri" panose="020F0502020204030204" pitchFamily="34" charset="0"/>
            </a:endParaRPr>
          </a:p>
          <a:p>
            <a:endParaRPr lang="en-US" sz="1900" b="0" i="0" dirty="0">
              <a:solidFill>
                <a:srgbClr val="444444"/>
              </a:solidFill>
              <a:effectLst/>
              <a:latin typeface="Calibri" panose="020F0502020204030204" pitchFamily="34" charset="0"/>
            </a:endParaRPr>
          </a:p>
          <a:p>
            <a:r>
              <a:rPr lang="en-US" sz="1900" b="0" i="0" dirty="0">
                <a:solidFill>
                  <a:srgbClr val="444444"/>
                </a:solidFill>
                <a:effectLst/>
                <a:latin typeface="Calibri" panose="020F0502020204030204" pitchFamily="34" charset="0"/>
              </a:rPr>
              <a:t>All Other </a:t>
            </a:r>
          </a:p>
          <a:p>
            <a:endParaRPr lang="en-US" sz="1900" dirty="0"/>
          </a:p>
        </p:txBody>
      </p:sp>
      <p:sp>
        <p:nvSpPr>
          <p:cNvPr id="3" name="Content Placeholder 2">
            <a:extLst>
              <a:ext uri="{FF2B5EF4-FFF2-40B4-BE49-F238E27FC236}">
                <a16:creationId xmlns:a16="http://schemas.microsoft.com/office/drawing/2014/main" id="{27FE6634-BF09-45FD-8DE8-FA5A26A73597}"/>
              </a:ext>
            </a:extLst>
          </p:cNvPr>
          <p:cNvSpPr>
            <a:spLocks noGrp="1"/>
          </p:cNvSpPr>
          <p:nvPr>
            <p:ph sz="half" idx="1"/>
          </p:nvPr>
        </p:nvSpPr>
        <p:spPr>
          <a:xfrm>
            <a:off x="941560" y="1459159"/>
            <a:ext cx="4155541" cy="3565974"/>
          </a:xfrm>
        </p:spPr>
        <p:txBody>
          <a:bodyPr>
            <a:noAutofit/>
          </a:bodyPr>
          <a:lstStyle/>
          <a:p>
            <a:r>
              <a:rPr lang="en-US" sz="1900" b="0" i="0" dirty="0">
                <a:solidFill>
                  <a:srgbClr val="444444"/>
                </a:solidFill>
                <a:effectLst/>
                <a:latin typeface="Calibri" panose="020F0502020204030204" pitchFamily="34" charset="0"/>
              </a:rPr>
              <a:t>Asymmetric xDSL </a:t>
            </a:r>
          </a:p>
          <a:p>
            <a:r>
              <a:rPr lang="en-US" sz="1900" b="0" i="0" dirty="0">
                <a:solidFill>
                  <a:srgbClr val="444444"/>
                </a:solidFill>
                <a:effectLst/>
                <a:latin typeface="Calibri" panose="020F0502020204030204" pitchFamily="34" charset="0"/>
              </a:rPr>
              <a:t>ADSL2, ADSL2+ </a:t>
            </a:r>
          </a:p>
          <a:p>
            <a:r>
              <a:rPr lang="en-US" sz="1900" b="0" i="0" dirty="0">
                <a:solidFill>
                  <a:srgbClr val="444444"/>
                </a:solidFill>
                <a:effectLst/>
                <a:latin typeface="Calibri" panose="020F0502020204030204" pitchFamily="34" charset="0"/>
              </a:rPr>
              <a:t>VDSL </a:t>
            </a:r>
          </a:p>
          <a:p>
            <a:r>
              <a:rPr lang="en-US" sz="1900" b="0" i="0" dirty="0">
                <a:solidFill>
                  <a:srgbClr val="444444"/>
                </a:solidFill>
                <a:effectLst/>
                <a:latin typeface="Calibri" panose="020F0502020204030204" pitchFamily="34" charset="0"/>
              </a:rPr>
              <a:t>Symmetric xDSL</a:t>
            </a:r>
            <a:endParaRPr lang="en-US" sz="1900" dirty="0">
              <a:solidFill>
                <a:srgbClr val="444444"/>
              </a:solidFill>
              <a:latin typeface="Calibri" panose="020F0502020204030204" pitchFamily="34" charset="0"/>
            </a:endParaRPr>
          </a:p>
          <a:p>
            <a:r>
              <a:rPr lang="en-US" sz="1900" b="0" i="0" dirty="0">
                <a:solidFill>
                  <a:srgbClr val="444444"/>
                </a:solidFill>
                <a:effectLst/>
                <a:latin typeface="Calibri" panose="020F0502020204030204" pitchFamily="34" charset="0"/>
              </a:rPr>
              <a:t>Other Copper Wireline (all copper-wire based technologies other than xDSL; Ethernet over copper and T-1 are examples) </a:t>
            </a:r>
          </a:p>
          <a:p>
            <a:r>
              <a:rPr lang="en-US" sz="1900" b="0" i="0" dirty="0">
                <a:solidFill>
                  <a:srgbClr val="444444"/>
                </a:solidFill>
                <a:effectLst/>
                <a:latin typeface="Calibri" panose="020F0502020204030204" pitchFamily="34" charset="0"/>
              </a:rPr>
              <a:t>Terrestrial Fixed Wireless </a:t>
            </a:r>
          </a:p>
          <a:p>
            <a:r>
              <a:rPr lang="en-US" sz="1900" dirty="0">
                <a:solidFill>
                  <a:srgbClr val="444444"/>
                </a:solidFill>
                <a:latin typeface="Calibri" panose="020F0502020204030204" pitchFamily="34" charset="0"/>
              </a:rPr>
              <a:t>Mobile Wireless – 4G LTE </a:t>
            </a:r>
          </a:p>
          <a:p>
            <a:r>
              <a:rPr lang="en-US" sz="1900" b="0" i="0" dirty="0">
                <a:solidFill>
                  <a:srgbClr val="444444"/>
                </a:solidFill>
                <a:effectLst/>
                <a:latin typeface="Calibri" panose="020F0502020204030204" pitchFamily="34" charset="0"/>
              </a:rPr>
              <a:t>Mobile Wireless – 5G</a:t>
            </a:r>
          </a:p>
          <a:p>
            <a:r>
              <a:rPr lang="en-US" sz="1900" dirty="0">
                <a:solidFill>
                  <a:srgbClr val="444444"/>
                </a:solidFill>
                <a:latin typeface="Calibri" panose="020F0502020204030204" pitchFamily="34" charset="0"/>
              </a:rPr>
              <a:t>Mobile Wireless - Other</a:t>
            </a:r>
            <a:endParaRPr lang="en-US" sz="1900" b="0" i="0" dirty="0">
              <a:solidFill>
                <a:srgbClr val="444444"/>
              </a:solidFill>
              <a:effectLst/>
              <a:latin typeface="Calibri" panose="020F0502020204030204" pitchFamily="34" charset="0"/>
            </a:endParaRPr>
          </a:p>
          <a:p>
            <a:endParaRPr lang="en-US" sz="1900" b="0" i="0" dirty="0">
              <a:solidFill>
                <a:srgbClr val="444444"/>
              </a:solidFill>
              <a:effectLst/>
              <a:latin typeface="Calibri" panose="020F0502020204030204" pitchFamily="34" charset="0"/>
            </a:endParaRPr>
          </a:p>
        </p:txBody>
      </p:sp>
      <p:sp>
        <p:nvSpPr>
          <p:cNvPr id="2" name="Title 1">
            <a:extLst>
              <a:ext uri="{FF2B5EF4-FFF2-40B4-BE49-F238E27FC236}">
                <a16:creationId xmlns:a16="http://schemas.microsoft.com/office/drawing/2014/main" id="{77DAC63D-F81F-48D0-8EB0-6BDDB1191097}"/>
              </a:ext>
            </a:extLst>
          </p:cNvPr>
          <p:cNvSpPr>
            <a:spLocks noGrp="1"/>
          </p:cNvSpPr>
          <p:nvPr>
            <p:ph type="title"/>
          </p:nvPr>
        </p:nvSpPr>
        <p:spPr>
          <a:xfrm>
            <a:off x="304073" y="582169"/>
            <a:ext cx="11521133" cy="650842"/>
          </a:xfrm>
        </p:spPr>
        <p:txBody>
          <a:bodyPr>
            <a:normAutofit/>
          </a:bodyPr>
          <a:lstStyle/>
          <a:p>
            <a:r>
              <a:rPr lang="en-US" dirty="0"/>
              <a:t>Using the FCC’s TechCode Categories, Plus Mobile Wireless </a:t>
            </a:r>
          </a:p>
        </p:txBody>
      </p:sp>
      <p:sp>
        <p:nvSpPr>
          <p:cNvPr id="13" name="Rectangle: Rounded Corners 4">
            <a:extLst>
              <a:ext uri="{FF2B5EF4-FFF2-40B4-BE49-F238E27FC236}">
                <a16:creationId xmlns:a16="http://schemas.microsoft.com/office/drawing/2014/main" id="{9B45A30E-FA08-4D53-86AE-F159A4E88175}"/>
              </a:ext>
            </a:extLst>
          </p:cNvPr>
          <p:cNvSpPr txBox="1"/>
          <p:nvPr/>
        </p:nvSpPr>
        <p:spPr>
          <a:xfrm>
            <a:off x="2321778" y="5961888"/>
            <a:ext cx="7087398" cy="805520"/>
          </a:xfrm>
          <a:prstGeom prst="rect">
            <a:avLst/>
          </a:prstGeom>
          <a:solidFill>
            <a:schemeClr val="accent2"/>
          </a:solidFill>
          <a:ln>
            <a:noFill/>
          </a:ln>
          <a:effectLst>
            <a:outerShdw blurRad="63500" sx="102000" sy="102000" algn="ctr"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i="0" dirty="0">
                <a:solidFill>
                  <a:schemeClr val="bg1"/>
                </a:solidFill>
                <a:latin typeface="Calibri" panose="020F0502020204030204" pitchFamily="34" charset="0"/>
              </a:rPr>
              <a:t>If different technologies could be used in the two directions of information transfer (downstream and upstream), connection in the technology category for the downstream direction should be provided.</a:t>
            </a:r>
            <a:endParaRPr lang="en-US" kern="1200" dirty="0">
              <a:solidFill>
                <a:schemeClr val="bg1"/>
              </a:solidFill>
            </a:endParaRPr>
          </a:p>
        </p:txBody>
      </p:sp>
    </p:spTree>
    <p:extLst>
      <p:ext uri="{BB962C8B-B14F-4D97-AF65-F5344CB8AC3E}">
        <p14:creationId xmlns:p14="http://schemas.microsoft.com/office/powerpoint/2010/main" val="3725848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C016F-81A0-47B5-B3CB-EB8381A909BA}"/>
              </a:ext>
            </a:extLst>
          </p:cNvPr>
          <p:cNvSpPr>
            <a:spLocks noGrp="1"/>
          </p:cNvSpPr>
          <p:nvPr>
            <p:ph type="title"/>
          </p:nvPr>
        </p:nvSpPr>
        <p:spPr/>
        <p:txBody>
          <a:bodyPr/>
          <a:lstStyle/>
          <a:p>
            <a:r>
              <a:rPr lang="en-US" dirty="0"/>
              <a:t>Data Sharing/Non-Disclosure Agreement</a:t>
            </a:r>
          </a:p>
        </p:txBody>
      </p:sp>
      <p:sp>
        <p:nvSpPr>
          <p:cNvPr id="3" name="Content Placeholder 2">
            <a:extLst>
              <a:ext uri="{FF2B5EF4-FFF2-40B4-BE49-F238E27FC236}">
                <a16:creationId xmlns:a16="http://schemas.microsoft.com/office/drawing/2014/main" id="{566B4A55-A1EA-4D18-B75B-45371BB2AF43}"/>
              </a:ext>
            </a:extLst>
          </p:cNvPr>
          <p:cNvSpPr>
            <a:spLocks noGrp="1"/>
          </p:cNvSpPr>
          <p:nvPr>
            <p:ph idx="1"/>
          </p:nvPr>
        </p:nvSpPr>
        <p:spPr>
          <a:xfrm>
            <a:off x="304074" y="1306286"/>
            <a:ext cx="10515600" cy="4833257"/>
          </a:xfrm>
        </p:spPr>
        <p:txBody>
          <a:bodyPr>
            <a:normAutofit fontScale="92500" lnSpcReduction="10000"/>
          </a:bodyPr>
          <a:lstStyle/>
          <a:p>
            <a:pPr>
              <a:spcBef>
                <a:spcPts val="2400"/>
              </a:spcBef>
            </a:pPr>
            <a:r>
              <a:rPr lang="en-US" dirty="0"/>
              <a:t>Must be executed by both you and ADECA prior to the State’s data request submission</a:t>
            </a:r>
          </a:p>
          <a:p>
            <a:pPr>
              <a:spcBef>
                <a:spcPts val="2400"/>
              </a:spcBef>
            </a:pPr>
            <a:r>
              <a:rPr lang="en-US" dirty="0"/>
              <a:t>Voluntary disclosure of data to ADECA</a:t>
            </a:r>
          </a:p>
          <a:p>
            <a:pPr>
              <a:spcBef>
                <a:spcPts val="2400"/>
              </a:spcBef>
            </a:pPr>
            <a:r>
              <a:rPr lang="en-US" dirty="0"/>
              <a:t>Mutual confidentiality</a:t>
            </a:r>
          </a:p>
          <a:p>
            <a:pPr lvl="1">
              <a:spcBef>
                <a:spcPts val="1000"/>
              </a:spcBef>
            </a:pPr>
            <a:r>
              <a:rPr lang="en-US" dirty="0"/>
              <a:t>ISP will protect address level information and not use address data for any other purpose</a:t>
            </a:r>
          </a:p>
          <a:p>
            <a:pPr lvl="1">
              <a:spcBef>
                <a:spcPts val="1000"/>
              </a:spcBef>
            </a:pPr>
            <a:r>
              <a:rPr lang="en-US" dirty="0"/>
              <a:t>State will protect address level performance data and ISP company information, and will not use data for any other purpose </a:t>
            </a:r>
          </a:p>
          <a:p>
            <a:pPr>
              <a:spcBef>
                <a:spcPts val="2400"/>
              </a:spcBef>
            </a:pPr>
            <a:r>
              <a:rPr lang="en-US" dirty="0"/>
              <a:t>Defines what will be made public </a:t>
            </a:r>
          </a:p>
          <a:p>
            <a:r>
              <a:rPr lang="en-US" dirty="0"/>
              <a:t>Address-specific information from you will be used for the development, refinement, and maintenance of the Mapping Program</a:t>
            </a:r>
          </a:p>
          <a:p>
            <a:pPr>
              <a:spcBef>
                <a:spcPts val="1800"/>
              </a:spcBef>
            </a:pPr>
            <a:endParaRPr lang="en-US" dirty="0"/>
          </a:p>
        </p:txBody>
      </p:sp>
    </p:spTree>
    <p:extLst>
      <p:ext uri="{BB962C8B-B14F-4D97-AF65-F5344CB8AC3E}">
        <p14:creationId xmlns:p14="http://schemas.microsoft.com/office/powerpoint/2010/main" val="1598681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6BAE"/>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BB0173-3826-4A3E-831B-07A35D2DB7C3}"/>
              </a:ext>
            </a:extLst>
          </p:cNvPr>
          <p:cNvSpPr>
            <a:spLocks noGrp="1"/>
          </p:cNvSpPr>
          <p:nvPr>
            <p:ph type="ctrTitle"/>
          </p:nvPr>
        </p:nvSpPr>
        <p:spPr>
          <a:xfrm>
            <a:off x="226185" y="249374"/>
            <a:ext cx="11000111" cy="2387600"/>
          </a:xfrm>
        </p:spPr>
        <p:txBody>
          <a:bodyPr>
            <a:normAutofit fontScale="90000"/>
          </a:bodyPr>
          <a:lstStyle/>
          <a:p>
            <a:br>
              <a:rPr lang="en-US" dirty="0">
                <a:solidFill>
                  <a:schemeClr val="tx1"/>
                </a:solidFill>
              </a:rPr>
            </a:br>
            <a:r>
              <a:rPr lang="en-US" dirty="0">
                <a:solidFill>
                  <a:schemeClr val="bg1"/>
                </a:solidFill>
              </a:rPr>
              <a:t>Map Data Location Review and Challenges</a:t>
            </a:r>
          </a:p>
        </p:txBody>
      </p:sp>
    </p:spTree>
    <p:extLst>
      <p:ext uri="{BB962C8B-B14F-4D97-AF65-F5344CB8AC3E}">
        <p14:creationId xmlns:p14="http://schemas.microsoft.com/office/powerpoint/2010/main" val="654882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5D7-2296-4851-B730-7C6EDCBF3837}"/>
              </a:ext>
            </a:extLst>
          </p:cNvPr>
          <p:cNvSpPr>
            <a:spLocks noGrp="1"/>
          </p:cNvSpPr>
          <p:nvPr>
            <p:ph type="title"/>
          </p:nvPr>
        </p:nvSpPr>
        <p:spPr/>
        <p:txBody>
          <a:bodyPr/>
          <a:lstStyle/>
          <a:p>
            <a:r>
              <a:rPr lang="en-US" dirty="0"/>
              <a:t>Location Review / Challenge Process</a:t>
            </a:r>
          </a:p>
        </p:txBody>
      </p:sp>
      <p:sp>
        <p:nvSpPr>
          <p:cNvPr id="6" name="Text Placeholder 5">
            <a:extLst>
              <a:ext uri="{FF2B5EF4-FFF2-40B4-BE49-F238E27FC236}">
                <a16:creationId xmlns:a16="http://schemas.microsoft.com/office/drawing/2014/main" id="{11B4FEC0-F61A-4A1E-B3ED-C6EFB94D95F0}"/>
              </a:ext>
            </a:extLst>
          </p:cNvPr>
          <p:cNvSpPr>
            <a:spLocks noGrp="1"/>
          </p:cNvSpPr>
          <p:nvPr>
            <p:ph type="body" sz="quarter" idx="24"/>
          </p:nvPr>
        </p:nvSpPr>
        <p:spPr>
          <a:xfrm>
            <a:off x="304800" y="728663"/>
            <a:ext cx="8730712" cy="441325"/>
          </a:xfrm>
        </p:spPr>
        <p:txBody>
          <a:bodyPr/>
          <a:lstStyle/>
          <a:p>
            <a:r>
              <a:rPr lang="en-US" dirty="0"/>
              <a:t>Based on FCC’s Digital Opportunity Data Collection (DODC) Challenge Process</a:t>
            </a:r>
          </a:p>
        </p:txBody>
      </p:sp>
      <p:graphicFrame>
        <p:nvGraphicFramePr>
          <p:cNvPr id="4" name="Content Placeholder 3">
            <a:extLst>
              <a:ext uri="{FF2B5EF4-FFF2-40B4-BE49-F238E27FC236}">
                <a16:creationId xmlns:a16="http://schemas.microsoft.com/office/drawing/2014/main" id="{0FBD772B-5EF5-489D-A797-5148DF25AF27}"/>
              </a:ext>
            </a:extLst>
          </p:cNvPr>
          <p:cNvGraphicFramePr>
            <a:graphicFrameLocks noGrp="1"/>
          </p:cNvGraphicFramePr>
          <p:nvPr>
            <p:ph idx="1"/>
            <p:extLst>
              <p:ext uri="{D42A27DB-BD31-4B8C-83A1-F6EECF244321}">
                <p14:modId xmlns:p14="http://schemas.microsoft.com/office/powerpoint/2010/main" val="1685762528"/>
              </p:ext>
            </p:extLst>
          </p:nvPr>
        </p:nvGraphicFramePr>
        <p:xfrm>
          <a:off x="304800" y="156527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0344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5D7-2296-4851-B730-7C6EDCBF3837}"/>
              </a:ext>
            </a:extLst>
          </p:cNvPr>
          <p:cNvSpPr>
            <a:spLocks noGrp="1"/>
          </p:cNvSpPr>
          <p:nvPr>
            <p:ph type="title"/>
          </p:nvPr>
        </p:nvSpPr>
        <p:spPr/>
        <p:txBody>
          <a:bodyPr/>
          <a:lstStyle/>
          <a:p>
            <a:r>
              <a:rPr lang="en-US" dirty="0"/>
              <a:t>Location Review / Challenge Process</a:t>
            </a:r>
          </a:p>
        </p:txBody>
      </p:sp>
      <p:graphicFrame>
        <p:nvGraphicFramePr>
          <p:cNvPr id="4" name="Content Placeholder 3">
            <a:extLst>
              <a:ext uri="{FF2B5EF4-FFF2-40B4-BE49-F238E27FC236}">
                <a16:creationId xmlns:a16="http://schemas.microsoft.com/office/drawing/2014/main" id="{0FBD772B-5EF5-489D-A797-5148DF25AF27}"/>
              </a:ext>
            </a:extLst>
          </p:cNvPr>
          <p:cNvGraphicFramePr>
            <a:graphicFrameLocks noGrp="1"/>
          </p:cNvGraphicFramePr>
          <p:nvPr>
            <p:ph idx="1"/>
            <p:extLst>
              <p:ext uri="{D42A27DB-BD31-4B8C-83A1-F6EECF244321}">
                <p14:modId xmlns:p14="http://schemas.microsoft.com/office/powerpoint/2010/main" val="3067783753"/>
              </p:ext>
            </p:extLst>
          </p:nvPr>
        </p:nvGraphicFramePr>
        <p:xfrm>
          <a:off x="597529" y="1665838"/>
          <a:ext cx="10429592" cy="4472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5940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5D7-2296-4851-B730-7C6EDCBF3837}"/>
              </a:ext>
            </a:extLst>
          </p:cNvPr>
          <p:cNvSpPr>
            <a:spLocks noGrp="1"/>
          </p:cNvSpPr>
          <p:nvPr>
            <p:ph type="title"/>
          </p:nvPr>
        </p:nvSpPr>
        <p:spPr/>
        <p:txBody>
          <a:bodyPr/>
          <a:lstStyle/>
          <a:p>
            <a:r>
              <a:rPr lang="en-US" dirty="0"/>
              <a:t>Location Review / Challenge Process</a:t>
            </a:r>
          </a:p>
        </p:txBody>
      </p:sp>
      <p:graphicFrame>
        <p:nvGraphicFramePr>
          <p:cNvPr id="4" name="Content Placeholder 3">
            <a:extLst>
              <a:ext uri="{FF2B5EF4-FFF2-40B4-BE49-F238E27FC236}">
                <a16:creationId xmlns:a16="http://schemas.microsoft.com/office/drawing/2014/main" id="{0FBD772B-5EF5-489D-A797-5148DF25AF27}"/>
              </a:ext>
            </a:extLst>
          </p:cNvPr>
          <p:cNvGraphicFramePr>
            <a:graphicFrameLocks noGrp="1"/>
          </p:cNvGraphicFramePr>
          <p:nvPr>
            <p:ph idx="1"/>
            <p:extLst>
              <p:ext uri="{D42A27DB-BD31-4B8C-83A1-F6EECF244321}">
                <p14:modId xmlns:p14="http://schemas.microsoft.com/office/powerpoint/2010/main" val="3275913465"/>
              </p:ext>
            </p:extLst>
          </p:nvPr>
        </p:nvGraphicFramePr>
        <p:xfrm>
          <a:off x="597529" y="1536517"/>
          <a:ext cx="10429592" cy="4472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6336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5D7-2296-4851-B730-7C6EDCBF3837}"/>
              </a:ext>
            </a:extLst>
          </p:cNvPr>
          <p:cNvSpPr>
            <a:spLocks noGrp="1"/>
          </p:cNvSpPr>
          <p:nvPr>
            <p:ph type="title"/>
          </p:nvPr>
        </p:nvSpPr>
        <p:spPr/>
        <p:txBody>
          <a:bodyPr/>
          <a:lstStyle/>
          <a:p>
            <a:r>
              <a:rPr lang="en-US" dirty="0"/>
              <a:t>Location Review / Challenge Process</a:t>
            </a:r>
          </a:p>
        </p:txBody>
      </p:sp>
      <p:graphicFrame>
        <p:nvGraphicFramePr>
          <p:cNvPr id="4" name="Content Placeholder 3">
            <a:extLst>
              <a:ext uri="{FF2B5EF4-FFF2-40B4-BE49-F238E27FC236}">
                <a16:creationId xmlns:a16="http://schemas.microsoft.com/office/drawing/2014/main" id="{0FBD772B-5EF5-489D-A797-5148DF25AF27}"/>
              </a:ext>
            </a:extLst>
          </p:cNvPr>
          <p:cNvGraphicFramePr>
            <a:graphicFrameLocks noGrp="1"/>
          </p:cNvGraphicFramePr>
          <p:nvPr>
            <p:ph idx="1"/>
            <p:extLst>
              <p:ext uri="{D42A27DB-BD31-4B8C-83A1-F6EECF244321}">
                <p14:modId xmlns:p14="http://schemas.microsoft.com/office/powerpoint/2010/main" val="2996578498"/>
              </p:ext>
            </p:extLst>
          </p:nvPr>
        </p:nvGraphicFramePr>
        <p:xfrm>
          <a:off x="597529" y="1339913"/>
          <a:ext cx="10429592" cy="4472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1D61A1DB-1E2A-401F-B949-C3AA20E67011}"/>
              </a:ext>
            </a:extLst>
          </p:cNvPr>
          <p:cNvGrpSpPr/>
          <p:nvPr/>
        </p:nvGrpSpPr>
        <p:grpSpPr>
          <a:xfrm>
            <a:off x="597529" y="2052000"/>
            <a:ext cx="6604578" cy="3637403"/>
            <a:chOff x="-4384104" y="1453103"/>
            <a:chExt cx="6604578" cy="3637403"/>
          </a:xfrm>
        </p:grpSpPr>
        <p:sp>
          <p:nvSpPr>
            <p:cNvPr id="6" name="Rectangle 5">
              <a:extLst>
                <a:ext uri="{FF2B5EF4-FFF2-40B4-BE49-F238E27FC236}">
                  <a16:creationId xmlns:a16="http://schemas.microsoft.com/office/drawing/2014/main" id="{84A50975-3214-420C-A49C-036575284524}"/>
                </a:ext>
              </a:extLst>
            </p:cNvPr>
            <p:cNvSpPr/>
            <p:nvPr/>
          </p:nvSpPr>
          <p:spPr>
            <a:xfrm>
              <a:off x="8260" y="1453103"/>
              <a:ext cx="2212214" cy="2754000"/>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sp>
        <p:sp>
          <p:nvSpPr>
            <p:cNvPr id="7" name="TextBox 6">
              <a:extLst>
                <a:ext uri="{FF2B5EF4-FFF2-40B4-BE49-F238E27FC236}">
                  <a16:creationId xmlns:a16="http://schemas.microsoft.com/office/drawing/2014/main" id="{2D206F21-FA43-44B8-B960-9D1CC1B28381}"/>
                </a:ext>
              </a:extLst>
            </p:cNvPr>
            <p:cNvSpPr txBox="1"/>
            <p:nvPr/>
          </p:nvSpPr>
          <p:spPr>
            <a:xfrm>
              <a:off x="-4384104" y="2336506"/>
              <a:ext cx="2212214" cy="2754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Multi-address challenges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Complete form on website</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Provide info about methods used to identify availability</a:t>
              </a:r>
            </a:p>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Individual address challenges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Complete form on website</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Provide evidence of contacting ISP(s) and been denied service at claimed speed (screengrabs, records, etc.)</a:t>
              </a:r>
            </a:p>
          </p:txBody>
        </p:sp>
      </p:grpSp>
    </p:spTree>
    <p:extLst>
      <p:ext uri="{BB962C8B-B14F-4D97-AF65-F5344CB8AC3E}">
        <p14:creationId xmlns:p14="http://schemas.microsoft.com/office/powerpoint/2010/main" val="733312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5D7-2296-4851-B730-7C6EDCBF3837}"/>
              </a:ext>
            </a:extLst>
          </p:cNvPr>
          <p:cNvSpPr>
            <a:spLocks noGrp="1"/>
          </p:cNvSpPr>
          <p:nvPr>
            <p:ph type="title"/>
          </p:nvPr>
        </p:nvSpPr>
        <p:spPr/>
        <p:txBody>
          <a:bodyPr/>
          <a:lstStyle/>
          <a:p>
            <a:r>
              <a:rPr lang="en-US" dirty="0"/>
              <a:t>Location Review / Challenge Process</a:t>
            </a:r>
          </a:p>
        </p:txBody>
      </p:sp>
      <p:graphicFrame>
        <p:nvGraphicFramePr>
          <p:cNvPr id="4" name="Content Placeholder 3">
            <a:extLst>
              <a:ext uri="{FF2B5EF4-FFF2-40B4-BE49-F238E27FC236}">
                <a16:creationId xmlns:a16="http://schemas.microsoft.com/office/drawing/2014/main" id="{0FBD772B-5EF5-489D-A797-5148DF25AF27}"/>
              </a:ext>
            </a:extLst>
          </p:cNvPr>
          <p:cNvGraphicFramePr>
            <a:graphicFrameLocks noGrp="1"/>
          </p:cNvGraphicFramePr>
          <p:nvPr>
            <p:ph idx="1"/>
            <p:extLst>
              <p:ext uri="{D42A27DB-BD31-4B8C-83A1-F6EECF244321}">
                <p14:modId xmlns:p14="http://schemas.microsoft.com/office/powerpoint/2010/main" val="2917623256"/>
              </p:ext>
            </p:extLst>
          </p:nvPr>
        </p:nvGraphicFramePr>
        <p:xfrm>
          <a:off x="597529" y="1665838"/>
          <a:ext cx="10429592" cy="5321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0095F2D1-3D76-481D-BD98-1B9385BB6B87}"/>
              </a:ext>
            </a:extLst>
          </p:cNvPr>
          <p:cNvGrpSpPr/>
          <p:nvPr/>
        </p:nvGrpSpPr>
        <p:grpSpPr>
          <a:xfrm>
            <a:off x="597529" y="2052000"/>
            <a:ext cx="6604578" cy="3962868"/>
            <a:chOff x="-4384104" y="1453103"/>
            <a:chExt cx="6604578" cy="3962868"/>
          </a:xfrm>
        </p:grpSpPr>
        <p:sp>
          <p:nvSpPr>
            <p:cNvPr id="6" name="Rectangle 5">
              <a:extLst>
                <a:ext uri="{FF2B5EF4-FFF2-40B4-BE49-F238E27FC236}">
                  <a16:creationId xmlns:a16="http://schemas.microsoft.com/office/drawing/2014/main" id="{14F648E8-8262-47CA-AB52-DC5E5AFCE65E}"/>
                </a:ext>
              </a:extLst>
            </p:cNvPr>
            <p:cNvSpPr/>
            <p:nvPr/>
          </p:nvSpPr>
          <p:spPr>
            <a:xfrm>
              <a:off x="8260" y="1453103"/>
              <a:ext cx="2212214" cy="2754000"/>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sp>
        <p:sp>
          <p:nvSpPr>
            <p:cNvPr id="7" name="TextBox 6">
              <a:extLst>
                <a:ext uri="{FF2B5EF4-FFF2-40B4-BE49-F238E27FC236}">
                  <a16:creationId xmlns:a16="http://schemas.microsoft.com/office/drawing/2014/main" id="{CA6CFC9F-889F-4F89-8B33-E59F7273ED1F}"/>
                </a:ext>
              </a:extLst>
            </p:cNvPr>
            <p:cNvSpPr txBox="1"/>
            <p:nvPr/>
          </p:nvSpPr>
          <p:spPr>
            <a:xfrm>
              <a:off x="-4384104" y="2661971"/>
              <a:ext cx="2212214" cy="2754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Multi-address challenges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Complete form on website</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Provide info about methods used to identify availability</a:t>
              </a:r>
            </a:p>
            <a:p>
              <a:pPr marL="114300" lvl="1" indent="-114300" algn="l" defTabSz="622300">
                <a:lnSpc>
                  <a:spcPct val="90000"/>
                </a:lnSpc>
                <a:spcBef>
                  <a:spcPct val="0"/>
                </a:spcBef>
                <a:spcAft>
                  <a:spcPct val="15000"/>
                </a:spcAft>
                <a:buChar char="•"/>
              </a:pPr>
              <a:r>
                <a:rPr kumimoji="0" lang="en-US" sz="1400" b="1" i="1" u="none" strike="noStrike" kern="1200" cap="none" spc="0" normalizeH="0" baseline="0" noProof="0" dirty="0">
                  <a:ln>
                    <a:noFill/>
                  </a:ln>
                  <a:solidFill>
                    <a:prstClr val="black"/>
                  </a:solidFill>
                  <a:effectLst/>
                  <a:uLnTx/>
                  <a:uFillTx/>
                  <a:latin typeface="+mn-lt"/>
                  <a:ea typeface="+mn-ea"/>
                  <a:cs typeface="+mn-cs"/>
                </a:rPr>
                <a:t>Individual address challenges</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Complete form on website</a:t>
              </a:r>
            </a:p>
            <a:p>
              <a:pPr marL="228600" lvl="2" indent="-114300" algn="l" defTabSz="622300">
                <a:lnSpc>
                  <a:spcPct val="90000"/>
                </a:lnSpc>
                <a:spcBef>
                  <a:spcPct val="0"/>
                </a:spcBef>
                <a:spcAft>
                  <a:spcPct val="15000"/>
                </a:spcAft>
                <a:buChar char="•"/>
              </a:pPr>
              <a:r>
                <a:rPr kumimoji="0" lang="en-US" sz="1400" b="0" i="0" u="none" strike="noStrike" kern="1200" cap="none" spc="0" normalizeH="0" baseline="0" noProof="0" dirty="0">
                  <a:ln>
                    <a:noFill/>
                  </a:ln>
                  <a:solidFill>
                    <a:prstClr val="black"/>
                  </a:solidFill>
                  <a:effectLst/>
                  <a:uLnTx/>
                  <a:uFillTx/>
                  <a:latin typeface="+mn-lt"/>
                  <a:ea typeface="+mn-ea"/>
                  <a:cs typeface="+mn-cs"/>
                </a:rPr>
                <a:t>Provide evidence of contacting ISP(s) and been denied service at claimed speed (screengrabs, records, etc.)</a:t>
              </a:r>
            </a:p>
          </p:txBody>
        </p:sp>
      </p:grpSp>
    </p:spTree>
    <p:extLst>
      <p:ext uri="{BB962C8B-B14F-4D97-AF65-F5344CB8AC3E}">
        <p14:creationId xmlns:p14="http://schemas.microsoft.com/office/powerpoint/2010/main" val="692983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F459E-5D21-EC42-A07E-D46A6EF9B700}"/>
              </a:ext>
            </a:extLst>
          </p:cNvPr>
          <p:cNvSpPr>
            <a:spLocks noGrp="1"/>
          </p:cNvSpPr>
          <p:nvPr>
            <p:ph type="ctrTitle"/>
          </p:nvPr>
        </p:nvSpPr>
        <p:spPr>
          <a:xfrm>
            <a:off x="1258281" y="2690087"/>
            <a:ext cx="9144000" cy="2387600"/>
          </a:xfrm>
        </p:spPr>
        <p:txBody>
          <a:bodyPr/>
          <a:lstStyle/>
          <a:p>
            <a:r>
              <a:rPr lang="en-US" dirty="0">
                <a:solidFill>
                  <a:schemeClr val="bg1"/>
                </a:solidFill>
              </a:rPr>
              <a:t>Questions?</a:t>
            </a:r>
          </a:p>
        </p:txBody>
      </p:sp>
      <p:pic>
        <p:nvPicPr>
          <p:cNvPr id="5" name="Picture 4">
            <a:extLst>
              <a:ext uri="{FF2B5EF4-FFF2-40B4-BE49-F238E27FC236}">
                <a16:creationId xmlns:a16="http://schemas.microsoft.com/office/drawing/2014/main" id="{5685CACD-4CA9-BC41-8933-83F28B15F978}"/>
              </a:ext>
            </a:extLst>
          </p:cNvPr>
          <p:cNvPicPr>
            <a:picLocks noChangeAspect="1"/>
          </p:cNvPicPr>
          <p:nvPr/>
        </p:nvPicPr>
        <p:blipFill>
          <a:blip r:embed="rId3"/>
          <a:stretch>
            <a:fillRect/>
          </a:stretch>
        </p:blipFill>
        <p:spPr>
          <a:xfrm>
            <a:off x="8258629" y="302487"/>
            <a:ext cx="3759200" cy="1003300"/>
          </a:xfrm>
          <a:prstGeom prst="rect">
            <a:avLst/>
          </a:prstGeom>
        </p:spPr>
      </p:pic>
    </p:spTree>
    <p:extLst>
      <p:ext uri="{BB962C8B-B14F-4D97-AF65-F5344CB8AC3E}">
        <p14:creationId xmlns:p14="http://schemas.microsoft.com/office/powerpoint/2010/main" val="4246907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48200-71B3-4CC8-8796-7B9EF8B9510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E6ADFCF-A30A-4CC0-9648-E87B16B95622}"/>
              </a:ext>
            </a:extLst>
          </p:cNvPr>
          <p:cNvSpPr>
            <a:spLocks noGrp="1"/>
          </p:cNvSpPr>
          <p:nvPr>
            <p:ph idx="1"/>
          </p:nvPr>
        </p:nvSpPr>
        <p:spPr/>
        <p:txBody>
          <a:bodyPr/>
          <a:lstStyle/>
          <a:p>
            <a:r>
              <a:rPr lang="en-US" dirty="0"/>
              <a:t>Statewide Mapping Program Overview</a:t>
            </a:r>
          </a:p>
          <a:p>
            <a:r>
              <a:rPr lang="en-US" dirty="0"/>
              <a:t>ISP Data Request Format and Content</a:t>
            </a:r>
          </a:p>
          <a:p>
            <a:r>
              <a:rPr lang="en-US" dirty="0"/>
              <a:t>Data Sharing Agreement</a:t>
            </a:r>
          </a:p>
          <a:p>
            <a:r>
              <a:rPr lang="en-US" dirty="0"/>
              <a:t>Location Review and Challenge Process</a:t>
            </a:r>
          </a:p>
          <a:p>
            <a:r>
              <a:rPr lang="en-US" dirty="0"/>
              <a:t>Q&amp;A</a:t>
            </a:r>
          </a:p>
          <a:p>
            <a:pPr marL="0" indent="0">
              <a:buNone/>
            </a:pPr>
            <a:endParaRPr lang="en-US" dirty="0"/>
          </a:p>
        </p:txBody>
      </p:sp>
    </p:spTree>
    <p:extLst>
      <p:ext uri="{BB962C8B-B14F-4D97-AF65-F5344CB8AC3E}">
        <p14:creationId xmlns:p14="http://schemas.microsoft.com/office/powerpoint/2010/main" val="3361871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F459E-5D21-EC42-A07E-D46A6EF9B700}"/>
              </a:ext>
            </a:extLst>
          </p:cNvPr>
          <p:cNvSpPr>
            <a:spLocks noGrp="1"/>
          </p:cNvSpPr>
          <p:nvPr>
            <p:ph type="ctrTitle"/>
          </p:nvPr>
        </p:nvSpPr>
        <p:spPr>
          <a:xfrm>
            <a:off x="1411587" y="4600569"/>
            <a:ext cx="9869936" cy="533450"/>
          </a:xfrm>
        </p:spPr>
        <p:txBody>
          <a:bodyPr>
            <a:noAutofit/>
          </a:bodyPr>
          <a:lstStyle/>
          <a:p>
            <a:pPr algn="ctr"/>
            <a:r>
              <a:rPr lang="en-US" sz="2000" dirty="0">
                <a:solidFill>
                  <a:schemeClr val="bg1"/>
                </a:solidFill>
                <a:hlinkClick r:id="rId2">
                  <a:extLst>
                    <a:ext uri="{A12FA001-AC4F-418D-AE19-62706E023703}">
                      <ahyp:hlinkClr xmlns:ahyp="http://schemas.microsoft.com/office/drawing/2018/hyperlinkcolor" val="tx"/>
                    </a:ext>
                  </a:extLst>
                </a:hlinkClick>
              </a:rPr>
              <a:t>Maureen.Neighbors@adeca.alabama.gov</a:t>
            </a:r>
            <a:br>
              <a:rPr lang="en-US" sz="2000" dirty="0">
                <a:solidFill>
                  <a:schemeClr val="bg1"/>
                </a:solidFill>
                <a:hlinkClick r:id="rId2">
                  <a:extLst>
                    <a:ext uri="{A12FA001-AC4F-418D-AE19-62706E023703}">
                      <ahyp:hlinkClr xmlns:ahyp="http://schemas.microsoft.com/office/drawing/2018/hyperlinkcolor" val="tx"/>
                    </a:ext>
                  </a:extLst>
                </a:hlinkClick>
              </a:rPr>
            </a:br>
            <a:r>
              <a:rPr lang="en-US" sz="2000" dirty="0">
                <a:solidFill>
                  <a:schemeClr val="bg1"/>
                </a:solidFill>
                <a:hlinkClick r:id="rId2">
                  <a:extLst>
                    <a:ext uri="{A12FA001-AC4F-418D-AE19-62706E023703}">
                      <ahyp:hlinkClr xmlns:ahyp="http://schemas.microsoft.com/office/drawing/2018/hyperlinkcolor" val="tx"/>
                    </a:ext>
                  </a:extLst>
                </a:hlinkClick>
              </a:rPr>
              <a:t>kwhite@ctcnet.us</a:t>
            </a:r>
            <a:br>
              <a:rPr lang="en-US" sz="2000" dirty="0">
                <a:solidFill>
                  <a:schemeClr val="bg1"/>
                </a:solidFill>
              </a:rPr>
            </a:br>
            <a:r>
              <a:rPr lang="en-US" sz="2000" dirty="0">
                <a:solidFill>
                  <a:schemeClr val="bg1"/>
                </a:solidFill>
                <a:hlinkClick r:id="rId3">
                  <a:extLst>
                    <a:ext uri="{A12FA001-AC4F-418D-AE19-62706E023703}">
                      <ahyp:hlinkClr xmlns:ahyp="http://schemas.microsoft.com/office/drawing/2018/hyperlinkcolor" val="tx"/>
                    </a:ext>
                  </a:extLst>
                </a:hlinkClick>
              </a:rPr>
              <a:t>sthompson@ctcnet.us</a:t>
            </a:r>
            <a:br>
              <a:rPr lang="en-US" sz="2000" dirty="0">
                <a:solidFill>
                  <a:schemeClr val="bg1"/>
                </a:solidFill>
              </a:rPr>
            </a:br>
            <a:br>
              <a:rPr lang="en-US" sz="2000" dirty="0">
                <a:solidFill>
                  <a:schemeClr val="bg1"/>
                </a:solidFill>
              </a:rPr>
            </a:br>
            <a:r>
              <a:rPr lang="en-US" sz="1600" dirty="0">
                <a:solidFill>
                  <a:schemeClr val="bg1"/>
                </a:solidFill>
              </a:rPr>
              <a:t>A recording of this workshop will be available on the ADECA Broadband Alabama website. https://adeca.alabama.gov/broadband/</a:t>
            </a:r>
            <a:endParaRPr lang="en-US" sz="2000" dirty="0">
              <a:solidFill>
                <a:schemeClr val="bg1"/>
              </a:solidFill>
            </a:endParaRPr>
          </a:p>
        </p:txBody>
      </p:sp>
      <p:pic>
        <p:nvPicPr>
          <p:cNvPr id="5" name="Picture 4">
            <a:extLst>
              <a:ext uri="{FF2B5EF4-FFF2-40B4-BE49-F238E27FC236}">
                <a16:creationId xmlns:a16="http://schemas.microsoft.com/office/drawing/2014/main" id="{5685CACD-4CA9-BC41-8933-83F28B15F978}"/>
              </a:ext>
            </a:extLst>
          </p:cNvPr>
          <p:cNvPicPr>
            <a:picLocks noChangeAspect="1"/>
          </p:cNvPicPr>
          <p:nvPr/>
        </p:nvPicPr>
        <p:blipFill>
          <a:blip r:embed="rId4"/>
          <a:stretch>
            <a:fillRect/>
          </a:stretch>
        </p:blipFill>
        <p:spPr>
          <a:xfrm>
            <a:off x="8258629" y="302487"/>
            <a:ext cx="3759200" cy="1003300"/>
          </a:xfrm>
          <a:prstGeom prst="rect">
            <a:avLst/>
          </a:prstGeom>
        </p:spPr>
      </p:pic>
      <p:sp>
        <p:nvSpPr>
          <p:cNvPr id="4" name="Title 1">
            <a:extLst>
              <a:ext uri="{FF2B5EF4-FFF2-40B4-BE49-F238E27FC236}">
                <a16:creationId xmlns:a16="http://schemas.microsoft.com/office/drawing/2014/main" id="{634F9676-970A-458B-A780-B9EEABD79617}"/>
              </a:ext>
            </a:extLst>
          </p:cNvPr>
          <p:cNvSpPr txBox="1">
            <a:spLocks/>
          </p:cNvSpPr>
          <p:nvPr/>
        </p:nvSpPr>
        <p:spPr>
          <a:xfrm>
            <a:off x="1320147" y="2718253"/>
            <a:ext cx="9144000" cy="100330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spcAft>
                <a:spcPts val="600"/>
              </a:spcAft>
              <a:buNone/>
              <a:defRPr sz="6000" kern="1200">
                <a:solidFill>
                  <a:schemeClr val="tx1"/>
                </a:solidFill>
                <a:latin typeface="+mj-lt"/>
                <a:ea typeface="+mj-ea"/>
                <a:cs typeface="+mj-cs"/>
              </a:defRPr>
            </a:lvl1pPr>
          </a:lstStyle>
          <a:p>
            <a:r>
              <a:rPr lang="en-US" dirty="0">
                <a:solidFill>
                  <a:schemeClr val="bg1"/>
                </a:solidFill>
              </a:rPr>
              <a:t>Thank you!</a:t>
            </a:r>
          </a:p>
          <a:p>
            <a:endParaRPr lang="en-US" dirty="0">
              <a:solidFill>
                <a:schemeClr val="bg1"/>
              </a:solidFill>
            </a:endParaRPr>
          </a:p>
        </p:txBody>
      </p:sp>
    </p:spTree>
    <p:extLst>
      <p:ext uri="{BB962C8B-B14F-4D97-AF65-F5344CB8AC3E}">
        <p14:creationId xmlns:p14="http://schemas.microsoft.com/office/powerpoint/2010/main" val="866409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6BAE"/>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BB0173-3826-4A3E-831B-07A35D2DB7C3}"/>
              </a:ext>
            </a:extLst>
          </p:cNvPr>
          <p:cNvSpPr>
            <a:spLocks noGrp="1"/>
          </p:cNvSpPr>
          <p:nvPr>
            <p:ph type="ctrTitle"/>
          </p:nvPr>
        </p:nvSpPr>
        <p:spPr>
          <a:xfrm>
            <a:off x="226185" y="249374"/>
            <a:ext cx="11000111" cy="2387600"/>
          </a:xfrm>
        </p:spPr>
        <p:txBody>
          <a:bodyPr>
            <a:normAutofit fontScale="90000"/>
          </a:bodyPr>
          <a:lstStyle/>
          <a:p>
            <a:br>
              <a:rPr lang="en-US" dirty="0">
                <a:solidFill>
                  <a:schemeClr val="tx1"/>
                </a:solidFill>
              </a:rPr>
            </a:br>
            <a:r>
              <a:rPr lang="en-US" dirty="0">
                <a:solidFill>
                  <a:schemeClr val="bg1">
                    <a:lumMod val="95000"/>
                  </a:schemeClr>
                </a:solidFill>
              </a:rPr>
              <a:t>Statewide Mapping Program Overview</a:t>
            </a:r>
            <a:br>
              <a:rPr lang="en-US" dirty="0"/>
            </a:br>
            <a:endParaRPr lang="en-US" dirty="0"/>
          </a:p>
        </p:txBody>
      </p:sp>
    </p:spTree>
    <p:extLst>
      <p:ext uri="{BB962C8B-B14F-4D97-AF65-F5344CB8AC3E}">
        <p14:creationId xmlns:p14="http://schemas.microsoft.com/office/powerpoint/2010/main" val="1879144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a:extLst>
              <a:ext uri="{FF2B5EF4-FFF2-40B4-BE49-F238E27FC236}">
                <a16:creationId xmlns:a16="http://schemas.microsoft.com/office/drawing/2014/main" id="{173A1616-1021-C042-9F2B-B71D37227AAD}"/>
              </a:ext>
            </a:extLst>
          </p:cNvPr>
          <p:cNvSpPr>
            <a:spLocks noGrp="1"/>
          </p:cNvSpPr>
          <p:nvPr>
            <p:ph sz="half" idx="20"/>
          </p:nvPr>
        </p:nvSpPr>
        <p:spPr>
          <a:xfrm>
            <a:off x="4276467" y="3453086"/>
            <a:ext cx="3853545" cy="2914562"/>
          </a:xfrm>
        </p:spPr>
        <p:txBody>
          <a:bodyPr>
            <a:noAutofit/>
          </a:bodyPr>
          <a:lstStyle/>
          <a:p>
            <a:r>
              <a:rPr lang="en-US" sz="1800" dirty="0">
                <a:latin typeface="Calibri" panose="020F0502020204030204" pitchFamily="34" charset="0"/>
              </a:rPr>
              <a:t>Help to i</a:t>
            </a:r>
            <a:r>
              <a:rPr lang="en-US" sz="1800" b="0" i="0" dirty="0">
                <a:effectLst/>
                <a:latin typeface="Calibri" panose="020F0502020204030204" pitchFamily="34" charset="0"/>
              </a:rPr>
              <a:t>mprove broadband planning efforts</a:t>
            </a:r>
          </a:p>
          <a:p>
            <a:r>
              <a:rPr lang="en-US" sz="1800" dirty="0">
                <a:latin typeface="Calibri" panose="020F0502020204030204" pitchFamily="34" charset="0"/>
              </a:rPr>
              <a:t>Encourage participation by minimizing ISP effort</a:t>
            </a:r>
          </a:p>
          <a:p>
            <a:r>
              <a:rPr lang="en-US" sz="1800" dirty="0">
                <a:latin typeface="Calibri" panose="020F0502020204030204" pitchFamily="34" charset="0"/>
              </a:rPr>
              <a:t>Prepare ISPs for the FCC mapping requests</a:t>
            </a:r>
            <a:endParaRPr lang="en-US" sz="1800" dirty="0"/>
          </a:p>
        </p:txBody>
      </p:sp>
      <p:sp>
        <p:nvSpPr>
          <p:cNvPr id="14" name="Content Placeholder 13">
            <a:extLst>
              <a:ext uri="{FF2B5EF4-FFF2-40B4-BE49-F238E27FC236}">
                <a16:creationId xmlns:a16="http://schemas.microsoft.com/office/drawing/2014/main" id="{2DF1E94C-0A47-B044-BCF4-3360F7109D8A}"/>
              </a:ext>
            </a:extLst>
          </p:cNvPr>
          <p:cNvSpPr>
            <a:spLocks noGrp="1"/>
          </p:cNvSpPr>
          <p:nvPr>
            <p:ph sz="half" idx="18"/>
          </p:nvPr>
        </p:nvSpPr>
        <p:spPr>
          <a:xfrm>
            <a:off x="304075" y="2542041"/>
            <a:ext cx="3593368" cy="1008854"/>
          </a:xfrm>
        </p:spPr>
        <p:txBody>
          <a:bodyPr/>
          <a:lstStyle/>
          <a:p>
            <a:pPr lvl="0">
              <a:lnSpc>
                <a:spcPct val="100000"/>
              </a:lnSpc>
            </a:pPr>
            <a:r>
              <a:rPr lang="en-US" dirty="0"/>
              <a:t>Identify</a:t>
            </a:r>
            <a:br>
              <a:rPr lang="en-US" dirty="0"/>
            </a:br>
            <a:r>
              <a:rPr lang="en-US" dirty="0"/>
              <a:t>Unserved Areas</a:t>
            </a:r>
          </a:p>
        </p:txBody>
      </p:sp>
      <p:sp>
        <p:nvSpPr>
          <p:cNvPr id="2" name="Content Placeholder 1">
            <a:extLst>
              <a:ext uri="{FF2B5EF4-FFF2-40B4-BE49-F238E27FC236}">
                <a16:creationId xmlns:a16="http://schemas.microsoft.com/office/drawing/2014/main" id="{880B57DB-8609-F047-8A9F-56C4F5FF9E98}"/>
              </a:ext>
            </a:extLst>
          </p:cNvPr>
          <p:cNvSpPr>
            <a:spLocks noGrp="1"/>
          </p:cNvSpPr>
          <p:nvPr>
            <p:ph sz="half" idx="1"/>
          </p:nvPr>
        </p:nvSpPr>
        <p:spPr>
          <a:xfrm>
            <a:off x="304074" y="3453086"/>
            <a:ext cx="3593369" cy="2914562"/>
          </a:xfrm>
        </p:spPr>
        <p:txBody>
          <a:bodyPr>
            <a:normAutofit/>
          </a:bodyPr>
          <a:lstStyle/>
          <a:p>
            <a:r>
              <a:rPr lang="en-US" sz="1800" b="0" i="0" dirty="0">
                <a:effectLst/>
                <a:latin typeface="Calibri" panose="020F0502020204030204" pitchFamily="34" charset="0"/>
              </a:rPr>
              <a:t>Identify the remaining areas lacking 25/3 coverage</a:t>
            </a:r>
          </a:p>
          <a:p>
            <a:r>
              <a:rPr lang="en-US" sz="1800" dirty="0"/>
              <a:t>Identify areas yet to be built using funds from current programs (Alabama and federal)</a:t>
            </a:r>
          </a:p>
          <a:p>
            <a:r>
              <a:rPr lang="en-US" sz="1800" dirty="0"/>
              <a:t>Identify key locations and anchor institutions lacking broadband</a:t>
            </a:r>
          </a:p>
        </p:txBody>
      </p:sp>
      <p:sp>
        <p:nvSpPr>
          <p:cNvPr id="15" name="Content Placeholder 14">
            <a:extLst>
              <a:ext uri="{FF2B5EF4-FFF2-40B4-BE49-F238E27FC236}">
                <a16:creationId xmlns:a16="http://schemas.microsoft.com/office/drawing/2014/main" id="{E47477B2-1AFF-184B-94F9-32540C13D616}"/>
              </a:ext>
            </a:extLst>
          </p:cNvPr>
          <p:cNvSpPr>
            <a:spLocks noGrp="1"/>
          </p:cNvSpPr>
          <p:nvPr>
            <p:ph sz="half" idx="19"/>
          </p:nvPr>
        </p:nvSpPr>
        <p:spPr>
          <a:xfrm>
            <a:off x="4276468" y="2542041"/>
            <a:ext cx="3593368" cy="1008854"/>
          </a:xfrm>
        </p:spPr>
        <p:txBody>
          <a:bodyPr/>
          <a:lstStyle/>
          <a:p>
            <a:pPr lvl="0">
              <a:lnSpc>
                <a:spcPct val="100000"/>
              </a:lnSpc>
            </a:pPr>
            <a:r>
              <a:rPr lang="en-US" dirty="0"/>
              <a:t>Tool for Serving Unserved Areas</a:t>
            </a:r>
          </a:p>
        </p:txBody>
      </p:sp>
      <p:sp>
        <p:nvSpPr>
          <p:cNvPr id="17" name="Content Placeholder 16">
            <a:extLst>
              <a:ext uri="{FF2B5EF4-FFF2-40B4-BE49-F238E27FC236}">
                <a16:creationId xmlns:a16="http://schemas.microsoft.com/office/drawing/2014/main" id="{603AF91C-6653-084B-A9E5-06CEE9E55D02}"/>
              </a:ext>
            </a:extLst>
          </p:cNvPr>
          <p:cNvSpPr>
            <a:spLocks noGrp="1"/>
          </p:cNvSpPr>
          <p:nvPr>
            <p:ph sz="half" idx="21"/>
          </p:nvPr>
        </p:nvSpPr>
        <p:spPr>
          <a:xfrm>
            <a:off x="8248861" y="2542041"/>
            <a:ext cx="3593368" cy="1008854"/>
          </a:xfrm>
        </p:spPr>
        <p:txBody>
          <a:bodyPr/>
          <a:lstStyle/>
          <a:p>
            <a:pPr lvl="0">
              <a:lnSpc>
                <a:spcPct val="100000"/>
              </a:lnSpc>
            </a:pPr>
            <a:r>
              <a:rPr lang="en-US" dirty="0"/>
              <a:t>Supports Collaboration with ADECA and Among ISPs</a:t>
            </a:r>
          </a:p>
        </p:txBody>
      </p:sp>
      <p:sp>
        <p:nvSpPr>
          <p:cNvPr id="18" name="Content Placeholder 17">
            <a:extLst>
              <a:ext uri="{FF2B5EF4-FFF2-40B4-BE49-F238E27FC236}">
                <a16:creationId xmlns:a16="http://schemas.microsoft.com/office/drawing/2014/main" id="{CAD8F763-FE3C-2246-9C77-C83D5105CF1F}"/>
              </a:ext>
            </a:extLst>
          </p:cNvPr>
          <p:cNvSpPr>
            <a:spLocks noGrp="1"/>
          </p:cNvSpPr>
          <p:nvPr>
            <p:ph sz="half" idx="22"/>
          </p:nvPr>
        </p:nvSpPr>
        <p:spPr>
          <a:xfrm>
            <a:off x="8248860" y="3453086"/>
            <a:ext cx="3593369" cy="2914562"/>
          </a:xfrm>
        </p:spPr>
        <p:txBody>
          <a:bodyPr>
            <a:normAutofit/>
          </a:bodyPr>
          <a:lstStyle/>
          <a:p>
            <a:pPr algn="l" rtl="0" fontAlgn="base">
              <a:buFont typeface="Arial" panose="020B0604020202020204" pitchFamily="34" charset="0"/>
              <a:buChar char="•"/>
            </a:pPr>
            <a:r>
              <a:rPr lang="en-US" sz="1800" b="0" i="0" dirty="0">
                <a:effectLst/>
                <a:latin typeface="Calibri" panose="020F0502020204030204" pitchFamily="34" charset="0"/>
              </a:rPr>
              <a:t>Data sharing by both ADECA and ISPs builds a viable map</a:t>
            </a:r>
          </a:p>
          <a:p>
            <a:pPr algn="l" rtl="0" fontAlgn="base">
              <a:buFont typeface="Arial" panose="020B0604020202020204" pitchFamily="34" charset="0"/>
              <a:buChar char="•"/>
            </a:pPr>
            <a:r>
              <a:rPr lang="en-US" sz="1800" b="0" i="0" dirty="0">
                <a:effectLst/>
                <a:latin typeface="Calibri" panose="020F0502020204030204" pitchFamily="34" charset="0"/>
              </a:rPr>
              <a:t>Help to avoid future conflicts between ISPs and between an ISP and the State </a:t>
            </a:r>
          </a:p>
          <a:p>
            <a:endParaRPr lang="en-US" sz="1800" dirty="0"/>
          </a:p>
        </p:txBody>
      </p:sp>
      <p:sp>
        <p:nvSpPr>
          <p:cNvPr id="13" name="Title 12">
            <a:extLst>
              <a:ext uri="{FF2B5EF4-FFF2-40B4-BE49-F238E27FC236}">
                <a16:creationId xmlns:a16="http://schemas.microsoft.com/office/drawing/2014/main" id="{056ED7AD-2833-424B-BAFA-5C2CEC727064}"/>
              </a:ext>
            </a:extLst>
          </p:cNvPr>
          <p:cNvSpPr>
            <a:spLocks noGrp="1"/>
          </p:cNvSpPr>
          <p:nvPr>
            <p:ph type="title"/>
          </p:nvPr>
        </p:nvSpPr>
        <p:spPr>
          <a:xfrm>
            <a:off x="270337" y="220035"/>
            <a:ext cx="10515600" cy="650842"/>
          </a:xfrm>
        </p:spPr>
        <p:txBody>
          <a:bodyPr/>
          <a:lstStyle/>
          <a:p>
            <a:r>
              <a:rPr lang="en-US" dirty="0"/>
              <a:t>Statewide Broadband Mapping Program</a:t>
            </a:r>
          </a:p>
        </p:txBody>
      </p:sp>
      <p:sp>
        <p:nvSpPr>
          <p:cNvPr id="26" name="Text Placeholder 25">
            <a:extLst>
              <a:ext uri="{FF2B5EF4-FFF2-40B4-BE49-F238E27FC236}">
                <a16:creationId xmlns:a16="http://schemas.microsoft.com/office/drawing/2014/main" id="{4F3B5234-409E-004A-B423-643B689E5D9E}"/>
              </a:ext>
            </a:extLst>
          </p:cNvPr>
          <p:cNvSpPr>
            <a:spLocks noGrp="1"/>
          </p:cNvSpPr>
          <p:nvPr>
            <p:ph type="body" sz="quarter" idx="24"/>
          </p:nvPr>
        </p:nvSpPr>
        <p:spPr/>
        <p:txBody>
          <a:bodyPr/>
          <a:lstStyle/>
          <a:p>
            <a:r>
              <a:rPr lang="en-US" sz="2400" dirty="0"/>
              <a:t>Goals and Objectives</a:t>
            </a:r>
          </a:p>
        </p:txBody>
      </p:sp>
      <p:pic>
        <p:nvPicPr>
          <p:cNvPr id="5" name="Picture 4">
            <a:extLst>
              <a:ext uri="{FF2B5EF4-FFF2-40B4-BE49-F238E27FC236}">
                <a16:creationId xmlns:a16="http://schemas.microsoft.com/office/drawing/2014/main" id="{AC25E6FD-1FA6-A549-9811-FF973B594FE9}"/>
              </a:ext>
            </a:extLst>
          </p:cNvPr>
          <p:cNvPicPr>
            <a:picLocks noChangeAspect="1"/>
          </p:cNvPicPr>
          <p:nvPr/>
        </p:nvPicPr>
        <p:blipFill>
          <a:blip r:embed="rId2"/>
          <a:stretch>
            <a:fillRect/>
          </a:stretch>
        </p:blipFill>
        <p:spPr>
          <a:xfrm>
            <a:off x="1515166" y="1509381"/>
            <a:ext cx="1021750" cy="1021750"/>
          </a:xfrm>
          <a:prstGeom prst="rect">
            <a:avLst/>
          </a:prstGeom>
          <a:effectLst>
            <a:innerShdw blurRad="63500" dist="50800" dir="16200000">
              <a:prstClr val="black">
                <a:alpha val="50000"/>
              </a:prstClr>
            </a:innerShdw>
          </a:effectLst>
        </p:spPr>
      </p:pic>
      <p:pic>
        <p:nvPicPr>
          <p:cNvPr id="6" name="Picture 5">
            <a:extLst>
              <a:ext uri="{FF2B5EF4-FFF2-40B4-BE49-F238E27FC236}">
                <a16:creationId xmlns:a16="http://schemas.microsoft.com/office/drawing/2014/main" id="{0520DB30-4FF7-A542-961A-E522329E6CCD}"/>
              </a:ext>
            </a:extLst>
          </p:cNvPr>
          <p:cNvPicPr>
            <a:picLocks noChangeAspect="1"/>
          </p:cNvPicPr>
          <p:nvPr/>
        </p:nvPicPr>
        <p:blipFill>
          <a:blip r:embed="rId3"/>
          <a:stretch>
            <a:fillRect/>
          </a:stretch>
        </p:blipFill>
        <p:spPr>
          <a:xfrm>
            <a:off x="5528137" y="1509381"/>
            <a:ext cx="1030886" cy="1030886"/>
          </a:xfrm>
          <a:prstGeom prst="rect">
            <a:avLst/>
          </a:prstGeom>
        </p:spPr>
      </p:pic>
      <p:pic>
        <p:nvPicPr>
          <p:cNvPr id="19" name="Picture 18">
            <a:extLst>
              <a:ext uri="{FF2B5EF4-FFF2-40B4-BE49-F238E27FC236}">
                <a16:creationId xmlns:a16="http://schemas.microsoft.com/office/drawing/2014/main" id="{0DE7F684-BD3E-4976-8736-FD996F712FFE}"/>
              </a:ext>
            </a:extLst>
          </p:cNvPr>
          <p:cNvPicPr>
            <a:picLocks noChangeAspect="1"/>
          </p:cNvPicPr>
          <p:nvPr/>
        </p:nvPicPr>
        <p:blipFill>
          <a:blip r:embed="rId4"/>
          <a:stretch>
            <a:fillRect/>
          </a:stretch>
        </p:blipFill>
        <p:spPr>
          <a:xfrm>
            <a:off x="9645962" y="1511169"/>
            <a:ext cx="1030872" cy="1030872"/>
          </a:xfrm>
          <a:prstGeom prst="rect">
            <a:avLst/>
          </a:prstGeom>
        </p:spPr>
      </p:pic>
    </p:spTree>
    <p:extLst>
      <p:ext uri="{BB962C8B-B14F-4D97-AF65-F5344CB8AC3E}">
        <p14:creationId xmlns:p14="http://schemas.microsoft.com/office/powerpoint/2010/main" val="4047306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4BCC-61D8-4EFB-9E53-5C6A0E038410}"/>
              </a:ext>
            </a:extLst>
          </p:cNvPr>
          <p:cNvSpPr>
            <a:spLocks noGrp="1"/>
          </p:cNvSpPr>
          <p:nvPr>
            <p:ph type="title"/>
          </p:nvPr>
        </p:nvSpPr>
        <p:spPr/>
        <p:txBody>
          <a:bodyPr/>
          <a:lstStyle/>
          <a:p>
            <a:r>
              <a:rPr lang="en-US" dirty="0"/>
              <a:t>Public-Facing Map</a:t>
            </a:r>
          </a:p>
        </p:txBody>
      </p:sp>
      <p:sp>
        <p:nvSpPr>
          <p:cNvPr id="21" name="Content Placeholder 20">
            <a:extLst>
              <a:ext uri="{FF2B5EF4-FFF2-40B4-BE49-F238E27FC236}">
                <a16:creationId xmlns:a16="http://schemas.microsoft.com/office/drawing/2014/main" id="{9F47D232-EF67-47FE-B092-FD4777C868C3}"/>
              </a:ext>
            </a:extLst>
          </p:cNvPr>
          <p:cNvSpPr>
            <a:spLocks noGrp="1"/>
          </p:cNvSpPr>
          <p:nvPr>
            <p:ph idx="1"/>
          </p:nvPr>
        </p:nvSpPr>
        <p:spPr>
          <a:xfrm>
            <a:off x="304074" y="1414144"/>
            <a:ext cx="9013662" cy="4511167"/>
          </a:xfrm>
        </p:spPr>
        <p:txBody>
          <a:bodyPr>
            <a:normAutofit lnSpcReduction="10000"/>
          </a:bodyPr>
          <a:lstStyle/>
          <a:p>
            <a:r>
              <a:rPr lang="en-US" dirty="0"/>
              <a:t>Served and unserved addresses within census blocks</a:t>
            </a:r>
          </a:p>
          <a:p>
            <a:r>
              <a:rPr lang="en-US" dirty="0"/>
              <a:t>A served census block shown</a:t>
            </a:r>
          </a:p>
          <a:p>
            <a:pPr lvl="1"/>
            <a:r>
              <a:rPr lang="en-US" dirty="0"/>
              <a:t>Has 80% of addresses within the census block served by 25/3 or better</a:t>
            </a:r>
          </a:p>
          <a:p>
            <a:pPr lvl="1"/>
            <a:r>
              <a:rPr lang="en-US" dirty="0"/>
              <a:t>Can be a combination of two of more ISPs within the census block</a:t>
            </a:r>
          </a:p>
          <a:p>
            <a:r>
              <a:rPr lang="en-US" dirty="0"/>
              <a:t>Designates technology - wireline, mobile, fixed wireless, satellite</a:t>
            </a:r>
          </a:p>
          <a:p>
            <a:r>
              <a:rPr lang="en-US" dirty="0"/>
              <a:t>Areas funded by other programs (ADECA Accessibility Program, RDOF, ReConnect, etc.)</a:t>
            </a:r>
          </a:p>
          <a:p>
            <a:r>
              <a:rPr lang="en-US" dirty="0"/>
              <a:t>Anchor institutions</a:t>
            </a:r>
          </a:p>
          <a:p>
            <a:r>
              <a:rPr lang="en-US" dirty="0"/>
              <a:t>No ISP details</a:t>
            </a:r>
          </a:p>
        </p:txBody>
      </p:sp>
    </p:spTree>
    <p:extLst>
      <p:ext uri="{BB962C8B-B14F-4D97-AF65-F5344CB8AC3E}">
        <p14:creationId xmlns:p14="http://schemas.microsoft.com/office/powerpoint/2010/main" val="102095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4BCC-61D8-4EFB-9E53-5C6A0E038410}"/>
              </a:ext>
            </a:extLst>
          </p:cNvPr>
          <p:cNvSpPr>
            <a:spLocks noGrp="1"/>
          </p:cNvSpPr>
          <p:nvPr>
            <p:ph type="title"/>
          </p:nvPr>
        </p:nvSpPr>
        <p:spPr/>
        <p:txBody>
          <a:bodyPr/>
          <a:lstStyle/>
          <a:p>
            <a:r>
              <a:rPr lang="en-US" dirty="0"/>
              <a:t>Internal-Facing Map</a:t>
            </a:r>
          </a:p>
        </p:txBody>
      </p:sp>
      <p:sp>
        <p:nvSpPr>
          <p:cNvPr id="21" name="Content Placeholder 20">
            <a:extLst>
              <a:ext uri="{FF2B5EF4-FFF2-40B4-BE49-F238E27FC236}">
                <a16:creationId xmlns:a16="http://schemas.microsoft.com/office/drawing/2014/main" id="{9F47D232-EF67-47FE-B092-FD4777C868C3}"/>
              </a:ext>
            </a:extLst>
          </p:cNvPr>
          <p:cNvSpPr>
            <a:spLocks noGrp="1"/>
          </p:cNvSpPr>
          <p:nvPr>
            <p:ph idx="1"/>
          </p:nvPr>
        </p:nvSpPr>
        <p:spPr>
          <a:xfrm>
            <a:off x="304074" y="1441576"/>
            <a:ext cx="8858214" cy="4794631"/>
          </a:xfrm>
        </p:spPr>
        <p:txBody>
          <a:bodyPr>
            <a:normAutofit/>
          </a:bodyPr>
          <a:lstStyle/>
          <a:p>
            <a:r>
              <a:rPr lang="en-US" dirty="0"/>
              <a:t>All layers in public-facing map</a:t>
            </a:r>
          </a:p>
          <a:p>
            <a:r>
              <a:rPr lang="en-US" dirty="0"/>
              <a:t>ISP detail within census block</a:t>
            </a:r>
          </a:p>
          <a:p>
            <a:pPr lvl="1"/>
            <a:r>
              <a:rPr lang="en-US" dirty="0"/>
              <a:t>List of ISPs who serve</a:t>
            </a:r>
          </a:p>
          <a:p>
            <a:pPr lvl="1"/>
            <a:r>
              <a:rPr lang="en-US" dirty="0"/>
              <a:t>Highest speed associated with each ISP</a:t>
            </a:r>
          </a:p>
          <a:p>
            <a:pPr lvl="1"/>
            <a:r>
              <a:rPr lang="en-US" dirty="0"/>
              <a:t>Latency performance</a:t>
            </a:r>
          </a:p>
          <a:p>
            <a:r>
              <a:rPr lang="en-US" dirty="0"/>
              <a:t>Will be used by ADECA for </a:t>
            </a:r>
          </a:p>
          <a:p>
            <a:pPr lvl="1"/>
            <a:r>
              <a:rPr lang="en-US" dirty="0"/>
              <a:t>Policy guidelines</a:t>
            </a:r>
          </a:p>
          <a:p>
            <a:pPr lvl="1"/>
            <a:r>
              <a:rPr lang="en-US" dirty="0"/>
              <a:t>Investment decisions</a:t>
            </a:r>
          </a:p>
        </p:txBody>
      </p:sp>
    </p:spTree>
    <p:extLst>
      <p:ext uri="{BB962C8B-B14F-4D97-AF65-F5344CB8AC3E}">
        <p14:creationId xmlns:p14="http://schemas.microsoft.com/office/powerpoint/2010/main" val="410717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6BAE"/>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BB0173-3826-4A3E-831B-07A35D2DB7C3}"/>
              </a:ext>
            </a:extLst>
          </p:cNvPr>
          <p:cNvSpPr>
            <a:spLocks noGrp="1"/>
          </p:cNvSpPr>
          <p:nvPr>
            <p:ph type="ctrTitle"/>
          </p:nvPr>
        </p:nvSpPr>
        <p:spPr>
          <a:xfrm>
            <a:off x="226185" y="249374"/>
            <a:ext cx="11000111" cy="2387600"/>
          </a:xfrm>
        </p:spPr>
        <p:txBody>
          <a:bodyPr>
            <a:normAutofit/>
          </a:bodyPr>
          <a:lstStyle/>
          <a:p>
            <a:br>
              <a:rPr lang="en-US" dirty="0">
                <a:solidFill>
                  <a:schemeClr val="tx1"/>
                </a:solidFill>
              </a:rPr>
            </a:br>
            <a:r>
              <a:rPr lang="en-US" dirty="0">
                <a:solidFill>
                  <a:schemeClr val="bg1"/>
                </a:solidFill>
              </a:rPr>
              <a:t>Data Sharing Request</a:t>
            </a:r>
          </a:p>
        </p:txBody>
      </p:sp>
    </p:spTree>
    <p:extLst>
      <p:ext uri="{BB962C8B-B14F-4D97-AF65-F5344CB8AC3E}">
        <p14:creationId xmlns:p14="http://schemas.microsoft.com/office/powerpoint/2010/main" val="833013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2D9F0-1696-4892-AB34-C479925BB9AF}"/>
              </a:ext>
            </a:extLst>
          </p:cNvPr>
          <p:cNvSpPr>
            <a:spLocks noGrp="1"/>
          </p:cNvSpPr>
          <p:nvPr>
            <p:ph type="title"/>
          </p:nvPr>
        </p:nvSpPr>
        <p:spPr/>
        <p:txBody>
          <a:bodyPr/>
          <a:lstStyle/>
          <a:p>
            <a:r>
              <a:rPr lang="en-US" dirty="0"/>
              <a:t>Data Sharing Request Process </a:t>
            </a:r>
          </a:p>
        </p:txBody>
      </p:sp>
      <p:sp>
        <p:nvSpPr>
          <p:cNvPr id="3" name="Content Placeholder 2">
            <a:extLst>
              <a:ext uri="{FF2B5EF4-FFF2-40B4-BE49-F238E27FC236}">
                <a16:creationId xmlns:a16="http://schemas.microsoft.com/office/drawing/2014/main" id="{7F13A122-7382-41F4-9999-F5EC4F1650BF}"/>
              </a:ext>
            </a:extLst>
          </p:cNvPr>
          <p:cNvSpPr>
            <a:spLocks noGrp="1"/>
          </p:cNvSpPr>
          <p:nvPr>
            <p:ph idx="1"/>
          </p:nvPr>
        </p:nvSpPr>
        <p:spPr>
          <a:xfrm>
            <a:off x="304074" y="1206192"/>
            <a:ext cx="10515600" cy="5165111"/>
          </a:xfrm>
        </p:spPr>
        <p:txBody>
          <a:bodyPr>
            <a:normAutofit lnSpcReduction="10000"/>
          </a:bodyPr>
          <a:lstStyle/>
          <a:p>
            <a:pPr>
              <a:spcBef>
                <a:spcPts val="1800"/>
              </a:spcBef>
            </a:pPr>
            <a:r>
              <a:rPr lang="en-US" dirty="0"/>
              <a:t>Simple spreadsheet </a:t>
            </a:r>
          </a:p>
          <a:p>
            <a:pPr>
              <a:spcBef>
                <a:spcPts val="1800"/>
              </a:spcBef>
            </a:pPr>
            <a:r>
              <a:rPr lang="en-US" dirty="0"/>
              <a:t>Simplified version of what you will be required to submit to the FCC for the Digital Opportunity Data Collection (DODC) program</a:t>
            </a:r>
          </a:p>
          <a:p>
            <a:pPr>
              <a:spcBef>
                <a:spcPts val="1800"/>
              </a:spcBef>
            </a:pPr>
            <a:r>
              <a:rPr lang="en-US" dirty="0"/>
              <a:t>Address-based information</a:t>
            </a:r>
          </a:p>
          <a:p>
            <a:pPr lvl="1">
              <a:spcBef>
                <a:spcPts val="1200"/>
              </a:spcBef>
            </a:pPr>
            <a:r>
              <a:rPr lang="en-US" dirty="0"/>
              <a:t>ADECA provides the addresses estimated to be within your service area</a:t>
            </a:r>
          </a:p>
          <a:p>
            <a:pPr lvl="1">
              <a:spcBef>
                <a:spcPts val="1200"/>
              </a:spcBef>
            </a:pPr>
            <a:r>
              <a:rPr lang="en-US" dirty="0"/>
              <a:t>You provide:</a:t>
            </a:r>
          </a:p>
          <a:p>
            <a:pPr lvl="2"/>
            <a:r>
              <a:rPr lang="en-US" sz="2000" b="0" i="0" dirty="0">
                <a:solidFill>
                  <a:srgbClr val="000000"/>
                </a:solidFill>
                <a:effectLst/>
                <a:latin typeface="Calibri" panose="020F0502020204030204" pitchFamily="34" charset="0"/>
              </a:rPr>
              <a:t>Corrected address list (add/delete addresses)</a:t>
            </a:r>
          </a:p>
          <a:p>
            <a:pPr lvl="2" fontAlgn="base"/>
            <a:r>
              <a:rPr lang="en-US" dirty="0">
                <a:solidFill>
                  <a:srgbClr val="000000"/>
                </a:solidFill>
                <a:latin typeface="Calibri" panose="020F0502020204030204" pitchFamily="34" charset="0"/>
              </a:rPr>
              <a:t>Technology type </a:t>
            </a:r>
          </a:p>
          <a:p>
            <a:pPr lvl="2" fontAlgn="base"/>
            <a:r>
              <a:rPr lang="en-US" dirty="0">
                <a:solidFill>
                  <a:srgbClr val="000000"/>
                </a:solidFill>
                <a:latin typeface="Calibri" panose="020F0502020204030204" pitchFamily="34" charset="0"/>
              </a:rPr>
              <a:t>Maximum download speed in Mbps  </a:t>
            </a:r>
          </a:p>
          <a:p>
            <a:pPr lvl="2" fontAlgn="base"/>
            <a:r>
              <a:rPr lang="en-US" dirty="0">
                <a:solidFill>
                  <a:srgbClr val="000000"/>
                </a:solidFill>
                <a:latin typeface="Calibri" panose="020F0502020204030204" pitchFamily="34" charset="0"/>
              </a:rPr>
              <a:t>Maximum upload speed in Mbps  </a:t>
            </a:r>
          </a:p>
          <a:p>
            <a:pPr lvl="2" fontAlgn="base"/>
            <a:r>
              <a:rPr lang="en-US" dirty="0">
                <a:solidFill>
                  <a:srgbClr val="000000"/>
                </a:solidFill>
                <a:latin typeface="Calibri" panose="020F0502020204030204" pitchFamily="34" charset="0"/>
              </a:rPr>
              <a:t>Whether latency is less than or greater than 100 ms </a:t>
            </a:r>
          </a:p>
          <a:p>
            <a:pPr>
              <a:spcBef>
                <a:spcPts val="1800"/>
              </a:spcBef>
            </a:pPr>
            <a:r>
              <a:rPr lang="en-US" dirty="0"/>
              <a:t>Protected by a Data-Sharing/Non-Disclosure Agreement (DSA)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8381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B746-92FC-4C58-A508-A543E0D8D73F}"/>
              </a:ext>
            </a:extLst>
          </p:cNvPr>
          <p:cNvSpPr>
            <a:spLocks noGrp="1"/>
          </p:cNvSpPr>
          <p:nvPr>
            <p:ph type="title"/>
          </p:nvPr>
        </p:nvSpPr>
        <p:spPr>
          <a:xfrm>
            <a:off x="297536" y="229061"/>
            <a:ext cx="10515600" cy="1325563"/>
          </a:xfrm>
        </p:spPr>
        <p:txBody>
          <a:bodyPr/>
          <a:lstStyle/>
          <a:p>
            <a:r>
              <a:rPr lang="en-US" dirty="0"/>
              <a:t>Data Request Format</a:t>
            </a:r>
          </a:p>
        </p:txBody>
      </p:sp>
      <p:grpSp>
        <p:nvGrpSpPr>
          <p:cNvPr id="19" name="Group 18">
            <a:extLst>
              <a:ext uri="{FF2B5EF4-FFF2-40B4-BE49-F238E27FC236}">
                <a16:creationId xmlns:a16="http://schemas.microsoft.com/office/drawing/2014/main" id="{1DEC8716-AC01-4422-95C1-D3A95BEE4F11}"/>
              </a:ext>
            </a:extLst>
          </p:cNvPr>
          <p:cNvGrpSpPr/>
          <p:nvPr/>
        </p:nvGrpSpPr>
        <p:grpSpPr>
          <a:xfrm>
            <a:off x="1378863" y="1366379"/>
            <a:ext cx="9482201" cy="914400"/>
            <a:chOff x="0" y="1045530"/>
            <a:chExt cx="10215326" cy="954719"/>
          </a:xfrm>
          <a:solidFill>
            <a:schemeClr val="accent2"/>
          </a:solidFill>
          <a:effectLst/>
          <a:scene3d>
            <a:camera prst="orthographicFront">
              <a:rot lat="0" lon="0" rev="0"/>
            </a:camera>
            <a:lightRig rig="contrasting" dir="t">
              <a:rot lat="0" lon="0" rev="7800000"/>
            </a:lightRig>
          </a:scene3d>
        </p:grpSpPr>
        <p:sp>
          <p:nvSpPr>
            <p:cNvPr id="20" name="Rectangle: Rounded Corners 19">
              <a:extLst>
                <a:ext uri="{FF2B5EF4-FFF2-40B4-BE49-F238E27FC236}">
                  <a16:creationId xmlns:a16="http://schemas.microsoft.com/office/drawing/2014/main" id="{854367E1-BBC2-40DD-8AD3-FF4A9E159FCB}"/>
                </a:ext>
              </a:extLst>
            </p:cNvPr>
            <p:cNvSpPr/>
            <p:nvPr/>
          </p:nvSpPr>
          <p:spPr>
            <a:xfrm>
              <a:off x="0" y="1045530"/>
              <a:ext cx="10215326" cy="954719"/>
            </a:xfrm>
            <a:prstGeom prst="roundRect">
              <a:avLst/>
            </a:prstGeom>
            <a:grpFill/>
            <a:ln>
              <a:noFill/>
            </a:ln>
            <a:effectLst/>
            <a:sp3d>
              <a:bevelT w="139700" h="1397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Rectangle: Rounded Corners 4">
              <a:extLst>
                <a:ext uri="{FF2B5EF4-FFF2-40B4-BE49-F238E27FC236}">
                  <a16:creationId xmlns:a16="http://schemas.microsoft.com/office/drawing/2014/main" id="{3A973012-3E46-4BCE-BBBB-0CEC963B4E23}"/>
                </a:ext>
              </a:extLst>
            </p:cNvPr>
            <p:cNvSpPr txBox="1"/>
            <p:nvPr/>
          </p:nvSpPr>
          <p:spPr>
            <a:xfrm>
              <a:off x="46606" y="1092136"/>
              <a:ext cx="10122114" cy="861507"/>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t>Spreadsheet-based data submission with standardized addresses and other information pre-populated by ADECA</a:t>
              </a:r>
              <a:endParaRPr lang="en-US" sz="2400" kern="1200" dirty="0"/>
            </a:p>
          </p:txBody>
        </p:sp>
      </p:grpSp>
      <p:grpSp>
        <p:nvGrpSpPr>
          <p:cNvPr id="22" name="Group 21">
            <a:extLst>
              <a:ext uri="{FF2B5EF4-FFF2-40B4-BE49-F238E27FC236}">
                <a16:creationId xmlns:a16="http://schemas.microsoft.com/office/drawing/2014/main" id="{B113833B-E449-4FC0-8798-3750FA03A983}"/>
              </a:ext>
            </a:extLst>
          </p:cNvPr>
          <p:cNvGrpSpPr/>
          <p:nvPr/>
        </p:nvGrpSpPr>
        <p:grpSpPr>
          <a:xfrm>
            <a:off x="1378863" y="5296726"/>
            <a:ext cx="9434273" cy="914400"/>
            <a:chOff x="0" y="33753"/>
            <a:chExt cx="10215326" cy="835379"/>
          </a:xfrm>
          <a:solidFill>
            <a:schemeClr val="accent2"/>
          </a:solidFill>
          <a:effectLst/>
          <a:scene3d>
            <a:camera prst="orthographicFront">
              <a:rot lat="0" lon="0" rev="0"/>
            </a:camera>
            <a:lightRig rig="contrasting" dir="t">
              <a:rot lat="0" lon="0" rev="7800000"/>
            </a:lightRig>
          </a:scene3d>
        </p:grpSpPr>
        <p:sp>
          <p:nvSpPr>
            <p:cNvPr id="23" name="Rectangle: Rounded Corners 22">
              <a:extLst>
                <a:ext uri="{FF2B5EF4-FFF2-40B4-BE49-F238E27FC236}">
                  <a16:creationId xmlns:a16="http://schemas.microsoft.com/office/drawing/2014/main" id="{229AA00F-E7D0-4E1F-8DA3-C414D76FB271}"/>
                </a:ext>
              </a:extLst>
            </p:cNvPr>
            <p:cNvSpPr/>
            <p:nvPr/>
          </p:nvSpPr>
          <p:spPr>
            <a:xfrm>
              <a:off x="0" y="33753"/>
              <a:ext cx="10215326" cy="835379"/>
            </a:xfrm>
            <a:prstGeom prst="roundRect">
              <a:avLst/>
            </a:prstGeom>
            <a:grpFill/>
            <a:ln>
              <a:noFill/>
            </a:ln>
            <a:effectLst/>
            <a:sp3d>
              <a:bevelT w="139700" h="1397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Rectangle: Rounded Corners 4">
              <a:extLst>
                <a:ext uri="{FF2B5EF4-FFF2-40B4-BE49-F238E27FC236}">
                  <a16:creationId xmlns:a16="http://schemas.microsoft.com/office/drawing/2014/main" id="{16758B07-205A-4223-A45E-F289C1B77EA4}"/>
                </a:ext>
              </a:extLst>
            </p:cNvPr>
            <p:cNvSpPr txBox="1"/>
            <p:nvPr/>
          </p:nvSpPr>
          <p:spPr>
            <a:xfrm>
              <a:off x="40780" y="74533"/>
              <a:ext cx="10133766" cy="75381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400" b="0" i="0" kern="1200" dirty="0"/>
                <a:t>This initial data request closely resembles the FCC’s Digital Opportunity Data Collection Program, but with fewer requirements for ISPs</a:t>
              </a:r>
              <a:endParaRPr lang="en-US" sz="2400" kern="1200" dirty="0"/>
            </a:p>
          </p:txBody>
        </p:sp>
      </p:grpSp>
      <p:graphicFrame>
        <p:nvGraphicFramePr>
          <p:cNvPr id="12" name="Table 11">
            <a:extLst>
              <a:ext uri="{FF2B5EF4-FFF2-40B4-BE49-F238E27FC236}">
                <a16:creationId xmlns:a16="http://schemas.microsoft.com/office/drawing/2014/main" id="{A083CB11-7E0A-415D-9A5C-0F7091859DED}"/>
              </a:ext>
            </a:extLst>
          </p:cNvPr>
          <p:cNvGraphicFramePr>
            <a:graphicFrameLocks noGrp="1"/>
          </p:cNvGraphicFramePr>
          <p:nvPr>
            <p:extLst>
              <p:ext uri="{D42A27DB-BD31-4B8C-83A1-F6EECF244321}">
                <p14:modId xmlns:p14="http://schemas.microsoft.com/office/powerpoint/2010/main" val="2512749843"/>
              </p:ext>
            </p:extLst>
          </p:nvPr>
        </p:nvGraphicFramePr>
        <p:xfrm>
          <a:off x="2927922" y="2429214"/>
          <a:ext cx="6068294" cy="1098892"/>
        </p:xfrm>
        <a:graphic>
          <a:graphicData uri="http://schemas.openxmlformats.org/drawingml/2006/table">
            <a:tbl>
              <a:tblPr/>
              <a:tblGrid>
                <a:gridCol w="1373991">
                  <a:extLst>
                    <a:ext uri="{9D8B030D-6E8A-4147-A177-3AD203B41FA5}">
                      <a16:colId xmlns:a16="http://schemas.microsoft.com/office/drawing/2014/main" val="3769499334"/>
                    </a:ext>
                  </a:extLst>
                </a:gridCol>
                <a:gridCol w="1423755">
                  <a:extLst>
                    <a:ext uri="{9D8B030D-6E8A-4147-A177-3AD203B41FA5}">
                      <a16:colId xmlns:a16="http://schemas.microsoft.com/office/drawing/2014/main" val="469904296"/>
                    </a:ext>
                  </a:extLst>
                </a:gridCol>
                <a:gridCol w="550952">
                  <a:extLst>
                    <a:ext uri="{9D8B030D-6E8A-4147-A177-3AD203B41FA5}">
                      <a16:colId xmlns:a16="http://schemas.microsoft.com/office/drawing/2014/main" val="1014870940"/>
                    </a:ext>
                  </a:extLst>
                </a:gridCol>
                <a:gridCol w="1140980">
                  <a:extLst>
                    <a:ext uri="{9D8B030D-6E8A-4147-A177-3AD203B41FA5}">
                      <a16:colId xmlns:a16="http://schemas.microsoft.com/office/drawing/2014/main" val="3872997196"/>
                    </a:ext>
                  </a:extLst>
                </a:gridCol>
                <a:gridCol w="625195">
                  <a:extLst>
                    <a:ext uri="{9D8B030D-6E8A-4147-A177-3AD203B41FA5}">
                      <a16:colId xmlns:a16="http://schemas.microsoft.com/office/drawing/2014/main" val="3275690386"/>
                    </a:ext>
                  </a:extLst>
                </a:gridCol>
                <a:gridCol w="953421">
                  <a:extLst>
                    <a:ext uri="{9D8B030D-6E8A-4147-A177-3AD203B41FA5}">
                      <a16:colId xmlns:a16="http://schemas.microsoft.com/office/drawing/2014/main" val="468643470"/>
                    </a:ext>
                  </a:extLst>
                </a:gridCol>
              </a:tblGrid>
              <a:tr h="549446">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CensusBlock</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StreetAddress</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Unit</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City</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State</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Zip</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00542"/>
                  </a:ext>
                </a:extLst>
              </a:tr>
              <a:tr h="549446">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anchor="b">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119773832"/>
                  </a:ext>
                </a:extLst>
              </a:tr>
            </a:tbl>
          </a:graphicData>
        </a:graphic>
      </p:graphicFrame>
      <p:grpSp>
        <p:nvGrpSpPr>
          <p:cNvPr id="28" name="Group 27">
            <a:extLst>
              <a:ext uri="{FF2B5EF4-FFF2-40B4-BE49-F238E27FC236}">
                <a16:creationId xmlns:a16="http://schemas.microsoft.com/office/drawing/2014/main" id="{37F35663-708A-49FC-ABB3-048BC857F6B8}"/>
              </a:ext>
            </a:extLst>
          </p:cNvPr>
          <p:cNvGrpSpPr/>
          <p:nvPr/>
        </p:nvGrpSpPr>
        <p:grpSpPr>
          <a:xfrm>
            <a:off x="1378863" y="3290635"/>
            <a:ext cx="9438941" cy="914400"/>
            <a:chOff x="0" y="1045530"/>
            <a:chExt cx="10215326" cy="954719"/>
          </a:xfrm>
          <a:solidFill>
            <a:schemeClr val="accent2"/>
          </a:solidFill>
          <a:effectLst/>
          <a:scene3d>
            <a:camera prst="orthographicFront">
              <a:rot lat="0" lon="0" rev="0"/>
            </a:camera>
            <a:lightRig rig="contrasting" dir="t">
              <a:rot lat="0" lon="0" rev="7800000"/>
            </a:lightRig>
          </a:scene3d>
        </p:grpSpPr>
        <p:sp>
          <p:nvSpPr>
            <p:cNvPr id="29" name="Rectangle: Rounded Corners 28">
              <a:extLst>
                <a:ext uri="{FF2B5EF4-FFF2-40B4-BE49-F238E27FC236}">
                  <a16:creationId xmlns:a16="http://schemas.microsoft.com/office/drawing/2014/main" id="{FA217CC0-EF71-42A5-9EE4-AB701138373C}"/>
                </a:ext>
              </a:extLst>
            </p:cNvPr>
            <p:cNvSpPr/>
            <p:nvPr/>
          </p:nvSpPr>
          <p:spPr>
            <a:xfrm>
              <a:off x="0" y="1045530"/>
              <a:ext cx="10215326" cy="954719"/>
            </a:xfrm>
            <a:prstGeom prst="roundRect">
              <a:avLst/>
            </a:prstGeom>
            <a:grpFill/>
            <a:ln>
              <a:noFill/>
            </a:ln>
            <a:effectLst/>
            <a:sp3d>
              <a:bevelT w="139700" h="1397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Rectangle: Rounded Corners 4">
              <a:extLst>
                <a:ext uri="{FF2B5EF4-FFF2-40B4-BE49-F238E27FC236}">
                  <a16:creationId xmlns:a16="http://schemas.microsoft.com/office/drawing/2014/main" id="{97973D72-B0DF-49FA-8E04-D18ED28C8D6F}"/>
                </a:ext>
              </a:extLst>
            </p:cNvPr>
            <p:cNvSpPr txBox="1"/>
            <p:nvPr/>
          </p:nvSpPr>
          <p:spPr>
            <a:xfrm>
              <a:off x="46606" y="1092136"/>
              <a:ext cx="10122114" cy="861507"/>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t>Additional data provided by the ISP directly in the spreadsheet</a:t>
              </a:r>
              <a:endParaRPr lang="en-US" sz="2400" kern="1200" dirty="0"/>
            </a:p>
          </p:txBody>
        </p:sp>
      </p:grpSp>
      <p:graphicFrame>
        <p:nvGraphicFramePr>
          <p:cNvPr id="31" name="Table 30">
            <a:extLst>
              <a:ext uri="{FF2B5EF4-FFF2-40B4-BE49-F238E27FC236}">
                <a16:creationId xmlns:a16="http://schemas.microsoft.com/office/drawing/2014/main" id="{4A62ECBD-CFCE-4307-8209-130547C5C449}"/>
              </a:ext>
            </a:extLst>
          </p:cNvPr>
          <p:cNvGraphicFramePr>
            <a:graphicFrameLocks noGrp="1"/>
          </p:cNvGraphicFramePr>
          <p:nvPr>
            <p:extLst>
              <p:ext uri="{D42A27DB-BD31-4B8C-83A1-F6EECF244321}">
                <p14:modId xmlns:p14="http://schemas.microsoft.com/office/powerpoint/2010/main" val="2414806459"/>
              </p:ext>
            </p:extLst>
          </p:nvPr>
        </p:nvGraphicFramePr>
        <p:xfrm>
          <a:off x="3266610" y="4406408"/>
          <a:ext cx="5658778" cy="688944"/>
        </p:xfrm>
        <a:graphic>
          <a:graphicData uri="http://schemas.openxmlformats.org/drawingml/2006/table">
            <a:tbl>
              <a:tblPr/>
              <a:tblGrid>
                <a:gridCol w="1194364">
                  <a:extLst>
                    <a:ext uri="{9D8B030D-6E8A-4147-A177-3AD203B41FA5}">
                      <a16:colId xmlns:a16="http://schemas.microsoft.com/office/drawing/2014/main" val="221195610"/>
                    </a:ext>
                  </a:extLst>
                </a:gridCol>
                <a:gridCol w="1488138">
                  <a:extLst>
                    <a:ext uri="{9D8B030D-6E8A-4147-A177-3AD203B41FA5}">
                      <a16:colId xmlns:a16="http://schemas.microsoft.com/office/drawing/2014/main" val="1575386121"/>
                    </a:ext>
                  </a:extLst>
                </a:gridCol>
                <a:gridCol w="1488138">
                  <a:extLst>
                    <a:ext uri="{9D8B030D-6E8A-4147-A177-3AD203B41FA5}">
                      <a16:colId xmlns:a16="http://schemas.microsoft.com/office/drawing/2014/main" val="373255766"/>
                    </a:ext>
                  </a:extLst>
                </a:gridCol>
                <a:gridCol w="1488138">
                  <a:extLst>
                    <a:ext uri="{9D8B030D-6E8A-4147-A177-3AD203B41FA5}">
                      <a16:colId xmlns:a16="http://schemas.microsoft.com/office/drawing/2014/main" val="3738080993"/>
                    </a:ext>
                  </a:extLst>
                </a:gridCol>
              </a:tblGrid>
              <a:tr h="344472">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TechCode</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MaxDownload</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MaxUpload</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panose="020F0502020204030204" pitchFamily="34" charset="0"/>
                        </a:rPr>
                        <a:t> </a:t>
                      </a:r>
                      <a:r>
                        <a:rPr lang="en-US" sz="1800" b="1" i="0" u="sng" strike="noStrike" dirty="0">
                          <a:solidFill>
                            <a:srgbClr val="000000"/>
                          </a:solidFill>
                          <a:effectLst/>
                          <a:latin typeface="Calibri" panose="020F0502020204030204" pitchFamily="34" charset="0"/>
                        </a:rPr>
                        <a:t>Latency100ms</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6281292"/>
                  </a:ext>
                </a:extLst>
              </a:tr>
              <a:tr h="344472">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970764364"/>
                  </a:ext>
                </a:extLst>
              </a:tr>
            </a:tbl>
          </a:graphicData>
        </a:graphic>
      </p:graphicFrame>
    </p:spTree>
    <p:extLst>
      <p:ext uri="{BB962C8B-B14F-4D97-AF65-F5344CB8AC3E}">
        <p14:creationId xmlns:p14="http://schemas.microsoft.com/office/powerpoint/2010/main" val="4017027161"/>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8" ma:contentTypeDescription="Create a new document." ma:contentTypeScope="" ma:versionID="6344b2b4a6911a2f0a8f93b1fb34a0e0">
  <xsd:schema xmlns:xsd="http://www.w3.org/2001/XMLSchema" xmlns:xs="http://www.w3.org/2001/XMLSchema" xmlns:p="http://schemas.microsoft.com/office/2006/metadata/properties" xmlns:ns2="ead14a2b-0901-4851-9135-e440dd1a60d2" targetNamespace="http://schemas.microsoft.com/office/2006/metadata/properties" ma:root="true" ma:fieldsID="5acd947e48a6a3912c3029af96ab2042" ns2:_="">
    <xsd:import namespace="ead14a2b-0901-4851-9135-e440dd1a6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B56A7A-5CDC-4BCB-8046-B33735C8A477}"/>
</file>

<file path=customXml/itemProps2.xml><?xml version="1.0" encoding="utf-8"?>
<ds:datastoreItem xmlns:ds="http://schemas.openxmlformats.org/officeDocument/2006/customXml" ds:itemID="{9CE6773C-6371-4F43-A8C6-DE9379D0E2FF}"/>
</file>

<file path=customXml/itemProps3.xml><?xml version="1.0" encoding="utf-8"?>
<ds:datastoreItem xmlns:ds="http://schemas.openxmlformats.org/officeDocument/2006/customXml" ds:itemID="{7FC6BAC2-EE9F-4E70-9702-93AA222140CE}"/>
</file>

<file path=docProps/app.xml><?xml version="1.0" encoding="utf-8"?>
<Properties xmlns="http://schemas.openxmlformats.org/officeDocument/2006/extended-properties" xmlns:vt="http://schemas.openxmlformats.org/officeDocument/2006/docPropsVTypes">
  <TotalTime>5468</TotalTime>
  <Words>1494</Words>
  <Application>Microsoft Office PowerPoint</Application>
  <PresentationFormat>Widescreen</PresentationFormat>
  <Paragraphs>219</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Alabama Statewide Broadband Mapping Program</vt:lpstr>
      <vt:lpstr>Agenda</vt:lpstr>
      <vt:lpstr> Statewide Mapping Program Overview </vt:lpstr>
      <vt:lpstr>Statewide Broadband Mapping Program</vt:lpstr>
      <vt:lpstr>Public-Facing Map</vt:lpstr>
      <vt:lpstr>Internal-Facing Map</vt:lpstr>
      <vt:lpstr> Data Sharing Request</vt:lpstr>
      <vt:lpstr>Data Sharing Request Process </vt:lpstr>
      <vt:lpstr>Data Request Format</vt:lpstr>
      <vt:lpstr>Data Requested from ISPs </vt:lpstr>
      <vt:lpstr>Using the FCC’s TechCode Categories, Plus Mobile Wireless </vt:lpstr>
      <vt:lpstr>Data Sharing/Non-Disclosure Agreement</vt:lpstr>
      <vt:lpstr> Map Data Location Review and Challenges</vt:lpstr>
      <vt:lpstr>Location Review / Challenge Process</vt:lpstr>
      <vt:lpstr>Location Review / Challenge Process</vt:lpstr>
      <vt:lpstr>Location Review / Challenge Process</vt:lpstr>
      <vt:lpstr>Location Review / Challenge Process</vt:lpstr>
      <vt:lpstr>Location Review / Challenge Process</vt:lpstr>
      <vt:lpstr>Questions?</vt:lpstr>
      <vt:lpstr>Maureen.Neighbors@adeca.alabama.gov kwhite@ctcnet.us sthompson@ctcnet.us  A recording of this workshop will be available on the ADECA Broadband Alabama website. https://adeca.alabama.gov/broadband/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White</cp:lastModifiedBy>
  <cp:revision>115</cp:revision>
  <dcterms:created xsi:type="dcterms:W3CDTF">2021-05-23T19:27:46Z</dcterms:created>
  <dcterms:modified xsi:type="dcterms:W3CDTF">2021-07-01T14:53:30Z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0x010100925F50E3F8B8C44D9EA5BD2549956CF2</vt:lpwstr>
  </property>
</Properties>
</file>