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11"/>
  </p:notesMasterIdLst>
  <p:sldIdLst>
    <p:sldId id="1864" r:id="rId5"/>
    <p:sldId id="1851" r:id="rId6"/>
    <p:sldId id="1852" r:id="rId7"/>
    <p:sldId id="1848" r:id="rId8"/>
    <p:sldId id="1858" r:id="rId9"/>
    <p:sldId id="1859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3" pos="7200" userDrawn="1">
          <p15:clr>
            <a:srgbClr val="A4A3A4"/>
          </p15:clr>
        </p15:guide>
        <p15:guide id="4" pos="4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C2D1"/>
    <a:srgbClr val="FE4387"/>
    <a:srgbClr val="F69000"/>
    <a:srgbClr val="FF2625"/>
    <a:srgbClr val="007788"/>
    <a:srgbClr val="297C2A"/>
    <a:srgbClr val="D6D734"/>
    <a:srgbClr val="005C68"/>
    <a:srgbClr val="3B2E58"/>
    <a:srgbClr val="6B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DA8C42-2CDA-403C-9CFD-CD0079E0DC14}" v="3" dt="2024-04-23T14:45:33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3"/>
  </p:normalViewPr>
  <p:slideViewPr>
    <p:cSldViewPr snapToGrid="0">
      <p:cViewPr varScale="1">
        <p:scale>
          <a:sx n="66" d="100"/>
          <a:sy n="66" d="100"/>
        </p:scale>
        <p:origin x="258" y="60"/>
      </p:cViewPr>
      <p:guideLst>
        <p:guide orient="horz" pos="2160"/>
        <p:guide pos="480"/>
        <p:guide pos="7200"/>
        <p:guide pos="4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1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37DF2B-DECF-44A7-8971-07475E2BCFC3}" type="doc">
      <dgm:prSet loTypeId="urn:microsoft.com/office/officeart/2018/2/layout/IconLabelList#2" loCatId="other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8710C11-6766-4B48-9562-4B0C7B3F28D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Compliance with Title VI of Civil Rights Act of 1964 and Federal Executive Order 13166</a:t>
          </a:r>
        </a:p>
      </dgm:t>
    </dgm:pt>
    <dgm:pt modelId="{6F9BADAF-DEBF-4CC2-B392-F7E0CD538B78}" type="parTrans" cxnId="{E28F4DE8-1F7F-4CC4-B4F7-5167A5B9E0BA}">
      <dgm:prSet/>
      <dgm:spPr/>
      <dgm:t>
        <a:bodyPr/>
        <a:lstStyle/>
        <a:p>
          <a:endParaRPr lang="en-US"/>
        </a:p>
      </dgm:t>
    </dgm:pt>
    <dgm:pt modelId="{CEEC8625-83FA-4202-826E-84C1185A8E32}" type="sibTrans" cxnId="{E28F4DE8-1F7F-4CC4-B4F7-5167A5B9E0BA}">
      <dgm:prSet/>
      <dgm:spPr/>
      <dgm:t>
        <a:bodyPr/>
        <a:lstStyle/>
        <a:p>
          <a:endParaRPr lang="en-US"/>
        </a:p>
      </dgm:t>
    </dgm:pt>
    <dgm:pt modelId="{8EE3C8DC-7BA8-479C-A581-E9DA099939F2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altLang="en-US" sz="2000" b="0" dirty="0"/>
            <a:t>LEP persons can effectively participate in or benefit from HUD federally assisted programs</a:t>
          </a:r>
          <a:endParaRPr lang="en-US" sz="2000" b="0" dirty="0"/>
        </a:p>
      </dgm:t>
    </dgm:pt>
    <dgm:pt modelId="{60ABFDD0-D409-4824-8102-DEA984738144}" type="parTrans" cxnId="{6E8797D1-3A1C-4879-9FDC-A7D2EC6197EA}">
      <dgm:prSet/>
      <dgm:spPr/>
      <dgm:t>
        <a:bodyPr/>
        <a:lstStyle/>
        <a:p>
          <a:endParaRPr lang="en-US"/>
        </a:p>
      </dgm:t>
    </dgm:pt>
    <dgm:pt modelId="{DAC4EAD7-53AC-40F0-BA2F-8B2633CEAE11}" type="sibTrans" cxnId="{6E8797D1-3A1C-4879-9FDC-A7D2EC6197EA}">
      <dgm:prSet/>
      <dgm:spPr/>
      <dgm:t>
        <a:bodyPr/>
        <a:lstStyle/>
        <a:p>
          <a:endParaRPr lang="en-US"/>
        </a:p>
      </dgm:t>
    </dgm:pt>
    <dgm:pt modelId="{8865AC6C-44E0-4174-AB02-044A78D94DE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altLang="en-US" sz="2000" b="0" dirty="0"/>
            <a:t>If not adopted LAP, could be in violation of Title VI prohibition</a:t>
          </a:r>
          <a:endParaRPr lang="en-US" sz="2000" b="0" dirty="0"/>
        </a:p>
      </dgm:t>
    </dgm:pt>
    <dgm:pt modelId="{3FF598BD-2671-4ECB-AD79-D0E600EEC84F}" type="parTrans" cxnId="{E5875C5E-8817-4707-AA33-E7DDCAC19481}">
      <dgm:prSet/>
      <dgm:spPr/>
      <dgm:t>
        <a:bodyPr/>
        <a:lstStyle/>
        <a:p>
          <a:endParaRPr lang="en-US"/>
        </a:p>
      </dgm:t>
    </dgm:pt>
    <dgm:pt modelId="{258DC239-2C60-44C0-830B-87DE5EB56A01}" type="sibTrans" cxnId="{E5875C5E-8817-4707-AA33-E7DDCAC19481}">
      <dgm:prSet/>
      <dgm:spPr/>
      <dgm:t>
        <a:bodyPr/>
        <a:lstStyle/>
        <a:p>
          <a:endParaRPr lang="en-US"/>
        </a:p>
      </dgm:t>
    </dgm:pt>
    <dgm:pt modelId="{F365F799-91C6-467E-8005-77142388ADA7}" type="pres">
      <dgm:prSet presAssocID="{3137DF2B-DECF-44A7-8971-07475E2BCFC3}" presName="root" presStyleCnt="0">
        <dgm:presLayoutVars>
          <dgm:dir/>
          <dgm:resizeHandles val="exact"/>
        </dgm:presLayoutVars>
      </dgm:prSet>
      <dgm:spPr/>
    </dgm:pt>
    <dgm:pt modelId="{CA712F04-4B2E-4073-826D-66E0748C08F8}" type="pres">
      <dgm:prSet presAssocID="{C8710C11-6766-4B48-9562-4B0C7B3F28D6}" presName="compNode" presStyleCnt="0"/>
      <dgm:spPr/>
    </dgm:pt>
    <dgm:pt modelId="{9A755B31-6174-4948-8B32-7FECC02D6991}" type="pres">
      <dgm:prSet presAssocID="{C8710C11-6766-4B48-9562-4B0C7B3F28D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ights Uneven with solid fill"/>
        </a:ext>
      </dgm:extLst>
    </dgm:pt>
    <dgm:pt modelId="{6AE71D8A-2F35-4756-A4AD-A549FB035E3F}" type="pres">
      <dgm:prSet presAssocID="{C8710C11-6766-4B48-9562-4B0C7B3F28D6}" presName="spaceRect" presStyleCnt="0"/>
      <dgm:spPr/>
    </dgm:pt>
    <dgm:pt modelId="{5CD563F8-B6A7-4F66-B65C-7F1D3844F472}" type="pres">
      <dgm:prSet presAssocID="{C8710C11-6766-4B48-9562-4B0C7B3F28D6}" presName="textRect" presStyleLbl="revTx" presStyleIdx="0" presStyleCnt="3">
        <dgm:presLayoutVars>
          <dgm:chMax val="1"/>
          <dgm:chPref val="1"/>
        </dgm:presLayoutVars>
      </dgm:prSet>
      <dgm:spPr/>
    </dgm:pt>
    <dgm:pt modelId="{114DEDBD-1AAB-4DDF-B848-DA92D960826E}" type="pres">
      <dgm:prSet presAssocID="{CEEC8625-83FA-4202-826E-84C1185A8E32}" presName="sibTrans" presStyleCnt="0"/>
      <dgm:spPr/>
    </dgm:pt>
    <dgm:pt modelId="{14161BF4-3B2E-4990-9AA5-1E7113657AFE}" type="pres">
      <dgm:prSet presAssocID="{8EE3C8DC-7BA8-479C-A581-E9DA099939F2}" presName="compNode" presStyleCnt="0"/>
      <dgm:spPr/>
    </dgm:pt>
    <dgm:pt modelId="{FCA6A723-3A73-458A-AE3C-15B86CF5C55D}" type="pres">
      <dgm:prSet presAssocID="{8EE3C8DC-7BA8-479C-A581-E9DA099939F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 Tick1 with solid fill"/>
        </a:ext>
      </dgm:extLst>
    </dgm:pt>
    <dgm:pt modelId="{E9430B85-543F-4592-A6DD-AEEA4B48C6A1}" type="pres">
      <dgm:prSet presAssocID="{8EE3C8DC-7BA8-479C-A581-E9DA099939F2}" presName="spaceRect" presStyleCnt="0"/>
      <dgm:spPr/>
    </dgm:pt>
    <dgm:pt modelId="{2D06D90C-4774-439F-8532-60F8B9D1D8A7}" type="pres">
      <dgm:prSet presAssocID="{8EE3C8DC-7BA8-479C-A581-E9DA099939F2}" presName="textRect" presStyleLbl="revTx" presStyleIdx="1" presStyleCnt="3">
        <dgm:presLayoutVars>
          <dgm:chMax val="1"/>
          <dgm:chPref val="1"/>
        </dgm:presLayoutVars>
      </dgm:prSet>
      <dgm:spPr/>
    </dgm:pt>
    <dgm:pt modelId="{6AB9F53E-D91E-4E48-8AD8-05932101491C}" type="pres">
      <dgm:prSet presAssocID="{DAC4EAD7-53AC-40F0-BA2F-8B2633CEAE11}" presName="sibTrans" presStyleCnt="0"/>
      <dgm:spPr/>
    </dgm:pt>
    <dgm:pt modelId="{ED8AE489-0CC0-4251-92FB-1AC032073F86}" type="pres">
      <dgm:prSet presAssocID="{8865AC6C-44E0-4174-AB02-044A78D94DE3}" presName="compNode" presStyleCnt="0"/>
      <dgm:spPr/>
    </dgm:pt>
    <dgm:pt modelId="{5326D40B-04B6-4401-91A7-8A4487EDC6FC}" type="pres">
      <dgm:prSet presAssocID="{8865AC6C-44E0-4174-AB02-044A78D94DE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 with solid fill"/>
        </a:ext>
      </dgm:extLst>
    </dgm:pt>
    <dgm:pt modelId="{45C20058-83ED-45AC-83B6-B4CEEE13D9F9}" type="pres">
      <dgm:prSet presAssocID="{8865AC6C-44E0-4174-AB02-044A78D94DE3}" presName="spaceRect" presStyleCnt="0"/>
      <dgm:spPr/>
    </dgm:pt>
    <dgm:pt modelId="{1DCFB9CF-BB76-4BDC-932B-A329BC03E697}" type="pres">
      <dgm:prSet presAssocID="{8865AC6C-44E0-4174-AB02-044A78D94DE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A89CB18-8B09-4590-A761-274BEAAD8172}" type="presOf" srcId="{8EE3C8DC-7BA8-479C-A581-E9DA099939F2}" destId="{2D06D90C-4774-439F-8532-60F8B9D1D8A7}" srcOrd="0" destOrd="0" presId="urn:microsoft.com/office/officeart/2018/2/layout/IconLabelList#2"/>
    <dgm:cxn modelId="{E5875C5E-8817-4707-AA33-E7DDCAC19481}" srcId="{3137DF2B-DECF-44A7-8971-07475E2BCFC3}" destId="{8865AC6C-44E0-4174-AB02-044A78D94DE3}" srcOrd="2" destOrd="0" parTransId="{3FF598BD-2671-4ECB-AD79-D0E600EEC84F}" sibTransId="{258DC239-2C60-44C0-830B-87DE5EB56A01}"/>
    <dgm:cxn modelId="{8B07B579-2924-4601-907B-DC2D84F91335}" type="presOf" srcId="{C8710C11-6766-4B48-9562-4B0C7B3F28D6}" destId="{5CD563F8-B6A7-4F66-B65C-7F1D3844F472}" srcOrd="0" destOrd="0" presId="urn:microsoft.com/office/officeart/2018/2/layout/IconLabelList#2"/>
    <dgm:cxn modelId="{65A961CC-3B95-4066-B70A-466BC535A8B1}" type="presOf" srcId="{8865AC6C-44E0-4174-AB02-044A78D94DE3}" destId="{1DCFB9CF-BB76-4BDC-932B-A329BC03E697}" srcOrd="0" destOrd="0" presId="urn:microsoft.com/office/officeart/2018/2/layout/IconLabelList#2"/>
    <dgm:cxn modelId="{6E8797D1-3A1C-4879-9FDC-A7D2EC6197EA}" srcId="{3137DF2B-DECF-44A7-8971-07475E2BCFC3}" destId="{8EE3C8DC-7BA8-479C-A581-E9DA099939F2}" srcOrd="1" destOrd="0" parTransId="{60ABFDD0-D409-4824-8102-DEA984738144}" sibTransId="{DAC4EAD7-53AC-40F0-BA2F-8B2633CEAE11}"/>
    <dgm:cxn modelId="{E28F4DE8-1F7F-4CC4-B4F7-5167A5B9E0BA}" srcId="{3137DF2B-DECF-44A7-8971-07475E2BCFC3}" destId="{C8710C11-6766-4B48-9562-4B0C7B3F28D6}" srcOrd="0" destOrd="0" parTransId="{6F9BADAF-DEBF-4CC2-B392-F7E0CD538B78}" sibTransId="{CEEC8625-83FA-4202-826E-84C1185A8E32}"/>
    <dgm:cxn modelId="{02F767F8-F42A-4F3B-A329-DEC0D12CD806}" type="presOf" srcId="{3137DF2B-DECF-44A7-8971-07475E2BCFC3}" destId="{F365F799-91C6-467E-8005-77142388ADA7}" srcOrd="0" destOrd="0" presId="urn:microsoft.com/office/officeart/2018/2/layout/IconLabelList#2"/>
    <dgm:cxn modelId="{80A490A9-8618-4D89-B253-C4B2425A15D0}" type="presParOf" srcId="{F365F799-91C6-467E-8005-77142388ADA7}" destId="{CA712F04-4B2E-4073-826D-66E0748C08F8}" srcOrd="0" destOrd="0" presId="urn:microsoft.com/office/officeart/2018/2/layout/IconLabelList#2"/>
    <dgm:cxn modelId="{484F421F-4E99-48D3-AE36-608B91CC5346}" type="presParOf" srcId="{CA712F04-4B2E-4073-826D-66E0748C08F8}" destId="{9A755B31-6174-4948-8B32-7FECC02D6991}" srcOrd="0" destOrd="0" presId="urn:microsoft.com/office/officeart/2018/2/layout/IconLabelList#2"/>
    <dgm:cxn modelId="{0EED1B20-3FF9-4C70-ADD9-4DE2CCE6D9DD}" type="presParOf" srcId="{CA712F04-4B2E-4073-826D-66E0748C08F8}" destId="{6AE71D8A-2F35-4756-A4AD-A549FB035E3F}" srcOrd="1" destOrd="0" presId="urn:microsoft.com/office/officeart/2018/2/layout/IconLabelList#2"/>
    <dgm:cxn modelId="{56B7F5F9-3AD0-4879-BD8D-FB3362B818E9}" type="presParOf" srcId="{CA712F04-4B2E-4073-826D-66E0748C08F8}" destId="{5CD563F8-B6A7-4F66-B65C-7F1D3844F472}" srcOrd="2" destOrd="0" presId="urn:microsoft.com/office/officeart/2018/2/layout/IconLabelList#2"/>
    <dgm:cxn modelId="{B8FA11BD-8E20-4882-9D4D-DF2BBE04B958}" type="presParOf" srcId="{F365F799-91C6-467E-8005-77142388ADA7}" destId="{114DEDBD-1AAB-4DDF-B848-DA92D960826E}" srcOrd="1" destOrd="0" presId="urn:microsoft.com/office/officeart/2018/2/layout/IconLabelList#2"/>
    <dgm:cxn modelId="{A377F2C4-8774-4B04-BECB-EB51AC2353E5}" type="presParOf" srcId="{F365F799-91C6-467E-8005-77142388ADA7}" destId="{14161BF4-3B2E-4990-9AA5-1E7113657AFE}" srcOrd="2" destOrd="0" presId="urn:microsoft.com/office/officeart/2018/2/layout/IconLabelList#2"/>
    <dgm:cxn modelId="{DC4C4434-0D6A-4AED-9A2E-CC7C5B063571}" type="presParOf" srcId="{14161BF4-3B2E-4990-9AA5-1E7113657AFE}" destId="{FCA6A723-3A73-458A-AE3C-15B86CF5C55D}" srcOrd="0" destOrd="0" presId="urn:microsoft.com/office/officeart/2018/2/layout/IconLabelList#2"/>
    <dgm:cxn modelId="{89B5121F-9599-4794-9AA1-DD6EF55DE189}" type="presParOf" srcId="{14161BF4-3B2E-4990-9AA5-1E7113657AFE}" destId="{E9430B85-543F-4592-A6DD-AEEA4B48C6A1}" srcOrd="1" destOrd="0" presId="urn:microsoft.com/office/officeart/2018/2/layout/IconLabelList#2"/>
    <dgm:cxn modelId="{AB2BC4E4-5B33-4C26-8C3F-E77225D58E3E}" type="presParOf" srcId="{14161BF4-3B2E-4990-9AA5-1E7113657AFE}" destId="{2D06D90C-4774-439F-8532-60F8B9D1D8A7}" srcOrd="2" destOrd="0" presId="urn:microsoft.com/office/officeart/2018/2/layout/IconLabelList#2"/>
    <dgm:cxn modelId="{23BAA7AF-17F0-4F65-9E90-273EF7D3B929}" type="presParOf" srcId="{F365F799-91C6-467E-8005-77142388ADA7}" destId="{6AB9F53E-D91E-4E48-8AD8-05932101491C}" srcOrd="3" destOrd="0" presId="urn:microsoft.com/office/officeart/2018/2/layout/IconLabelList#2"/>
    <dgm:cxn modelId="{5CAA210B-19EB-4E1B-A954-8ECCD13D15D2}" type="presParOf" srcId="{F365F799-91C6-467E-8005-77142388ADA7}" destId="{ED8AE489-0CC0-4251-92FB-1AC032073F86}" srcOrd="4" destOrd="0" presId="urn:microsoft.com/office/officeart/2018/2/layout/IconLabelList#2"/>
    <dgm:cxn modelId="{D02AAB89-D273-4A42-BD22-FC8E4FBD89B6}" type="presParOf" srcId="{ED8AE489-0CC0-4251-92FB-1AC032073F86}" destId="{5326D40B-04B6-4401-91A7-8A4487EDC6FC}" srcOrd="0" destOrd="0" presId="urn:microsoft.com/office/officeart/2018/2/layout/IconLabelList#2"/>
    <dgm:cxn modelId="{D277A401-05A8-428C-89F2-F5C3F0254AF4}" type="presParOf" srcId="{ED8AE489-0CC0-4251-92FB-1AC032073F86}" destId="{45C20058-83ED-45AC-83B6-B4CEEE13D9F9}" srcOrd="1" destOrd="0" presId="urn:microsoft.com/office/officeart/2018/2/layout/IconLabelList#2"/>
    <dgm:cxn modelId="{321AE61B-556D-4E47-8A54-9BC14D9E1263}" type="presParOf" srcId="{ED8AE489-0CC0-4251-92FB-1AC032073F86}" destId="{1DCFB9CF-BB76-4BDC-932B-A329BC03E697}" srcOrd="2" destOrd="0" presId="urn:microsoft.com/office/officeart/2018/2/layout/IconLabelLis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55B31-6174-4948-8B32-7FECC02D6991}">
      <dsp:nvSpPr>
        <dsp:cNvPr id="0" name=""/>
        <dsp:cNvSpPr/>
      </dsp:nvSpPr>
      <dsp:spPr>
        <a:xfrm>
          <a:off x="950412" y="1273805"/>
          <a:ext cx="1452603" cy="14526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563F8-B6A7-4F66-B65C-7F1D3844F472}">
      <dsp:nvSpPr>
        <dsp:cNvPr id="0" name=""/>
        <dsp:cNvSpPr/>
      </dsp:nvSpPr>
      <dsp:spPr>
        <a:xfrm>
          <a:off x="62710" y="3225261"/>
          <a:ext cx="3228006" cy="137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Compliance with Title VI of Civil Rights Act of 1964 and Federal Executive Order 13166</a:t>
          </a:r>
        </a:p>
      </dsp:txBody>
      <dsp:txXfrm>
        <a:off x="62710" y="3225261"/>
        <a:ext cx="3228006" cy="1372500"/>
      </dsp:txXfrm>
    </dsp:sp>
    <dsp:sp modelId="{FCA6A723-3A73-458A-AE3C-15B86CF5C55D}">
      <dsp:nvSpPr>
        <dsp:cNvPr id="0" name=""/>
        <dsp:cNvSpPr/>
      </dsp:nvSpPr>
      <dsp:spPr>
        <a:xfrm>
          <a:off x="4743320" y="1273805"/>
          <a:ext cx="1452603" cy="14526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6D90C-4774-439F-8532-60F8B9D1D8A7}">
      <dsp:nvSpPr>
        <dsp:cNvPr id="0" name=""/>
        <dsp:cNvSpPr/>
      </dsp:nvSpPr>
      <dsp:spPr>
        <a:xfrm>
          <a:off x="3855618" y="3225261"/>
          <a:ext cx="3228006" cy="137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0" kern="1200" dirty="0"/>
            <a:t>LEP persons can effectively participate in or benefit from HUD federally assisted programs</a:t>
          </a:r>
          <a:endParaRPr lang="en-US" sz="2000" b="0" kern="1200" dirty="0"/>
        </a:p>
      </dsp:txBody>
      <dsp:txXfrm>
        <a:off x="3855618" y="3225261"/>
        <a:ext cx="3228006" cy="1372500"/>
      </dsp:txXfrm>
    </dsp:sp>
    <dsp:sp modelId="{5326D40B-04B6-4401-91A7-8A4487EDC6FC}">
      <dsp:nvSpPr>
        <dsp:cNvPr id="0" name=""/>
        <dsp:cNvSpPr/>
      </dsp:nvSpPr>
      <dsp:spPr>
        <a:xfrm>
          <a:off x="8536228" y="1273805"/>
          <a:ext cx="1452603" cy="14526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FB9CF-BB76-4BDC-932B-A329BC03E697}">
      <dsp:nvSpPr>
        <dsp:cNvPr id="0" name=""/>
        <dsp:cNvSpPr/>
      </dsp:nvSpPr>
      <dsp:spPr>
        <a:xfrm>
          <a:off x="7648526" y="3225261"/>
          <a:ext cx="3228006" cy="137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000" b="0" kern="1200" dirty="0"/>
            <a:t>If not adopted LAP, could be in violation of Title VI prohibition</a:t>
          </a:r>
          <a:endParaRPr lang="en-US" sz="2000" b="0" kern="1200" dirty="0"/>
        </a:p>
      </dsp:txBody>
      <dsp:txXfrm>
        <a:off x="7648526" y="3225261"/>
        <a:ext cx="3228006" cy="13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#2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9F622F8-1824-4338-8C3C-5529D3BDEF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18DDD53-BB38-4118-BC75-9CE27D49C5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C03B6F7-B1AE-4118-ABA2-FFEC9B8F0E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646F5356-BDE8-43C1-9587-85323D02B1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89912C35-11A9-4DA7-8476-F1823F658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180ED79-CEC3-4FB9-B511-8597B20A0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EB7EE2-04A2-4FB2-9625-C9C73AC4D3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A4671F7-4D2C-4B1E-AED7-24676BE8B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7842D7-C728-4EBD-982B-B8BE79E4DBBE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E83BD0-7AE4-4323-9047-FC368929C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ECF5EC-C5EC-4723-8F4F-A75A20018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81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41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EB7EE2-04A2-4FB2-9625-C9C73AC4D32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528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9BE3FD0-1382-4F0E-A01F-F6C205E7DC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2641" y="3554917"/>
            <a:ext cx="6438912" cy="763083"/>
          </a:xfrm>
        </p:spPr>
        <p:txBody>
          <a:bodyPr>
            <a:noAutofit/>
          </a:bodyPr>
          <a:lstStyle>
            <a:lvl1pPr marL="0" indent="0">
              <a:buNone/>
              <a:defRPr sz="4000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E0BC0C9-E1C8-43B4-B02D-558783360CD4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612640" y="2311400"/>
            <a:ext cx="5156200" cy="1117600"/>
          </a:xfrm>
        </p:spPr>
        <p:txBody>
          <a:bodyPr anchor="ctr">
            <a:normAutofit fontScale="90000"/>
          </a:bodyPr>
          <a:lstStyle>
            <a:lvl1pPr>
              <a:defRPr>
                <a:latin typeface="+mj-lt"/>
              </a:defRPr>
            </a:lvl1pPr>
          </a:lstStyle>
          <a:p>
            <a:pPr algn="l" eaLnBrk="1" hangingPunct="1"/>
            <a:r>
              <a:rPr lang="en-US" altLang="en-US" sz="6600" b="1">
                <a:latin typeface="+mn-lt"/>
              </a:rPr>
              <a:t>Click to edit Master title style</a:t>
            </a:r>
            <a:endParaRPr lang="en-US" altLang="en-US" sz="6600" b="1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85578F-CE23-4B1E-8B29-2B29EC47F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527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0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E65ED86-A26C-479A-8393-0BFDCBCD4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783952"/>
            <a:ext cx="10668000" cy="1111648"/>
          </a:xfrm>
          <a:prstGeom prst="rect">
            <a:avLst/>
          </a:prstGeom>
          <a:noFill/>
        </p:spPr>
        <p:txBody>
          <a:bodyPr wrap="square" lIns="91440" tIns="0" rIns="9144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13624-9AD4-4B61-B3D1-7B2121350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4"/>
            <a:ext cx="10591800" cy="646332"/>
          </a:xfrm>
        </p:spPr>
        <p:txBody>
          <a:bodyPr>
            <a:no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1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B9BC-7BE7-4893-90FD-CC95830FD8F2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270E-046A-4C23-BC98-E307A7DD6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hot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5334000" cy="3276600"/>
          </a:xfrm>
        </p:spPr>
        <p:txBody>
          <a:bodyPr/>
          <a:lstStyle>
            <a:lvl1pPr marL="0" indent="0">
              <a:buNone/>
              <a:defRPr sz="2000" b="1"/>
            </a:lvl1pPr>
            <a:lvl2pPr marL="228600" indent="-228600">
              <a:spcBef>
                <a:spcPts val="1000"/>
              </a:spcBef>
              <a:tabLst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B1932CF-F265-4AEE-8704-F42C01AFB4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58000" y="715963"/>
            <a:ext cx="4572000" cy="511333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19AE8D-05DC-434E-8BAB-DB7EE74623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3CCC0B9-F174-4BEA-B4A2-17F39F97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2"/>
            <a:ext cx="5334000" cy="1189038"/>
          </a:xfr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4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498B63D-F60C-4A9D-8D3E-0C7CD748F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5334000" cy="3276600"/>
          </a:xfrm>
        </p:spPr>
        <p:txBody>
          <a:bodyPr/>
          <a:lstStyle>
            <a:lvl1pPr marL="0" indent="0">
              <a:buNone/>
              <a:defRPr sz="2000" b="1"/>
            </a:lvl1pPr>
            <a:lvl2pPr marL="228600">
              <a:spcBef>
                <a:spcPts val="1000"/>
              </a:spcBef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89E410BA-B0FE-4F0E-8BE5-D33CC01663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0" y="3444081"/>
            <a:ext cx="4572000" cy="23622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3">
            <a:extLst>
              <a:ext uri="{FF2B5EF4-FFF2-40B4-BE49-F238E27FC236}">
                <a16:creationId xmlns:a16="http://schemas.microsoft.com/office/drawing/2014/main" id="{827A95C0-AE8D-46E1-9EF9-64504CBEF9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0" y="715963"/>
            <a:ext cx="4572000" cy="23622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BEAC93-2E5F-4D18-864F-810515C360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3F45076F-4240-4B40-8CE4-637DD751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3"/>
            <a:ext cx="5334000" cy="1189038"/>
          </a:xfr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80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Pattern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490D68-B82F-49A4-A08B-9A8AF3A6F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21600" y="0"/>
            <a:ext cx="4470400" cy="6858000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1905000"/>
            <a:ext cx="6477000" cy="3276600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07187F-739A-422C-9E4F-F94E6DE092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1600" y="0"/>
            <a:ext cx="44704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87E8F-5716-4A71-B64F-EC5A742B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5961"/>
            <a:ext cx="6477000" cy="1189038"/>
          </a:xfrm>
        </p:spPr>
        <p:txBody>
          <a:bodyPr anchor="t">
            <a:noAutofit/>
          </a:bodyPr>
          <a:lstStyle>
            <a:lvl1pPr>
              <a:spcBef>
                <a:spcPts val="1000"/>
              </a:spcBef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attern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8DBED36-2461-46D0-AF71-79E0064B37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99743" y="1905000"/>
            <a:ext cx="6477000" cy="3276600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 marL="228600" indent="-228600">
              <a:spcBef>
                <a:spcPts val="1000"/>
              </a:spcBef>
              <a:defRPr sz="18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83DB48-CF57-4729-916D-E4E70143AC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1200150" y="1200150"/>
            <a:ext cx="6858000" cy="44577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7668F4E-0433-49FD-9D92-3B60E9B0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742" y="715961"/>
            <a:ext cx="6477000" cy="1189037"/>
          </a:xfrm>
        </p:spPr>
        <p:txBody>
          <a:bodyPr anchor="t">
            <a:normAutofit/>
          </a:bodyPr>
          <a:lstStyle>
            <a:lvl1pPr>
              <a:spcBef>
                <a:spcPts val="1000"/>
              </a:spcBef>
              <a:defRPr sz="4000" b="1" spc="-50" baseline="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7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08" userDrawn="1">
          <p15:clr>
            <a:srgbClr val="5ACBF0"/>
          </p15:clr>
        </p15:guide>
        <p15:guide id="3" orient="horz" pos="2240" userDrawn="1">
          <p15:clr>
            <a:srgbClr val="5ACBF0"/>
          </p15:clr>
        </p15:guide>
        <p15:guide id="4" orient="horz" pos="2487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etti Content Purp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 with border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id="{83D44B3A-DC81-4CDB-80B8-F943DED435E9}"/>
              </a:ext>
            </a:extLst>
          </p:cNvPr>
          <p:cNvSpPr>
            <a:spLocks/>
          </p:cNvSpPr>
          <p:nvPr userDrawn="1"/>
        </p:nvSpPr>
        <p:spPr bwMode="auto">
          <a:xfrm>
            <a:off x="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151569B0-9C86-438F-A1AE-05ED60D0F265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3" name="Freeform 5">
            <a:extLst>
              <a:ext uri="{FF2B5EF4-FFF2-40B4-BE49-F238E27FC236}">
                <a16:creationId xmlns:a16="http://schemas.microsoft.com/office/drawing/2014/main" id="{CCD311FE-1421-46A5-92B9-3C8A6A7F5E8C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5" name="Freeform 5">
            <a:extLst>
              <a:ext uri="{FF2B5EF4-FFF2-40B4-BE49-F238E27FC236}">
                <a16:creationId xmlns:a16="http://schemas.microsoft.com/office/drawing/2014/main" id="{2B789E47-10B7-479F-B3E4-97A211C54085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" name="Freeform 5">
            <a:extLst>
              <a:ext uri="{FF2B5EF4-FFF2-40B4-BE49-F238E27FC236}">
                <a16:creationId xmlns:a16="http://schemas.microsoft.com/office/drawing/2014/main" id="{E771A75F-B91F-4601-B829-BEEA9E2B5912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9" name="Freeform 5">
            <a:extLst>
              <a:ext uri="{FF2B5EF4-FFF2-40B4-BE49-F238E27FC236}">
                <a16:creationId xmlns:a16="http://schemas.microsoft.com/office/drawing/2014/main" id="{12BE88AE-786D-4978-8E31-4015DBC2A4C3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" name="Freeform 5">
            <a:extLst>
              <a:ext uri="{FF2B5EF4-FFF2-40B4-BE49-F238E27FC236}">
                <a16:creationId xmlns:a16="http://schemas.microsoft.com/office/drawing/2014/main" id="{315D8FE8-C69A-44FB-BD09-7F0E768518E0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Freeform 5">
            <a:extLst>
              <a:ext uri="{FF2B5EF4-FFF2-40B4-BE49-F238E27FC236}">
                <a16:creationId xmlns:a16="http://schemas.microsoft.com/office/drawing/2014/main" id="{50F99163-4524-4752-96D9-AA617FC04D65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5">
            <a:extLst>
              <a:ext uri="{FF2B5EF4-FFF2-40B4-BE49-F238E27FC236}">
                <a16:creationId xmlns:a16="http://schemas.microsoft.com/office/drawing/2014/main" id="{C777E46D-D756-4BDA-A3B4-2DB1DE6E61D7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25B709C5-D087-49F1-A8A6-2D75DE33C76B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Freeform 5">
            <a:extLst>
              <a:ext uri="{FF2B5EF4-FFF2-40B4-BE49-F238E27FC236}">
                <a16:creationId xmlns:a16="http://schemas.microsoft.com/office/drawing/2014/main" id="{519D68D8-74F8-44F1-B73F-42156F9FDC23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1" name="Freeform 5">
            <a:extLst>
              <a:ext uri="{FF2B5EF4-FFF2-40B4-BE49-F238E27FC236}">
                <a16:creationId xmlns:a16="http://schemas.microsoft.com/office/drawing/2014/main" id="{543E355E-5790-4E21-8382-3C55A04CB9DC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" name="Freeform 5">
            <a:extLst>
              <a:ext uri="{FF2B5EF4-FFF2-40B4-BE49-F238E27FC236}">
                <a16:creationId xmlns:a16="http://schemas.microsoft.com/office/drawing/2014/main" id="{C6494B8B-41CF-4993-B667-E00F064C385F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5" name="Freeform 5">
            <a:extLst>
              <a:ext uri="{FF2B5EF4-FFF2-40B4-BE49-F238E27FC236}">
                <a16:creationId xmlns:a16="http://schemas.microsoft.com/office/drawing/2014/main" id="{C4265E16-2BDF-4C97-8374-E88DBA6F3A72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7" name="Freeform 5">
            <a:extLst>
              <a:ext uri="{FF2B5EF4-FFF2-40B4-BE49-F238E27FC236}">
                <a16:creationId xmlns:a16="http://schemas.microsoft.com/office/drawing/2014/main" id="{066F27C5-C1F6-4034-8DFE-3FD5C1AC0452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9" name="Freeform 5">
            <a:extLst>
              <a:ext uri="{FF2B5EF4-FFF2-40B4-BE49-F238E27FC236}">
                <a16:creationId xmlns:a16="http://schemas.microsoft.com/office/drawing/2014/main" id="{2831DC9A-E543-4101-A138-7EFCEC705713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1" name="Freeform 5">
            <a:extLst>
              <a:ext uri="{FF2B5EF4-FFF2-40B4-BE49-F238E27FC236}">
                <a16:creationId xmlns:a16="http://schemas.microsoft.com/office/drawing/2014/main" id="{48394A84-CE37-4002-93F8-44426484CDA8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" name="Freeform 5">
            <a:extLst>
              <a:ext uri="{FF2B5EF4-FFF2-40B4-BE49-F238E27FC236}">
                <a16:creationId xmlns:a16="http://schemas.microsoft.com/office/drawing/2014/main" id="{B961E482-D999-4A66-AD86-3542D3D18CF4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5" name="Freeform 5">
            <a:extLst>
              <a:ext uri="{FF2B5EF4-FFF2-40B4-BE49-F238E27FC236}">
                <a16:creationId xmlns:a16="http://schemas.microsoft.com/office/drawing/2014/main" id="{B3AB249E-9AC7-4283-9819-84552EE8DA60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7" name="Freeform 5">
            <a:extLst>
              <a:ext uri="{FF2B5EF4-FFF2-40B4-BE49-F238E27FC236}">
                <a16:creationId xmlns:a16="http://schemas.microsoft.com/office/drawing/2014/main" id="{143194C4-B8D5-40E8-AA29-09CCFCCB1AAD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9" name="Freeform 5">
            <a:extLst>
              <a:ext uri="{FF2B5EF4-FFF2-40B4-BE49-F238E27FC236}">
                <a16:creationId xmlns:a16="http://schemas.microsoft.com/office/drawing/2014/main" id="{7D46313C-EB02-4047-89F6-D334E1D6555E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Freeform 5">
            <a:extLst>
              <a:ext uri="{FF2B5EF4-FFF2-40B4-BE49-F238E27FC236}">
                <a16:creationId xmlns:a16="http://schemas.microsoft.com/office/drawing/2014/main" id="{9D574720-4432-414F-A755-2165DB6A12B1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" name="Freeform 5">
            <a:extLst>
              <a:ext uri="{FF2B5EF4-FFF2-40B4-BE49-F238E27FC236}">
                <a16:creationId xmlns:a16="http://schemas.microsoft.com/office/drawing/2014/main" id="{60DBF99C-FDEF-4EB8-BEB3-6016CF556C4E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5" name="Freeform 5">
            <a:extLst>
              <a:ext uri="{FF2B5EF4-FFF2-40B4-BE49-F238E27FC236}">
                <a16:creationId xmlns:a16="http://schemas.microsoft.com/office/drawing/2014/main" id="{F9BECBFC-E4BA-40A6-9C5C-2A5A5DF6702C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7" name="Freeform 5">
            <a:extLst>
              <a:ext uri="{FF2B5EF4-FFF2-40B4-BE49-F238E27FC236}">
                <a16:creationId xmlns:a16="http://schemas.microsoft.com/office/drawing/2014/main" id="{083D96D8-F927-4368-82B6-DF0B012BEAB0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Freeform 5">
            <a:extLst>
              <a:ext uri="{FF2B5EF4-FFF2-40B4-BE49-F238E27FC236}">
                <a16:creationId xmlns:a16="http://schemas.microsoft.com/office/drawing/2014/main" id="{C2459E27-74A6-4C11-B416-60F8ACAF5632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1" name="Freeform 5">
            <a:extLst>
              <a:ext uri="{FF2B5EF4-FFF2-40B4-BE49-F238E27FC236}">
                <a16:creationId xmlns:a16="http://schemas.microsoft.com/office/drawing/2014/main" id="{EE8740CA-03F5-4DE6-A689-9CF8CD6403FD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Freeform 5">
            <a:extLst>
              <a:ext uri="{FF2B5EF4-FFF2-40B4-BE49-F238E27FC236}">
                <a16:creationId xmlns:a16="http://schemas.microsoft.com/office/drawing/2014/main" id="{5EB10864-3F2A-490B-9AD9-34D31A126051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5" name="Freeform 5">
            <a:extLst>
              <a:ext uri="{FF2B5EF4-FFF2-40B4-BE49-F238E27FC236}">
                <a16:creationId xmlns:a16="http://schemas.microsoft.com/office/drawing/2014/main" id="{CA75FFEE-499C-4285-A7E5-05E7568C3C07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7" name="Freeform 5">
            <a:extLst>
              <a:ext uri="{FF2B5EF4-FFF2-40B4-BE49-F238E27FC236}">
                <a16:creationId xmlns:a16="http://schemas.microsoft.com/office/drawing/2014/main" id="{8932D4FB-D460-4F89-84DC-C0E9B85A0925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9" name="Freeform 5">
            <a:extLst>
              <a:ext uri="{FF2B5EF4-FFF2-40B4-BE49-F238E27FC236}">
                <a16:creationId xmlns:a16="http://schemas.microsoft.com/office/drawing/2014/main" id="{D74F4718-2831-43DD-B0C3-FFFAF19748B8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1" name="Freeform 5">
            <a:extLst>
              <a:ext uri="{FF2B5EF4-FFF2-40B4-BE49-F238E27FC236}">
                <a16:creationId xmlns:a16="http://schemas.microsoft.com/office/drawing/2014/main" id="{520F6E80-8A84-4DB2-A47F-74399197A10E}"/>
              </a:ext>
            </a:extLst>
          </p:cNvPr>
          <p:cNvSpPr>
            <a:spLocks/>
          </p:cNvSpPr>
          <p:nvPr userDrawn="1"/>
        </p:nvSpPr>
        <p:spPr bwMode="auto">
          <a:xfrm>
            <a:off x="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Freeform 5">
            <a:extLst>
              <a:ext uri="{FF2B5EF4-FFF2-40B4-BE49-F238E27FC236}">
                <a16:creationId xmlns:a16="http://schemas.microsoft.com/office/drawing/2014/main" id="{6741FEE2-217E-4F02-A93D-3EC0B83DDFDF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5" name="Freeform 5">
            <a:extLst>
              <a:ext uri="{FF2B5EF4-FFF2-40B4-BE49-F238E27FC236}">
                <a16:creationId xmlns:a16="http://schemas.microsoft.com/office/drawing/2014/main" id="{5AAF5A42-C6C0-4FAC-BE66-8AEB7C834AA4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7" name="Freeform 5">
            <a:extLst>
              <a:ext uri="{FF2B5EF4-FFF2-40B4-BE49-F238E27FC236}">
                <a16:creationId xmlns:a16="http://schemas.microsoft.com/office/drawing/2014/main" id="{4A6B066C-DCAA-422A-9702-95152A0B04CB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9" name="Freeform 5">
            <a:extLst>
              <a:ext uri="{FF2B5EF4-FFF2-40B4-BE49-F238E27FC236}">
                <a16:creationId xmlns:a16="http://schemas.microsoft.com/office/drawing/2014/main" id="{C1DD997A-6B6A-49DA-83B4-A6974F09A420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1" name="Freeform 5">
            <a:extLst>
              <a:ext uri="{FF2B5EF4-FFF2-40B4-BE49-F238E27FC236}">
                <a16:creationId xmlns:a16="http://schemas.microsoft.com/office/drawing/2014/main" id="{17A31390-9BB8-4FE9-8FAB-88549A24175C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3" name="Freeform 5">
            <a:extLst>
              <a:ext uri="{FF2B5EF4-FFF2-40B4-BE49-F238E27FC236}">
                <a16:creationId xmlns:a16="http://schemas.microsoft.com/office/drawing/2014/main" id="{20FAE2A1-8F27-49B8-8541-3C13B47AD6AC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5" name="Freeform 5">
            <a:extLst>
              <a:ext uri="{FF2B5EF4-FFF2-40B4-BE49-F238E27FC236}">
                <a16:creationId xmlns:a16="http://schemas.microsoft.com/office/drawing/2014/main" id="{2F19ADC6-9832-4580-9A14-D1B481D11E29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7" name="Freeform 5">
            <a:extLst>
              <a:ext uri="{FF2B5EF4-FFF2-40B4-BE49-F238E27FC236}">
                <a16:creationId xmlns:a16="http://schemas.microsoft.com/office/drawing/2014/main" id="{C1561070-E604-473F-8E55-B4502DA7BD6D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9" name="Freeform 5">
            <a:extLst>
              <a:ext uri="{FF2B5EF4-FFF2-40B4-BE49-F238E27FC236}">
                <a16:creationId xmlns:a16="http://schemas.microsoft.com/office/drawing/2014/main" id="{4669F3F3-7F13-41B1-98EA-A04A88CE469C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1" name="Freeform 5">
            <a:extLst>
              <a:ext uri="{FF2B5EF4-FFF2-40B4-BE49-F238E27FC236}">
                <a16:creationId xmlns:a16="http://schemas.microsoft.com/office/drawing/2014/main" id="{42BD7F25-AB3C-4D00-977B-E773BA10807B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3" name="Freeform 5">
            <a:extLst>
              <a:ext uri="{FF2B5EF4-FFF2-40B4-BE49-F238E27FC236}">
                <a16:creationId xmlns:a16="http://schemas.microsoft.com/office/drawing/2014/main" id="{7B466185-3DA7-4D33-85BF-EAAB41254563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" name="Freeform 5">
            <a:extLst>
              <a:ext uri="{FF2B5EF4-FFF2-40B4-BE49-F238E27FC236}">
                <a16:creationId xmlns:a16="http://schemas.microsoft.com/office/drawing/2014/main" id="{067FBB6E-9FD4-4A30-8C7C-B36C4AA32A09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7" name="Freeform 5">
            <a:extLst>
              <a:ext uri="{FF2B5EF4-FFF2-40B4-BE49-F238E27FC236}">
                <a16:creationId xmlns:a16="http://schemas.microsoft.com/office/drawing/2014/main" id="{0D0C4E3C-A37B-4027-B20D-46357FB3665E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9" name="Freeform 5">
            <a:extLst>
              <a:ext uri="{FF2B5EF4-FFF2-40B4-BE49-F238E27FC236}">
                <a16:creationId xmlns:a16="http://schemas.microsoft.com/office/drawing/2014/main" id="{0FD2391E-D304-4294-8A05-6EC9E58FC417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1" name="Freeform 5">
            <a:extLst>
              <a:ext uri="{FF2B5EF4-FFF2-40B4-BE49-F238E27FC236}">
                <a16:creationId xmlns:a16="http://schemas.microsoft.com/office/drawing/2014/main" id="{079D2452-BC77-4742-AB7B-30508A68E3CA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3" name="Freeform 5">
            <a:extLst>
              <a:ext uri="{FF2B5EF4-FFF2-40B4-BE49-F238E27FC236}">
                <a16:creationId xmlns:a16="http://schemas.microsoft.com/office/drawing/2014/main" id="{7BCEC5E2-D648-46C8-8C64-94FDDCE7685B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5" name="Freeform 5">
            <a:extLst>
              <a:ext uri="{FF2B5EF4-FFF2-40B4-BE49-F238E27FC236}">
                <a16:creationId xmlns:a16="http://schemas.microsoft.com/office/drawing/2014/main" id="{6E6770F7-8B3D-46A2-BB80-73A1D63F34D1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7" name="Freeform 5">
            <a:extLst>
              <a:ext uri="{FF2B5EF4-FFF2-40B4-BE49-F238E27FC236}">
                <a16:creationId xmlns:a16="http://schemas.microsoft.com/office/drawing/2014/main" id="{DA305386-2CA9-4CB1-B6C1-3B6D7F722A4A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9" name="Freeform 5">
            <a:extLst>
              <a:ext uri="{FF2B5EF4-FFF2-40B4-BE49-F238E27FC236}">
                <a16:creationId xmlns:a16="http://schemas.microsoft.com/office/drawing/2014/main" id="{7F1BBA34-10D4-44F3-AE4C-203CE5E635E3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1" name="Freeform 5">
            <a:extLst>
              <a:ext uri="{FF2B5EF4-FFF2-40B4-BE49-F238E27FC236}">
                <a16:creationId xmlns:a16="http://schemas.microsoft.com/office/drawing/2014/main" id="{3E3BBB0A-F44B-4418-9AB5-90C76F47B65C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3" name="Freeform 5">
            <a:extLst>
              <a:ext uri="{FF2B5EF4-FFF2-40B4-BE49-F238E27FC236}">
                <a16:creationId xmlns:a16="http://schemas.microsoft.com/office/drawing/2014/main" id="{786EAD10-8FDE-4463-AB44-FA22D4E08EB6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5" name="Freeform 5">
            <a:extLst>
              <a:ext uri="{FF2B5EF4-FFF2-40B4-BE49-F238E27FC236}">
                <a16:creationId xmlns:a16="http://schemas.microsoft.com/office/drawing/2014/main" id="{F7762CAA-ACEF-45F9-9F8B-D4F10B020BC3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7" name="Freeform 5">
            <a:extLst>
              <a:ext uri="{FF2B5EF4-FFF2-40B4-BE49-F238E27FC236}">
                <a16:creationId xmlns:a16="http://schemas.microsoft.com/office/drawing/2014/main" id="{386FE2DA-52B1-4946-89A1-7E807D6B8820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9" name="Freeform 5">
            <a:extLst>
              <a:ext uri="{FF2B5EF4-FFF2-40B4-BE49-F238E27FC236}">
                <a16:creationId xmlns:a16="http://schemas.microsoft.com/office/drawing/2014/main" id="{630CDC40-690A-4572-8E6C-F852F589C734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1" name="Freeform 5">
            <a:extLst>
              <a:ext uri="{FF2B5EF4-FFF2-40B4-BE49-F238E27FC236}">
                <a16:creationId xmlns:a16="http://schemas.microsoft.com/office/drawing/2014/main" id="{0CBE04A5-557D-4ED8-9367-4965DF872CB7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3" name="Freeform 5">
            <a:extLst>
              <a:ext uri="{FF2B5EF4-FFF2-40B4-BE49-F238E27FC236}">
                <a16:creationId xmlns:a16="http://schemas.microsoft.com/office/drawing/2014/main" id="{18C1D1A8-8F8A-49D6-AD02-B410DE26F0BE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5" name="Freeform 5">
            <a:extLst>
              <a:ext uri="{FF2B5EF4-FFF2-40B4-BE49-F238E27FC236}">
                <a16:creationId xmlns:a16="http://schemas.microsoft.com/office/drawing/2014/main" id="{0919F9FD-AAF0-47C3-BF09-F46DC2147B65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7" name="Freeform 5">
            <a:extLst>
              <a:ext uri="{FF2B5EF4-FFF2-40B4-BE49-F238E27FC236}">
                <a16:creationId xmlns:a16="http://schemas.microsoft.com/office/drawing/2014/main" id="{37375F0B-BC73-4249-8F6A-670E30ED9D64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9" name="Freeform 5">
            <a:extLst>
              <a:ext uri="{FF2B5EF4-FFF2-40B4-BE49-F238E27FC236}">
                <a16:creationId xmlns:a16="http://schemas.microsoft.com/office/drawing/2014/main" id="{21E5C0A4-FAA3-4924-9412-BBA867E80D39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1" name="Freeform 5">
            <a:extLst>
              <a:ext uri="{FF2B5EF4-FFF2-40B4-BE49-F238E27FC236}">
                <a16:creationId xmlns:a16="http://schemas.microsoft.com/office/drawing/2014/main" id="{DA9355A1-AFF3-49B5-8161-79FD9B4B2D14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8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etti Content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9303A2-B30A-054C-B809-053B909E1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 with border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0F58DD1-3970-D84D-8040-EF33B0971D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2DC4114B-0609-4C4D-B543-47A78CCD924E}"/>
              </a:ext>
            </a:extLst>
          </p:cNvPr>
          <p:cNvSpPr>
            <a:spLocks/>
          </p:cNvSpPr>
          <p:nvPr userDrawn="1"/>
        </p:nvSpPr>
        <p:spPr bwMode="auto">
          <a:xfrm>
            <a:off x="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F4991A45-6BE7-41F5-A26B-FEDE1476FA01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1E524AC6-1148-4420-9876-811DD3A6CFA3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3FB0D408-43F7-461D-BFDF-08A3F869B01B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3BFEC4BA-AD08-41E5-B485-5D76779BD22C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DCADCEEA-F24D-44AB-922F-8772E0343F65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A787DE99-F548-4F27-BD73-008223ADC626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7684DD24-7DDA-4D86-9D3A-4AF92794D2AB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B9B85DC-2B9F-4D61-8259-DFBAE7153C86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A3C2DDF8-77DE-44E7-82EB-BD2B109B8FDF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FA74D4D0-7595-4C86-991E-ACC5FA41CC6C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23157884-97DA-4B49-BAA8-4F244EF86883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07CDB3B0-5CB6-43DA-A0C1-5990C23AB10D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A932886D-EB20-4026-9D6E-687F61B1AA23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Freeform 5">
            <a:extLst>
              <a:ext uri="{FF2B5EF4-FFF2-40B4-BE49-F238E27FC236}">
                <a16:creationId xmlns:a16="http://schemas.microsoft.com/office/drawing/2014/main" id="{3E812D95-DE21-4AE5-8F40-2DB182F3DEB9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Freeform 5">
            <a:extLst>
              <a:ext uri="{FF2B5EF4-FFF2-40B4-BE49-F238E27FC236}">
                <a16:creationId xmlns:a16="http://schemas.microsoft.com/office/drawing/2014/main" id="{210B2D4F-6E86-4287-8EA1-EA3A728A112A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Freeform 5">
            <a:extLst>
              <a:ext uri="{FF2B5EF4-FFF2-40B4-BE49-F238E27FC236}">
                <a16:creationId xmlns:a16="http://schemas.microsoft.com/office/drawing/2014/main" id="{1E976474-73A7-4C5B-9BBB-2F877FE899E6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Freeform 5">
            <a:extLst>
              <a:ext uri="{FF2B5EF4-FFF2-40B4-BE49-F238E27FC236}">
                <a16:creationId xmlns:a16="http://schemas.microsoft.com/office/drawing/2014/main" id="{465A6564-AC40-4493-A583-1FFB6C3E9DD9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6954C064-7CB0-4288-BE96-E91AC7F876F2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5">
            <a:extLst>
              <a:ext uri="{FF2B5EF4-FFF2-40B4-BE49-F238E27FC236}">
                <a16:creationId xmlns:a16="http://schemas.microsoft.com/office/drawing/2014/main" id="{90BB86D8-7370-4CF9-8DCC-597757CFC2FB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D8B61089-5F8D-4533-AFA2-5E4CFABC7955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C3DAA582-A4E2-4D0D-9142-F0A4E91DF0FF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0330153D-7AC7-4FEE-B014-E16DDA9F990D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id="{9FE05360-0BAD-4CD0-912B-2EFB0A93B25F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" name="Freeform 5">
            <a:extLst>
              <a:ext uri="{FF2B5EF4-FFF2-40B4-BE49-F238E27FC236}">
                <a16:creationId xmlns:a16="http://schemas.microsoft.com/office/drawing/2014/main" id="{2BB69768-4BF4-4369-941D-7F83EA731EC1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51F585F2-FB0F-4846-9CD2-11F7FF96FD97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7" name="Freeform 5">
            <a:extLst>
              <a:ext uri="{FF2B5EF4-FFF2-40B4-BE49-F238E27FC236}">
                <a16:creationId xmlns:a16="http://schemas.microsoft.com/office/drawing/2014/main" id="{CBE3430D-F606-4308-B49E-D9AAD7125090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9" name="Freeform 5">
            <a:extLst>
              <a:ext uri="{FF2B5EF4-FFF2-40B4-BE49-F238E27FC236}">
                <a16:creationId xmlns:a16="http://schemas.microsoft.com/office/drawing/2014/main" id="{DBCBDCF3-6847-4191-A872-E8389FEBE08D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1F7B483D-EB1A-45B5-B1AD-0EAE7F64763C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3" name="Freeform 5">
            <a:extLst>
              <a:ext uri="{FF2B5EF4-FFF2-40B4-BE49-F238E27FC236}">
                <a16:creationId xmlns:a16="http://schemas.microsoft.com/office/drawing/2014/main" id="{B3466B6D-9C19-4F9A-8173-BC98E52B1023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5" name="Freeform 5">
            <a:extLst>
              <a:ext uri="{FF2B5EF4-FFF2-40B4-BE49-F238E27FC236}">
                <a16:creationId xmlns:a16="http://schemas.microsoft.com/office/drawing/2014/main" id="{9C4E25A9-A7F7-4238-B98D-A72344849620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328748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7" name="Freeform 5">
            <a:extLst>
              <a:ext uri="{FF2B5EF4-FFF2-40B4-BE49-F238E27FC236}">
                <a16:creationId xmlns:a16="http://schemas.microsoft.com/office/drawing/2014/main" id="{582162BB-6F36-41B5-B5AD-B7FD4177E530}"/>
              </a:ext>
            </a:extLst>
          </p:cNvPr>
          <p:cNvSpPr>
            <a:spLocks/>
          </p:cNvSpPr>
          <p:nvPr userDrawn="1"/>
        </p:nvSpPr>
        <p:spPr bwMode="auto">
          <a:xfrm>
            <a:off x="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9" name="Freeform 5">
            <a:extLst>
              <a:ext uri="{FF2B5EF4-FFF2-40B4-BE49-F238E27FC236}">
                <a16:creationId xmlns:a16="http://schemas.microsoft.com/office/drawing/2014/main" id="{652516D9-F1FA-4063-ADA2-9B081A2D5A2E}"/>
              </a:ext>
            </a:extLst>
          </p:cNvPr>
          <p:cNvSpPr>
            <a:spLocks/>
          </p:cNvSpPr>
          <p:nvPr userDrawn="1"/>
        </p:nvSpPr>
        <p:spPr bwMode="auto">
          <a:xfrm>
            <a:off x="4032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1" name="Freeform 5">
            <a:extLst>
              <a:ext uri="{FF2B5EF4-FFF2-40B4-BE49-F238E27FC236}">
                <a16:creationId xmlns:a16="http://schemas.microsoft.com/office/drawing/2014/main" id="{1C6A6B49-4641-48E9-8819-769AAE00B198}"/>
              </a:ext>
            </a:extLst>
          </p:cNvPr>
          <p:cNvSpPr>
            <a:spLocks/>
          </p:cNvSpPr>
          <p:nvPr userDrawn="1"/>
        </p:nvSpPr>
        <p:spPr bwMode="auto">
          <a:xfrm>
            <a:off x="8064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Freeform 5">
            <a:extLst>
              <a:ext uri="{FF2B5EF4-FFF2-40B4-BE49-F238E27FC236}">
                <a16:creationId xmlns:a16="http://schemas.microsoft.com/office/drawing/2014/main" id="{B1530B27-CB32-4FD6-ADCD-696B9A77D606}"/>
              </a:ext>
            </a:extLst>
          </p:cNvPr>
          <p:cNvSpPr>
            <a:spLocks/>
          </p:cNvSpPr>
          <p:nvPr userDrawn="1"/>
        </p:nvSpPr>
        <p:spPr bwMode="auto">
          <a:xfrm>
            <a:off x="12096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5">
            <a:extLst>
              <a:ext uri="{FF2B5EF4-FFF2-40B4-BE49-F238E27FC236}">
                <a16:creationId xmlns:a16="http://schemas.microsoft.com/office/drawing/2014/main" id="{BAFEEEB6-FF84-414F-A371-D3F809A1C86D}"/>
              </a:ext>
            </a:extLst>
          </p:cNvPr>
          <p:cNvSpPr>
            <a:spLocks/>
          </p:cNvSpPr>
          <p:nvPr userDrawn="1"/>
        </p:nvSpPr>
        <p:spPr bwMode="auto">
          <a:xfrm>
            <a:off x="16129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0F8F801F-06E9-4E1C-A137-226729983354}"/>
              </a:ext>
            </a:extLst>
          </p:cNvPr>
          <p:cNvSpPr>
            <a:spLocks/>
          </p:cNvSpPr>
          <p:nvPr userDrawn="1"/>
        </p:nvSpPr>
        <p:spPr bwMode="auto">
          <a:xfrm>
            <a:off x="20161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Freeform 5">
            <a:extLst>
              <a:ext uri="{FF2B5EF4-FFF2-40B4-BE49-F238E27FC236}">
                <a16:creationId xmlns:a16="http://schemas.microsoft.com/office/drawing/2014/main" id="{3062C679-537B-4565-B111-60C31A15ACF4}"/>
              </a:ext>
            </a:extLst>
          </p:cNvPr>
          <p:cNvSpPr>
            <a:spLocks/>
          </p:cNvSpPr>
          <p:nvPr userDrawn="1"/>
        </p:nvSpPr>
        <p:spPr bwMode="auto">
          <a:xfrm>
            <a:off x="24193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1" name="Freeform 5">
            <a:extLst>
              <a:ext uri="{FF2B5EF4-FFF2-40B4-BE49-F238E27FC236}">
                <a16:creationId xmlns:a16="http://schemas.microsoft.com/office/drawing/2014/main" id="{887EEB3A-4213-464A-87A3-D2DAF47421F5}"/>
              </a:ext>
            </a:extLst>
          </p:cNvPr>
          <p:cNvSpPr>
            <a:spLocks/>
          </p:cNvSpPr>
          <p:nvPr userDrawn="1"/>
        </p:nvSpPr>
        <p:spPr bwMode="auto">
          <a:xfrm>
            <a:off x="28225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3" name="Freeform 5">
            <a:extLst>
              <a:ext uri="{FF2B5EF4-FFF2-40B4-BE49-F238E27FC236}">
                <a16:creationId xmlns:a16="http://schemas.microsoft.com/office/drawing/2014/main" id="{ADC86261-F90C-45E0-A168-7581A8C02C38}"/>
              </a:ext>
            </a:extLst>
          </p:cNvPr>
          <p:cNvSpPr>
            <a:spLocks/>
          </p:cNvSpPr>
          <p:nvPr userDrawn="1"/>
        </p:nvSpPr>
        <p:spPr bwMode="auto">
          <a:xfrm>
            <a:off x="32258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5" name="Freeform 5">
            <a:extLst>
              <a:ext uri="{FF2B5EF4-FFF2-40B4-BE49-F238E27FC236}">
                <a16:creationId xmlns:a16="http://schemas.microsoft.com/office/drawing/2014/main" id="{504DD272-AA18-4EE6-AA29-9F6F74F23909}"/>
              </a:ext>
            </a:extLst>
          </p:cNvPr>
          <p:cNvSpPr>
            <a:spLocks/>
          </p:cNvSpPr>
          <p:nvPr userDrawn="1"/>
        </p:nvSpPr>
        <p:spPr bwMode="auto">
          <a:xfrm>
            <a:off x="36290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7" name="Freeform 5">
            <a:extLst>
              <a:ext uri="{FF2B5EF4-FFF2-40B4-BE49-F238E27FC236}">
                <a16:creationId xmlns:a16="http://schemas.microsoft.com/office/drawing/2014/main" id="{8BCD198C-85D1-4065-9D67-82D3B38E1C37}"/>
              </a:ext>
            </a:extLst>
          </p:cNvPr>
          <p:cNvSpPr>
            <a:spLocks/>
          </p:cNvSpPr>
          <p:nvPr userDrawn="1"/>
        </p:nvSpPr>
        <p:spPr bwMode="auto">
          <a:xfrm>
            <a:off x="40322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9" name="Freeform 5">
            <a:extLst>
              <a:ext uri="{FF2B5EF4-FFF2-40B4-BE49-F238E27FC236}">
                <a16:creationId xmlns:a16="http://schemas.microsoft.com/office/drawing/2014/main" id="{2900C489-4586-4F04-BD13-FF483556032E}"/>
              </a:ext>
            </a:extLst>
          </p:cNvPr>
          <p:cNvSpPr>
            <a:spLocks/>
          </p:cNvSpPr>
          <p:nvPr userDrawn="1"/>
        </p:nvSpPr>
        <p:spPr bwMode="auto">
          <a:xfrm>
            <a:off x="44354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1" name="Freeform 5">
            <a:extLst>
              <a:ext uri="{FF2B5EF4-FFF2-40B4-BE49-F238E27FC236}">
                <a16:creationId xmlns:a16="http://schemas.microsoft.com/office/drawing/2014/main" id="{FFF75EF5-F4A4-47DF-B2E8-27AF735DAE67}"/>
              </a:ext>
            </a:extLst>
          </p:cNvPr>
          <p:cNvSpPr>
            <a:spLocks/>
          </p:cNvSpPr>
          <p:nvPr userDrawn="1"/>
        </p:nvSpPr>
        <p:spPr bwMode="auto">
          <a:xfrm>
            <a:off x="48387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3" name="Freeform 5">
            <a:extLst>
              <a:ext uri="{FF2B5EF4-FFF2-40B4-BE49-F238E27FC236}">
                <a16:creationId xmlns:a16="http://schemas.microsoft.com/office/drawing/2014/main" id="{0C8AD0A5-DBDC-4519-871E-FE913951AE59}"/>
              </a:ext>
            </a:extLst>
          </p:cNvPr>
          <p:cNvSpPr>
            <a:spLocks/>
          </p:cNvSpPr>
          <p:nvPr userDrawn="1"/>
        </p:nvSpPr>
        <p:spPr bwMode="auto">
          <a:xfrm>
            <a:off x="52419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5" name="Freeform 5">
            <a:extLst>
              <a:ext uri="{FF2B5EF4-FFF2-40B4-BE49-F238E27FC236}">
                <a16:creationId xmlns:a16="http://schemas.microsoft.com/office/drawing/2014/main" id="{5417658F-66B2-4FE7-A854-CC3AE0F7EB74}"/>
              </a:ext>
            </a:extLst>
          </p:cNvPr>
          <p:cNvSpPr>
            <a:spLocks/>
          </p:cNvSpPr>
          <p:nvPr userDrawn="1"/>
        </p:nvSpPr>
        <p:spPr bwMode="auto">
          <a:xfrm>
            <a:off x="56451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7" name="Freeform 5">
            <a:extLst>
              <a:ext uri="{FF2B5EF4-FFF2-40B4-BE49-F238E27FC236}">
                <a16:creationId xmlns:a16="http://schemas.microsoft.com/office/drawing/2014/main" id="{A81C42B8-9501-457C-9DBC-BA397001DE6B}"/>
              </a:ext>
            </a:extLst>
          </p:cNvPr>
          <p:cNvSpPr>
            <a:spLocks/>
          </p:cNvSpPr>
          <p:nvPr userDrawn="1"/>
        </p:nvSpPr>
        <p:spPr bwMode="auto">
          <a:xfrm>
            <a:off x="60483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9" name="Freeform 5">
            <a:extLst>
              <a:ext uri="{FF2B5EF4-FFF2-40B4-BE49-F238E27FC236}">
                <a16:creationId xmlns:a16="http://schemas.microsoft.com/office/drawing/2014/main" id="{1E20BB75-9E81-42DF-B4BF-5B6987919CEC}"/>
              </a:ext>
            </a:extLst>
          </p:cNvPr>
          <p:cNvSpPr>
            <a:spLocks/>
          </p:cNvSpPr>
          <p:nvPr userDrawn="1"/>
        </p:nvSpPr>
        <p:spPr bwMode="auto">
          <a:xfrm>
            <a:off x="64516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1" name="Freeform 5">
            <a:extLst>
              <a:ext uri="{FF2B5EF4-FFF2-40B4-BE49-F238E27FC236}">
                <a16:creationId xmlns:a16="http://schemas.microsoft.com/office/drawing/2014/main" id="{D01EE500-D7A1-4352-BAD2-B850ACC4BC6A}"/>
              </a:ext>
            </a:extLst>
          </p:cNvPr>
          <p:cNvSpPr>
            <a:spLocks/>
          </p:cNvSpPr>
          <p:nvPr userDrawn="1"/>
        </p:nvSpPr>
        <p:spPr bwMode="auto">
          <a:xfrm>
            <a:off x="68548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3" name="Freeform 5">
            <a:extLst>
              <a:ext uri="{FF2B5EF4-FFF2-40B4-BE49-F238E27FC236}">
                <a16:creationId xmlns:a16="http://schemas.microsoft.com/office/drawing/2014/main" id="{1587723F-EB9C-433F-ACA5-343CDE53B4CA}"/>
              </a:ext>
            </a:extLst>
          </p:cNvPr>
          <p:cNvSpPr>
            <a:spLocks/>
          </p:cNvSpPr>
          <p:nvPr userDrawn="1"/>
        </p:nvSpPr>
        <p:spPr bwMode="auto">
          <a:xfrm>
            <a:off x="72580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5" name="Freeform 5">
            <a:extLst>
              <a:ext uri="{FF2B5EF4-FFF2-40B4-BE49-F238E27FC236}">
                <a16:creationId xmlns:a16="http://schemas.microsoft.com/office/drawing/2014/main" id="{3B89FD7D-E9C3-4C00-9808-59AAFB03163F}"/>
              </a:ext>
            </a:extLst>
          </p:cNvPr>
          <p:cNvSpPr>
            <a:spLocks/>
          </p:cNvSpPr>
          <p:nvPr userDrawn="1"/>
        </p:nvSpPr>
        <p:spPr bwMode="auto">
          <a:xfrm>
            <a:off x="76612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7" name="Freeform 5">
            <a:extLst>
              <a:ext uri="{FF2B5EF4-FFF2-40B4-BE49-F238E27FC236}">
                <a16:creationId xmlns:a16="http://schemas.microsoft.com/office/drawing/2014/main" id="{6E04DD36-8E16-472A-941F-022D2E9A88A8}"/>
              </a:ext>
            </a:extLst>
          </p:cNvPr>
          <p:cNvSpPr>
            <a:spLocks/>
          </p:cNvSpPr>
          <p:nvPr userDrawn="1"/>
        </p:nvSpPr>
        <p:spPr bwMode="auto">
          <a:xfrm>
            <a:off x="80645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Freeform 5">
            <a:extLst>
              <a:ext uri="{FF2B5EF4-FFF2-40B4-BE49-F238E27FC236}">
                <a16:creationId xmlns:a16="http://schemas.microsoft.com/office/drawing/2014/main" id="{12E1B3B0-875B-4233-B21E-CFCC3D054FB2}"/>
              </a:ext>
            </a:extLst>
          </p:cNvPr>
          <p:cNvSpPr>
            <a:spLocks/>
          </p:cNvSpPr>
          <p:nvPr userDrawn="1"/>
        </p:nvSpPr>
        <p:spPr bwMode="auto">
          <a:xfrm>
            <a:off x="84677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1" name="Freeform 5">
            <a:extLst>
              <a:ext uri="{FF2B5EF4-FFF2-40B4-BE49-F238E27FC236}">
                <a16:creationId xmlns:a16="http://schemas.microsoft.com/office/drawing/2014/main" id="{EEFA6ADA-AE04-43D9-AEBA-6D4B6101D19D}"/>
              </a:ext>
            </a:extLst>
          </p:cNvPr>
          <p:cNvSpPr>
            <a:spLocks/>
          </p:cNvSpPr>
          <p:nvPr userDrawn="1"/>
        </p:nvSpPr>
        <p:spPr bwMode="auto">
          <a:xfrm>
            <a:off x="88709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3" name="Freeform 5">
            <a:extLst>
              <a:ext uri="{FF2B5EF4-FFF2-40B4-BE49-F238E27FC236}">
                <a16:creationId xmlns:a16="http://schemas.microsoft.com/office/drawing/2014/main" id="{EF5B0E26-2791-4B14-B592-172C2FAC6FE5}"/>
              </a:ext>
            </a:extLst>
          </p:cNvPr>
          <p:cNvSpPr>
            <a:spLocks/>
          </p:cNvSpPr>
          <p:nvPr userDrawn="1"/>
        </p:nvSpPr>
        <p:spPr bwMode="auto">
          <a:xfrm>
            <a:off x="92741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5" name="Freeform 5">
            <a:extLst>
              <a:ext uri="{FF2B5EF4-FFF2-40B4-BE49-F238E27FC236}">
                <a16:creationId xmlns:a16="http://schemas.microsoft.com/office/drawing/2014/main" id="{7CDA8C23-F3D0-475C-8B0B-D2483AECFAB8}"/>
              </a:ext>
            </a:extLst>
          </p:cNvPr>
          <p:cNvSpPr>
            <a:spLocks/>
          </p:cNvSpPr>
          <p:nvPr userDrawn="1"/>
        </p:nvSpPr>
        <p:spPr bwMode="auto">
          <a:xfrm>
            <a:off x="1048385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7" name="Freeform 5">
            <a:extLst>
              <a:ext uri="{FF2B5EF4-FFF2-40B4-BE49-F238E27FC236}">
                <a16:creationId xmlns:a16="http://schemas.microsoft.com/office/drawing/2014/main" id="{A6895141-163A-4201-B333-6467D533F440}"/>
              </a:ext>
            </a:extLst>
          </p:cNvPr>
          <p:cNvSpPr>
            <a:spLocks/>
          </p:cNvSpPr>
          <p:nvPr userDrawn="1"/>
        </p:nvSpPr>
        <p:spPr bwMode="auto">
          <a:xfrm>
            <a:off x="96774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9" name="Freeform 5">
            <a:extLst>
              <a:ext uri="{FF2B5EF4-FFF2-40B4-BE49-F238E27FC236}">
                <a16:creationId xmlns:a16="http://schemas.microsoft.com/office/drawing/2014/main" id="{96857859-9A05-4D31-8334-CDC677051A05}"/>
              </a:ext>
            </a:extLst>
          </p:cNvPr>
          <p:cNvSpPr>
            <a:spLocks/>
          </p:cNvSpPr>
          <p:nvPr userDrawn="1"/>
        </p:nvSpPr>
        <p:spPr bwMode="auto">
          <a:xfrm>
            <a:off x="100806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1" name="Freeform 5">
            <a:extLst>
              <a:ext uri="{FF2B5EF4-FFF2-40B4-BE49-F238E27FC236}">
                <a16:creationId xmlns:a16="http://schemas.microsoft.com/office/drawing/2014/main" id="{EBBC59FD-BB44-465C-9882-47450B890D91}"/>
              </a:ext>
            </a:extLst>
          </p:cNvPr>
          <p:cNvSpPr>
            <a:spLocks/>
          </p:cNvSpPr>
          <p:nvPr userDrawn="1"/>
        </p:nvSpPr>
        <p:spPr bwMode="auto">
          <a:xfrm>
            <a:off x="1088707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3" name="Freeform 5">
            <a:extLst>
              <a:ext uri="{FF2B5EF4-FFF2-40B4-BE49-F238E27FC236}">
                <a16:creationId xmlns:a16="http://schemas.microsoft.com/office/drawing/2014/main" id="{B55E93B0-6435-4CBB-9B59-5C2C61984C86}"/>
              </a:ext>
            </a:extLst>
          </p:cNvPr>
          <p:cNvSpPr>
            <a:spLocks/>
          </p:cNvSpPr>
          <p:nvPr userDrawn="1"/>
        </p:nvSpPr>
        <p:spPr bwMode="auto">
          <a:xfrm>
            <a:off x="11290300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5" name="Freeform 5">
            <a:extLst>
              <a:ext uri="{FF2B5EF4-FFF2-40B4-BE49-F238E27FC236}">
                <a16:creationId xmlns:a16="http://schemas.microsoft.com/office/drawing/2014/main" id="{CB08B145-8F37-4A8A-A4CE-4438007E168A}"/>
              </a:ext>
            </a:extLst>
          </p:cNvPr>
          <p:cNvSpPr>
            <a:spLocks/>
          </p:cNvSpPr>
          <p:nvPr userDrawn="1"/>
        </p:nvSpPr>
        <p:spPr bwMode="auto">
          <a:xfrm>
            <a:off x="11693525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7" name="Freeform 5">
            <a:extLst>
              <a:ext uri="{FF2B5EF4-FFF2-40B4-BE49-F238E27FC236}">
                <a16:creationId xmlns:a16="http://schemas.microsoft.com/office/drawing/2014/main" id="{3B0D020A-90FC-400F-B7B5-63FC994068E4}"/>
              </a:ext>
            </a:extLst>
          </p:cNvPr>
          <p:cNvSpPr>
            <a:spLocks/>
          </p:cNvSpPr>
          <p:nvPr userDrawn="1"/>
        </p:nvSpPr>
        <p:spPr bwMode="auto">
          <a:xfrm>
            <a:off x="12096738" y="6263821"/>
            <a:ext cx="101092" cy="265431"/>
          </a:xfrm>
          <a:custGeom>
            <a:avLst/>
            <a:gdLst>
              <a:gd name="T0" fmla="*/ 0 w 314"/>
              <a:gd name="T1" fmla="*/ 1332 h 1332"/>
              <a:gd name="T2" fmla="*/ 0 w 314"/>
              <a:gd name="T3" fmla="*/ 1332 h 1332"/>
              <a:gd name="T4" fmla="*/ 314 w 314"/>
              <a:gd name="T5" fmla="*/ 1332 h 1332"/>
              <a:gd name="T6" fmla="*/ 314 w 314"/>
              <a:gd name="T7" fmla="*/ 0 h 1332"/>
              <a:gd name="T8" fmla="*/ 0 w 314"/>
              <a:gd name="T9" fmla="*/ 0 h 1332"/>
              <a:gd name="T10" fmla="*/ 0 w 314"/>
              <a:gd name="T11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4" h="1332">
                <a:moveTo>
                  <a:pt x="0" y="1332"/>
                </a:moveTo>
                <a:lnTo>
                  <a:pt x="0" y="1332"/>
                </a:lnTo>
                <a:lnTo>
                  <a:pt x="314" y="1332"/>
                </a:lnTo>
                <a:lnTo>
                  <a:pt x="314" y="0"/>
                </a:lnTo>
                <a:lnTo>
                  <a:pt x="0" y="0"/>
                </a:lnTo>
                <a:lnTo>
                  <a:pt x="0" y="1332"/>
                </a:lnTo>
                <a:close/>
              </a:path>
            </a:pathLst>
          </a:custGeom>
          <a:solidFill>
            <a:srgbClr val="D6D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2243" userDrawn="1">
          <p15:clr>
            <a:srgbClr val="5ACBF0"/>
          </p15:clr>
        </p15:guide>
        <p15:guide id="4" orient="horz" pos="24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Patter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EEF53A4-35A6-4E43-B220-67DA381C59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96307" y="3260705"/>
            <a:ext cx="7799387" cy="153475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724906-4405-47F4-B533-7291B003B0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5301" y="1995467"/>
            <a:ext cx="9141397" cy="615553"/>
          </a:xfrm>
          <a:noFill/>
        </p:spPr>
        <p:txBody>
          <a:bodyPr wrap="square" lIns="0" tIns="0" rIns="0" bIns="0" anchor="b" anchorCtr="0">
            <a:spAutoFit/>
          </a:bodyPr>
          <a:lstStyle>
            <a:lvl1pPr algn="ctr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Insert Text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8B4846-4E60-4E5B-9695-28F923D1D7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2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Pattern 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C00585D-E155-409A-899A-29BDF4E57F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716577"/>
            <a:ext cx="10668000" cy="615553"/>
          </a:xfrm>
          <a:noFill/>
        </p:spPr>
        <p:txBody>
          <a:bodyPr wrap="square" lIns="91440" tIns="0" rIns="91440" bIns="0" anchor="b" anchorCtr="0">
            <a:spAutoFit/>
          </a:bodyPr>
          <a:lstStyle>
            <a:lvl1pPr algn="l" defTabSz="932742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000" b="1" i="0" kern="1200" cap="none" spc="-50" baseline="0" dirty="0">
                <a:ln w="3175">
                  <a:noFill/>
                </a:ln>
                <a:solidFill>
                  <a:schemeClr val="accent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Insert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44D9B-AA15-4DB5-AE58-0FA514F6FE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790699"/>
            <a:ext cx="10668000" cy="685800"/>
          </a:xfrm>
          <a:prstGeom prst="rect">
            <a:avLst/>
          </a:prstGeom>
          <a:noFill/>
        </p:spPr>
        <p:txBody>
          <a:bodyPr wrap="square" lIns="91440" tIns="0" rIns="91440" bIns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Insert content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8AAE41-A985-425A-934D-615BBE3602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753100" y="419100"/>
            <a:ext cx="6858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0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4696-E1F3-49EF-AEC8-730A16D9A23F}" type="datetimeFigureOut">
              <a:rPr lang="en-US" altLang="en-US" smtClean="0"/>
              <a:pPr/>
              <a:t>4/24/2024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2A1B0-4691-41D9-84E0-69D594EAA3F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690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702" r:id="rId3"/>
    <p:sldLayoutId id="2147483699" r:id="rId4"/>
    <p:sldLayoutId id="2147483701" r:id="rId5"/>
    <p:sldLayoutId id="2147483700" r:id="rId6"/>
    <p:sldLayoutId id="2147483703" r:id="rId7"/>
    <p:sldLayoutId id="2147483690" r:id="rId8"/>
    <p:sldLayoutId id="2147483704" r:id="rId9"/>
    <p:sldLayoutId id="2147483691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y.smith@adeca.alabam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ourses.lumenlearning.com/wm-businesscommunicationmgrs/chapter/race-and-ethnicity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2DB031-9003-4F74-A88F-FE2A2ABABC7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4373880" y="998290"/>
            <a:ext cx="7528560" cy="3548310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en-US" b="1" dirty="0">
                <a:solidFill>
                  <a:srgbClr val="01C2D1"/>
                </a:solidFill>
              </a:rPr>
              <a:t>L</a:t>
            </a:r>
            <a:r>
              <a:rPr lang="en-US" altLang="en-US" b="1" dirty="0"/>
              <a:t>anguage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FE4387"/>
                </a:solidFill>
              </a:rPr>
              <a:t>A</a:t>
            </a:r>
            <a:r>
              <a:rPr lang="en-US" altLang="en-US" b="1" dirty="0"/>
              <a:t>ccess </a:t>
            </a:r>
            <a:r>
              <a:rPr lang="en-US" altLang="en-US" b="1" dirty="0">
                <a:solidFill>
                  <a:srgbClr val="F69000"/>
                </a:solidFill>
              </a:rPr>
              <a:t>P</a:t>
            </a:r>
            <a:r>
              <a:rPr lang="en-US" altLang="en-US" b="1" dirty="0"/>
              <a:t>lan (</a:t>
            </a:r>
            <a:r>
              <a:rPr lang="en-US" altLang="en-US" b="1" dirty="0">
                <a:solidFill>
                  <a:srgbClr val="01C2D1"/>
                </a:solidFill>
              </a:rPr>
              <a:t>L</a:t>
            </a:r>
            <a:r>
              <a:rPr lang="en-US" altLang="en-US" b="1" dirty="0">
                <a:solidFill>
                  <a:srgbClr val="FE4387"/>
                </a:solidFill>
              </a:rPr>
              <a:t>A</a:t>
            </a:r>
            <a:r>
              <a:rPr lang="en-US" altLang="en-US" b="1" dirty="0">
                <a:solidFill>
                  <a:srgbClr val="F69000"/>
                </a:solidFill>
              </a:rPr>
              <a:t>P</a:t>
            </a:r>
            <a:r>
              <a:rPr lang="en-US" altLang="en-US" b="1" dirty="0"/>
              <a:t>) </a:t>
            </a:r>
            <a:r>
              <a:rPr lang="en-US" alt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</a:t>
            </a:r>
            <a:r>
              <a:rPr lang="en-US" altLang="en-US" b="1" dirty="0"/>
              <a:t>equirements </a:t>
            </a:r>
            <a:r>
              <a:rPr lang="en-US" altLang="en-US" b="1" dirty="0">
                <a:solidFill>
                  <a:srgbClr val="FFFF00"/>
                </a:solidFill>
              </a:rPr>
              <a:t>f</a:t>
            </a:r>
            <a:r>
              <a:rPr lang="en-US" altLang="en-US" b="1" dirty="0"/>
              <a:t>or </a:t>
            </a:r>
            <a:r>
              <a:rPr lang="en-US" altLang="en-US" b="1" dirty="0">
                <a:solidFill>
                  <a:schemeClr val="accent4">
                    <a:lumMod val="75000"/>
                  </a:schemeClr>
                </a:solidFill>
              </a:rPr>
              <a:t>H</a:t>
            </a:r>
            <a:r>
              <a:rPr lang="en-US" altLang="en-US" b="1" dirty="0"/>
              <a:t>UD-</a:t>
            </a:r>
            <a:r>
              <a:rPr lang="en-US" alt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</a:t>
            </a:r>
            <a:r>
              <a:rPr lang="en-US" altLang="en-US" b="1" dirty="0"/>
              <a:t>unded 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en-US" altLang="en-US" b="1" dirty="0"/>
              <a:t>rant </a:t>
            </a:r>
            <a:r>
              <a:rPr lang="en-US" altLang="en-US" b="1" dirty="0">
                <a:solidFill>
                  <a:srgbClr val="F69000"/>
                </a:solidFill>
              </a:rPr>
              <a:t>P</a:t>
            </a:r>
            <a:r>
              <a:rPr lang="en-US" altLang="en-US" b="1" dirty="0"/>
              <a:t>rograms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sz="2000" dirty="0"/>
              <a:t>Joy Smith</a:t>
            </a:r>
            <a:br>
              <a:rPr lang="en-US" altLang="en-US" sz="2000" dirty="0"/>
            </a:br>
            <a:r>
              <a:rPr lang="en-US" altLang="en-US" sz="2000" dirty="0"/>
              <a:t>Program Manager</a:t>
            </a:r>
            <a:br>
              <a:rPr lang="en-US" altLang="en-US" sz="2000" dirty="0"/>
            </a:br>
            <a:r>
              <a:rPr lang="en-US" altLang="en-US" sz="2000" dirty="0">
                <a:hlinkClick r:id="rId3"/>
              </a:rPr>
              <a:t>joy.smith@adeca.alabama.gov</a:t>
            </a:r>
            <a:br>
              <a:rPr lang="en-US" altLang="en-US" sz="2000" dirty="0"/>
            </a:br>
            <a:r>
              <a:rPr lang="en-US" altLang="en-US" sz="2000" dirty="0"/>
              <a:t>(334) 353-2062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26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0D1DFC-5D54-4DF6-99FA-917E49EA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 </a:t>
            </a:r>
          </a:p>
        </p:txBody>
      </p:sp>
      <p:graphicFrame>
        <p:nvGraphicFramePr>
          <p:cNvPr id="6" name="Content Placeholder 6" descr="key people SmartArt Graphic">
            <a:extLst>
              <a:ext uri="{FF2B5EF4-FFF2-40B4-BE49-F238E27FC236}">
                <a16:creationId xmlns:a16="http://schemas.microsoft.com/office/drawing/2014/main" id="{9E3A0DD1-A709-40A7-BC49-7647287B8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854217"/>
              </p:ext>
            </p:extLst>
          </p:nvPr>
        </p:nvGraphicFramePr>
        <p:xfrm>
          <a:off x="645952" y="486561"/>
          <a:ext cx="10939244" cy="587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8B51BF-780C-45D4-A1D0-32D55EA0F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</a:t>
            </a:r>
          </a:p>
        </p:txBody>
      </p:sp>
      <p:sp>
        <p:nvSpPr>
          <p:cNvPr id="9219" name="Rectangle 8">
            <a:extLst>
              <a:ext uri="{FF2B5EF4-FFF2-40B4-BE49-F238E27FC236}">
                <a16:creationId xmlns:a16="http://schemas.microsoft.com/office/drawing/2014/main" id="{A17D04F1-4318-4DD6-B27E-D66AE4D426B2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z="2400" b="0" dirty="0"/>
              <a:t>The purpose of using a Language Access Plan (LAP) in HUD-Funded Programs is to provide language assistance to persons with Limited English Proficiency (LEP).</a:t>
            </a:r>
          </a:p>
          <a:p>
            <a:endParaRPr lang="en-US" altLang="en-US" dirty="0"/>
          </a:p>
        </p:txBody>
      </p:sp>
      <p:pic>
        <p:nvPicPr>
          <p:cNvPr id="6" name="Picture Placeholder 5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D44B4C16-9B21-4222-4DFE-3D6CDC0C8F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519" b="1519"/>
          <a:stretch>
            <a:fillRect/>
          </a:stretch>
        </p:blipFill>
        <p:spPr>
          <a:xfrm>
            <a:off x="6172200" y="2718033"/>
            <a:ext cx="5449824" cy="307316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8FBE6B-DC67-4E64-80F4-CADE978D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788"/>
                </a:solidFill>
              </a:rPr>
              <a:t>Types of Language Assistance to Provide</a:t>
            </a:r>
          </a:p>
        </p:txBody>
      </p:sp>
      <p:graphicFrame>
        <p:nvGraphicFramePr>
          <p:cNvPr id="7" name="Group 85">
            <a:extLst>
              <a:ext uri="{FF2B5EF4-FFF2-40B4-BE49-F238E27FC236}">
                <a16:creationId xmlns:a16="http://schemas.microsoft.com/office/drawing/2014/main" id="{AD3D3348-39B0-440D-88BE-1A8FA98919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890044"/>
              </p:ext>
            </p:extLst>
          </p:nvPr>
        </p:nvGraphicFramePr>
        <p:xfrm>
          <a:off x="762000" y="1746504"/>
          <a:ext cx="10183368" cy="4230794"/>
        </p:xfrm>
        <a:graphic>
          <a:graphicData uri="http://schemas.openxmlformats.org/drawingml/2006/table">
            <a:tbl>
              <a:tblPr firstRow="1"/>
              <a:tblGrid>
                <a:gridCol w="254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5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Documents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Published Notices and Advertisements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Foreign Language Translation Icons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788"/>
                          </a:solidFill>
                          <a:effectLst/>
                          <a:latin typeface="+mn-lt"/>
                        </a:rPr>
                        <a:t>Additional Measures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Published in different languages</a:t>
                      </a: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Materials are available in selected foreign languages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Maybe included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populations of LEP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Government’s website</a:t>
                      </a:r>
                    </a:p>
                  </a:txBody>
                  <a:tcPr marT="182880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Upon Request</a:t>
                      </a: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Government’s website</a:t>
                      </a: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 Government to consider</a:t>
                      </a:r>
                    </a:p>
                  </a:txBody>
                  <a:tcPr marT="182880" horzOverflow="overflow">
                    <a:lnL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67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9E38B3-4686-8247-9625-49018D29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877824"/>
            <a:ext cx="11603735" cy="694944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Requirements for Local Government Subgrantees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5E1D-F4AD-41A7-B948-E2D246CCFE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2337" y="1700784"/>
            <a:ext cx="11292840" cy="4279391"/>
          </a:xfrm>
        </p:spPr>
        <p:txBody>
          <a:bodyPr/>
          <a:lstStyle/>
          <a:p>
            <a:pPr algn="l"/>
            <a:r>
              <a:rPr lang="en-US" dirty="0"/>
              <a:t> </a:t>
            </a:r>
          </a:p>
          <a:p>
            <a:pPr algn="l"/>
            <a:r>
              <a:rPr lang="en-US" dirty="0"/>
              <a:t>     	</a:t>
            </a:r>
            <a:r>
              <a:rPr lang="en-US" sz="2400" dirty="0"/>
              <a:t>Conduct the four-factor analysis</a:t>
            </a:r>
          </a:p>
          <a:p>
            <a:pPr algn="l"/>
            <a:r>
              <a:rPr lang="en-US" sz="2400" dirty="0"/>
              <a:t>	</a:t>
            </a:r>
          </a:p>
          <a:p>
            <a:pPr algn="l"/>
            <a:r>
              <a:rPr lang="en-US" sz="2400" dirty="0"/>
              <a:t>	Provide appropriate language assistance if needed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	Also, if LAP is required, include:</a:t>
            </a:r>
          </a:p>
          <a:p>
            <a:pPr algn="l"/>
            <a:r>
              <a:rPr lang="en-US" sz="2400" dirty="0"/>
              <a:t>		</a:t>
            </a:r>
            <a:r>
              <a:rPr lang="en-US" sz="2000" dirty="0"/>
              <a:t>Signed certifications</a:t>
            </a:r>
          </a:p>
          <a:p>
            <a:pPr algn="l"/>
            <a:r>
              <a:rPr lang="en-US" sz="2000" dirty="0"/>
              <a:t>		Identify all LEP populations</a:t>
            </a:r>
          </a:p>
          <a:p>
            <a:pPr algn="l"/>
            <a:r>
              <a:rPr lang="en-US" sz="2000" dirty="0"/>
              <a:t>		Identify materials to be made available</a:t>
            </a:r>
          </a:p>
          <a:p>
            <a:pPr algn="l"/>
            <a:r>
              <a:rPr lang="en-US" sz="2000" dirty="0"/>
              <a:t>		Means  by which materials will be available</a:t>
            </a:r>
          </a:p>
          <a:p>
            <a:pPr algn="l"/>
            <a:r>
              <a:rPr lang="en-US" sz="2000" dirty="0"/>
              <a:t>		Other translation services</a:t>
            </a:r>
          </a:p>
          <a:p>
            <a:pPr algn="l"/>
            <a:r>
              <a:rPr lang="en-US" sz="2400" dirty="0"/>
              <a:t>	</a:t>
            </a:r>
          </a:p>
        </p:txBody>
      </p:sp>
      <p:pic>
        <p:nvPicPr>
          <p:cNvPr id="7" name="Graphic 6" descr="Checkbox Checked with solid fill">
            <a:extLst>
              <a:ext uri="{FF2B5EF4-FFF2-40B4-BE49-F238E27FC236}">
                <a16:creationId xmlns:a16="http://schemas.microsoft.com/office/drawing/2014/main" id="{F0A5F064-3FD5-719A-6F11-8367E6EB7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335" y="1610693"/>
            <a:ext cx="821049" cy="821049"/>
          </a:xfrm>
          <a:prstGeom prst="rect">
            <a:avLst/>
          </a:prstGeom>
        </p:spPr>
      </p:pic>
      <p:pic>
        <p:nvPicPr>
          <p:cNvPr id="8" name="Graphic 7" descr="Checkbox Checked with solid fill">
            <a:extLst>
              <a:ext uri="{FF2B5EF4-FFF2-40B4-BE49-F238E27FC236}">
                <a16:creationId xmlns:a16="http://schemas.microsoft.com/office/drawing/2014/main" id="{7CBC11ED-7270-7D05-6BD4-246ABD5E2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335" y="2183043"/>
            <a:ext cx="821049" cy="821049"/>
          </a:xfrm>
          <a:prstGeom prst="rect">
            <a:avLst/>
          </a:prstGeom>
        </p:spPr>
      </p:pic>
      <p:pic>
        <p:nvPicPr>
          <p:cNvPr id="9" name="Graphic 8" descr="Checkbox Checked with solid fill">
            <a:extLst>
              <a:ext uri="{FF2B5EF4-FFF2-40B4-BE49-F238E27FC236}">
                <a16:creationId xmlns:a16="http://schemas.microsoft.com/office/drawing/2014/main" id="{00B9CB52-3D7A-8A09-A337-A02FFBC3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334" y="2916661"/>
            <a:ext cx="821050" cy="82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6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8DF32A-D165-40DA-AAE8-A6E9579E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301" y="1595357"/>
            <a:ext cx="9141397" cy="1015663"/>
          </a:xfrm>
        </p:spPr>
        <p:txBody>
          <a:bodyPr/>
          <a:lstStyle/>
          <a:p>
            <a:r>
              <a:rPr lang="en-US" sz="6600" dirty="0">
                <a:solidFill>
                  <a:srgbClr val="FE4387"/>
                </a:solidFill>
              </a:rPr>
              <a:t>Questions</a:t>
            </a:r>
            <a:endParaRPr lang="en-US" sz="66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BC92DE-1779-4A44-AED9-0261C2497D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sz="3200" dirty="0"/>
              <a:t>If you have any questions, </a:t>
            </a:r>
          </a:p>
          <a:p>
            <a:r>
              <a:rPr lang="en-US" altLang="en-US" sz="3200" b="1" u="sng" dirty="0"/>
              <a:t>contact ADECA first</a:t>
            </a:r>
            <a:r>
              <a:rPr lang="en-US" altLang="en-US" sz="3200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1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0078D4"/>
      </a:accent1>
      <a:accent2>
        <a:srgbClr val="007788"/>
      </a:accent2>
      <a:accent3>
        <a:srgbClr val="297C2A"/>
      </a:accent3>
      <a:accent4>
        <a:srgbClr val="FF2625"/>
      </a:accent4>
      <a:accent5>
        <a:srgbClr val="FE4387"/>
      </a:accent5>
      <a:accent6>
        <a:srgbClr val="D7D7D7"/>
      </a:accent6>
      <a:hlink>
        <a:srgbClr val="51E5FF"/>
      </a:hlink>
      <a:folHlink>
        <a:srgbClr val="0078D4"/>
      </a:folHlink>
    </a:clrScheme>
    <a:fontScheme name="Custom 4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panic Heritage Template_LW_v2" id="{305F3CB5-DAFC-47B1-A1A2-5F7FD2458A84}" vid="{65144770-9016-4FAC-934C-5E9A9429981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d14a2b-0901-4851-9135-e440dd1a60d2">
      <Terms xmlns="http://schemas.microsoft.com/office/infopath/2007/PartnerControls"/>
    </lcf76f155ced4ddcb4097134ff3c332f>
    <TaxCatchAll xmlns="bc761791-33a0-47b7-8145-9d3c2515a3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5F50E3F8B8C44D9EA5BD2549956CF2" ma:contentTypeVersion="14" ma:contentTypeDescription="Create a new document." ma:contentTypeScope="" ma:versionID="9ab502d2ef48a0fa6606d91c30b32af9">
  <xsd:schema xmlns:xsd="http://www.w3.org/2001/XMLSchema" xmlns:xs="http://www.w3.org/2001/XMLSchema" xmlns:p="http://schemas.microsoft.com/office/2006/metadata/properties" xmlns:ns2="ead14a2b-0901-4851-9135-e440dd1a60d2" xmlns:ns3="bc761791-33a0-47b7-8145-9d3c2515a3a0" targetNamespace="http://schemas.microsoft.com/office/2006/metadata/properties" ma:root="true" ma:fieldsID="bb740f5bfe4c4def29498592f95f8cc2" ns2:_="" ns3:_="">
    <xsd:import namespace="ead14a2b-0901-4851-9135-e440dd1a60d2"/>
    <xsd:import namespace="bc761791-33a0-47b7-8145-9d3c2515a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14a2b-0901-4851-9135-e440dd1a60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5dbdce9-60e9-41e5-8608-85a453d288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1791-33a0-47b7-8145-9d3c2515a3a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8985699-f427-45a7-93a3-105b7de166ff}" ma:internalName="TaxCatchAll" ma:showField="CatchAllData" ma:web="bc761791-33a0-47b7-8145-9d3c2515a3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18041-50D7-4E47-9BD9-FE885E42AC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4119F0-3CE7-4464-96A2-DC738A807A4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59EBF75-885B-408F-A537-BD5648180F04}"/>
</file>

<file path=docMetadata/LabelInfo.xml><?xml version="1.0" encoding="utf-8"?>
<clbl:labelList xmlns:clbl="http://schemas.microsoft.com/office/2020/mipLabelMetadata">
  <clbl:label id="{bedd5d6f-bcfc-46d4-918d-7fb210e57897}" enabled="0" method="" siteId="{bedd5d6f-bcfc-46d4-918d-7fb210e5789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Hispanic Heritage Month presentation</Template>
  <TotalTime>83</TotalTime>
  <Words>227</Words>
  <Application>Microsoft Office PowerPoint</Application>
  <PresentationFormat>Widescreen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Segoe UI</vt:lpstr>
      <vt:lpstr>Office Theme</vt:lpstr>
      <vt:lpstr>Language Access Plan (LAP) Requirements for HUD-Funded Grant Programs  Joy Smith Program Manager joy.smith@adeca.alabama.gov (334) 353-2062</vt:lpstr>
      <vt:lpstr>Requirements  </vt:lpstr>
      <vt:lpstr>Purpose</vt:lpstr>
      <vt:lpstr>Types of Language Assistance to Provide</vt:lpstr>
      <vt:lpstr>Requirements for Local Government Subgrantees</vt:lpstr>
      <vt:lpstr>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Access Plan (LAP) Requirements for HUD-Funded Grant Programs  Joy Smith Program Manager joy.smith@adeca.alabama.gov (334) 353-2062</dc:title>
  <dc:subject/>
  <dc:creator>Smith, Joy</dc:creator>
  <cp:keywords/>
  <dc:description/>
  <cp:lastModifiedBy>Prince, Tonika</cp:lastModifiedBy>
  <cp:revision>2</cp:revision>
  <dcterms:created xsi:type="dcterms:W3CDTF">2024-04-23T13:36:30Z</dcterms:created>
  <dcterms:modified xsi:type="dcterms:W3CDTF">2024-04-24T13:08:26Z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