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15"/>
  </p:notesMasterIdLst>
  <p:handoutMasterIdLst>
    <p:handoutMasterId r:id="rId16"/>
  </p:handoutMasterIdLst>
  <p:sldIdLst>
    <p:sldId id="295" r:id="rId5"/>
    <p:sldId id="297" r:id="rId6"/>
    <p:sldId id="298" r:id="rId7"/>
    <p:sldId id="294" r:id="rId8"/>
    <p:sldId id="299" r:id="rId9"/>
    <p:sldId id="282" r:id="rId10"/>
    <p:sldId id="307" r:id="rId11"/>
    <p:sldId id="308" r:id="rId12"/>
    <p:sldId id="306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100A917-39D5-48BA-979F-2B70B30F8298}">
          <p14:sldIdLst>
            <p14:sldId id="295"/>
            <p14:sldId id="297"/>
            <p14:sldId id="298"/>
            <p14:sldId id="294"/>
            <p14:sldId id="299"/>
            <p14:sldId id="282"/>
            <p14:sldId id="307"/>
            <p14:sldId id="308"/>
            <p14:sldId id="306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B160C-2242-4FD0-B2E1-CA4CF378C6BE}" v="7" dt="2024-04-19T20:22:41.226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293" autoAdjust="0"/>
  </p:normalViewPr>
  <p:slideViewPr>
    <p:cSldViewPr snapToGrid="0">
      <p:cViewPr varScale="1">
        <p:scale>
          <a:sx n="66" d="100"/>
          <a:sy n="66" d="100"/>
        </p:scale>
        <p:origin x="294" y="60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38A40-1683-421C-BEA7-98CD07469031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D993A4-BE8B-4212-B41C-B186BA0B0A7A}">
      <dgm:prSet/>
      <dgm:spPr/>
      <dgm:t>
        <a:bodyPr/>
        <a:lstStyle/>
        <a:p>
          <a:r>
            <a:rPr lang="en-US" dirty="0"/>
            <a:t>Have a WRITTEN CPP</a:t>
          </a:r>
        </a:p>
      </dgm:t>
    </dgm:pt>
    <dgm:pt modelId="{FBE3F71E-9C4A-482B-A497-6BB809FC8CC0}" type="parTrans" cxnId="{B20771FC-0BF6-42C4-8DFA-82F1607F67D6}">
      <dgm:prSet/>
      <dgm:spPr/>
      <dgm:t>
        <a:bodyPr/>
        <a:lstStyle/>
        <a:p>
          <a:endParaRPr lang="en-US"/>
        </a:p>
      </dgm:t>
    </dgm:pt>
    <dgm:pt modelId="{6039C155-5266-4BE1-AB2F-F8F897241486}" type="sibTrans" cxnId="{B20771FC-0BF6-42C4-8DFA-82F1607F67D6}">
      <dgm:prSet/>
      <dgm:spPr/>
      <dgm:t>
        <a:bodyPr/>
        <a:lstStyle/>
        <a:p>
          <a:endParaRPr lang="en-US"/>
        </a:p>
      </dgm:t>
    </dgm:pt>
    <dgm:pt modelId="{45FD41CF-0EFB-4142-AECC-CE2B1BC09563}">
      <dgm:prSet/>
      <dgm:spPr/>
      <dgm:t>
        <a:bodyPr/>
        <a:lstStyle/>
        <a:p>
          <a:r>
            <a:rPr lang="en-US" dirty="0"/>
            <a:t>FOLLOW CPP throughout the entire process</a:t>
          </a:r>
        </a:p>
      </dgm:t>
    </dgm:pt>
    <dgm:pt modelId="{660FC42E-9241-4304-BB5F-D035995EFBA3}" type="parTrans" cxnId="{B8BA89A2-2D0B-4A33-B98F-FB66FCD5B66D}">
      <dgm:prSet/>
      <dgm:spPr/>
      <dgm:t>
        <a:bodyPr/>
        <a:lstStyle/>
        <a:p>
          <a:endParaRPr lang="en-US"/>
        </a:p>
      </dgm:t>
    </dgm:pt>
    <dgm:pt modelId="{BE52D8A2-4620-48ED-87AA-071C6B7B6A48}" type="sibTrans" cxnId="{B8BA89A2-2D0B-4A33-B98F-FB66FCD5B66D}">
      <dgm:prSet/>
      <dgm:spPr/>
      <dgm:t>
        <a:bodyPr/>
        <a:lstStyle/>
        <a:p>
          <a:endParaRPr lang="en-US"/>
        </a:p>
      </dgm:t>
    </dgm:pt>
    <dgm:pt modelId="{43BA7ED8-A12E-4D92-A755-F44DFCE95276}">
      <dgm:prSet/>
      <dgm:spPr/>
      <dgm:t>
        <a:bodyPr/>
        <a:lstStyle/>
        <a:p>
          <a:r>
            <a:rPr lang="en-US" dirty="0"/>
            <a:t>CONDUCT a Four Factor Analysis</a:t>
          </a:r>
        </a:p>
      </dgm:t>
    </dgm:pt>
    <dgm:pt modelId="{F08AF4A7-D212-408F-AA4A-D94367D1F6DB}" type="parTrans" cxnId="{4A315113-AAF3-47D3-ACFF-52427DAAB3F8}">
      <dgm:prSet/>
      <dgm:spPr/>
      <dgm:t>
        <a:bodyPr/>
        <a:lstStyle/>
        <a:p>
          <a:endParaRPr lang="en-US"/>
        </a:p>
      </dgm:t>
    </dgm:pt>
    <dgm:pt modelId="{F61D70A6-AFAD-465F-84F8-1E4EEFF1B3E5}" type="sibTrans" cxnId="{4A315113-AAF3-47D3-ACFF-52427DAAB3F8}">
      <dgm:prSet/>
      <dgm:spPr/>
      <dgm:t>
        <a:bodyPr/>
        <a:lstStyle/>
        <a:p>
          <a:endParaRPr lang="en-US"/>
        </a:p>
      </dgm:t>
    </dgm:pt>
    <dgm:pt modelId="{D8715E59-937A-443F-896C-872011A85CFC}" type="pres">
      <dgm:prSet presAssocID="{F7138A40-1683-421C-BEA7-98CD07469031}" presName="linear" presStyleCnt="0">
        <dgm:presLayoutVars>
          <dgm:dir/>
          <dgm:animLvl val="lvl"/>
          <dgm:resizeHandles val="exact"/>
        </dgm:presLayoutVars>
      </dgm:prSet>
      <dgm:spPr/>
    </dgm:pt>
    <dgm:pt modelId="{53914073-0645-41C1-B3B7-69C4651DE59E}" type="pres">
      <dgm:prSet presAssocID="{DCD993A4-BE8B-4212-B41C-B186BA0B0A7A}" presName="parentLin" presStyleCnt="0"/>
      <dgm:spPr/>
    </dgm:pt>
    <dgm:pt modelId="{8BEC740E-530E-4B85-8D23-64CFD320945C}" type="pres">
      <dgm:prSet presAssocID="{DCD993A4-BE8B-4212-B41C-B186BA0B0A7A}" presName="parentLeftMargin" presStyleLbl="node1" presStyleIdx="0" presStyleCnt="3"/>
      <dgm:spPr/>
    </dgm:pt>
    <dgm:pt modelId="{0430136B-0EC8-4062-9F76-0FFFD101E4E7}" type="pres">
      <dgm:prSet presAssocID="{DCD993A4-BE8B-4212-B41C-B186BA0B0A7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4B15917-88C2-4F14-9A09-812B699D111A}" type="pres">
      <dgm:prSet presAssocID="{DCD993A4-BE8B-4212-B41C-B186BA0B0A7A}" presName="negativeSpace" presStyleCnt="0"/>
      <dgm:spPr/>
    </dgm:pt>
    <dgm:pt modelId="{9E020340-6448-441C-9CA8-8C0CE885809B}" type="pres">
      <dgm:prSet presAssocID="{DCD993A4-BE8B-4212-B41C-B186BA0B0A7A}" presName="childText" presStyleLbl="conFgAcc1" presStyleIdx="0" presStyleCnt="3">
        <dgm:presLayoutVars>
          <dgm:bulletEnabled val="1"/>
        </dgm:presLayoutVars>
      </dgm:prSet>
      <dgm:spPr/>
    </dgm:pt>
    <dgm:pt modelId="{7FE7E479-B7AA-4E82-86B8-AC68F4B9321E}" type="pres">
      <dgm:prSet presAssocID="{6039C155-5266-4BE1-AB2F-F8F897241486}" presName="spaceBetweenRectangles" presStyleCnt="0"/>
      <dgm:spPr/>
    </dgm:pt>
    <dgm:pt modelId="{1BC6A323-6C15-45D7-A4FF-6FC5DAD096B9}" type="pres">
      <dgm:prSet presAssocID="{45FD41CF-0EFB-4142-AECC-CE2B1BC09563}" presName="parentLin" presStyleCnt="0"/>
      <dgm:spPr/>
    </dgm:pt>
    <dgm:pt modelId="{5B19105F-B620-4EA6-93C3-34FE4B49F8C7}" type="pres">
      <dgm:prSet presAssocID="{45FD41CF-0EFB-4142-AECC-CE2B1BC09563}" presName="parentLeftMargin" presStyleLbl="node1" presStyleIdx="0" presStyleCnt="3"/>
      <dgm:spPr/>
    </dgm:pt>
    <dgm:pt modelId="{130ED9C2-326D-4A24-88D0-889985370158}" type="pres">
      <dgm:prSet presAssocID="{45FD41CF-0EFB-4142-AECC-CE2B1BC0956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5A034B-0EBA-4E94-A28A-D181E6B02EF3}" type="pres">
      <dgm:prSet presAssocID="{45FD41CF-0EFB-4142-AECC-CE2B1BC09563}" presName="negativeSpace" presStyleCnt="0"/>
      <dgm:spPr/>
    </dgm:pt>
    <dgm:pt modelId="{F28C2F4C-DD88-4833-9BBB-876ABEF7AF30}" type="pres">
      <dgm:prSet presAssocID="{45FD41CF-0EFB-4142-AECC-CE2B1BC09563}" presName="childText" presStyleLbl="conFgAcc1" presStyleIdx="1" presStyleCnt="3">
        <dgm:presLayoutVars>
          <dgm:bulletEnabled val="1"/>
        </dgm:presLayoutVars>
      </dgm:prSet>
      <dgm:spPr/>
    </dgm:pt>
    <dgm:pt modelId="{A810266B-08F6-4179-B439-DE75545965D7}" type="pres">
      <dgm:prSet presAssocID="{BE52D8A2-4620-48ED-87AA-071C6B7B6A48}" presName="spaceBetweenRectangles" presStyleCnt="0"/>
      <dgm:spPr/>
    </dgm:pt>
    <dgm:pt modelId="{7EF75C2E-3563-4304-B6BE-48BECF7BF1AD}" type="pres">
      <dgm:prSet presAssocID="{43BA7ED8-A12E-4D92-A755-F44DFCE95276}" presName="parentLin" presStyleCnt="0"/>
      <dgm:spPr/>
    </dgm:pt>
    <dgm:pt modelId="{F9711D27-FDD1-4321-9CB0-5A632C64EF92}" type="pres">
      <dgm:prSet presAssocID="{43BA7ED8-A12E-4D92-A755-F44DFCE95276}" presName="parentLeftMargin" presStyleLbl="node1" presStyleIdx="1" presStyleCnt="3"/>
      <dgm:spPr/>
    </dgm:pt>
    <dgm:pt modelId="{170B5A5A-9A16-452A-993A-6B7831B042A4}" type="pres">
      <dgm:prSet presAssocID="{43BA7ED8-A12E-4D92-A755-F44DFCE9527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F44DD4B-BF04-4A40-A5AA-0EFABF3866F7}" type="pres">
      <dgm:prSet presAssocID="{43BA7ED8-A12E-4D92-A755-F44DFCE95276}" presName="negativeSpace" presStyleCnt="0"/>
      <dgm:spPr/>
    </dgm:pt>
    <dgm:pt modelId="{A15EF910-0E20-46E1-85EA-D962F6DEF388}" type="pres">
      <dgm:prSet presAssocID="{43BA7ED8-A12E-4D92-A755-F44DFCE952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6CA480A-BC57-4F96-B1AC-5089706DC189}" type="presOf" srcId="{43BA7ED8-A12E-4D92-A755-F44DFCE95276}" destId="{F9711D27-FDD1-4321-9CB0-5A632C64EF92}" srcOrd="0" destOrd="0" presId="urn:microsoft.com/office/officeart/2005/8/layout/list1"/>
    <dgm:cxn modelId="{0090A912-9BE1-404C-A93B-DD15B06A072E}" type="presOf" srcId="{45FD41CF-0EFB-4142-AECC-CE2B1BC09563}" destId="{5B19105F-B620-4EA6-93C3-34FE4B49F8C7}" srcOrd="0" destOrd="0" presId="urn:microsoft.com/office/officeart/2005/8/layout/list1"/>
    <dgm:cxn modelId="{4A315113-AAF3-47D3-ACFF-52427DAAB3F8}" srcId="{F7138A40-1683-421C-BEA7-98CD07469031}" destId="{43BA7ED8-A12E-4D92-A755-F44DFCE95276}" srcOrd="2" destOrd="0" parTransId="{F08AF4A7-D212-408F-AA4A-D94367D1F6DB}" sibTransId="{F61D70A6-AFAD-465F-84F8-1E4EEFF1B3E5}"/>
    <dgm:cxn modelId="{0C082815-C92E-4935-AF73-A3715B22E7FE}" type="presOf" srcId="{DCD993A4-BE8B-4212-B41C-B186BA0B0A7A}" destId="{0430136B-0EC8-4062-9F76-0FFFD101E4E7}" srcOrd="1" destOrd="0" presId="urn:microsoft.com/office/officeart/2005/8/layout/list1"/>
    <dgm:cxn modelId="{082CEC87-719E-4582-B789-2D87BE1C42D6}" type="presOf" srcId="{43BA7ED8-A12E-4D92-A755-F44DFCE95276}" destId="{170B5A5A-9A16-452A-993A-6B7831B042A4}" srcOrd="1" destOrd="0" presId="urn:microsoft.com/office/officeart/2005/8/layout/list1"/>
    <dgm:cxn modelId="{B8BA89A2-2D0B-4A33-B98F-FB66FCD5B66D}" srcId="{F7138A40-1683-421C-BEA7-98CD07469031}" destId="{45FD41CF-0EFB-4142-AECC-CE2B1BC09563}" srcOrd="1" destOrd="0" parTransId="{660FC42E-9241-4304-BB5F-D035995EFBA3}" sibTransId="{BE52D8A2-4620-48ED-87AA-071C6B7B6A48}"/>
    <dgm:cxn modelId="{BD0CBEA8-525B-4289-BC64-6E476DA4CA27}" type="presOf" srcId="{DCD993A4-BE8B-4212-B41C-B186BA0B0A7A}" destId="{8BEC740E-530E-4B85-8D23-64CFD320945C}" srcOrd="0" destOrd="0" presId="urn:microsoft.com/office/officeart/2005/8/layout/list1"/>
    <dgm:cxn modelId="{AF2E05D9-5027-4C1E-8E8D-E32E37AA4F36}" type="presOf" srcId="{F7138A40-1683-421C-BEA7-98CD07469031}" destId="{D8715E59-937A-443F-896C-872011A85CFC}" srcOrd="0" destOrd="0" presId="urn:microsoft.com/office/officeart/2005/8/layout/list1"/>
    <dgm:cxn modelId="{A6BF5AE9-1E59-46E5-8A8B-1702C506E506}" type="presOf" srcId="{45FD41CF-0EFB-4142-AECC-CE2B1BC09563}" destId="{130ED9C2-326D-4A24-88D0-889985370158}" srcOrd="1" destOrd="0" presId="urn:microsoft.com/office/officeart/2005/8/layout/list1"/>
    <dgm:cxn modelId="{B20771FC-0BF6-42C4-8DFA-82F1607F67D6}" srcId="{F7138A40-1683-421C-BEA7-98CD07469031}" destId="{DCD993A4-BE8B-4212-B41C-B186BA0B0A7A}" srcOrd="0" destOrd="0" parTransId="{FBE3F71E-9C4A-482B-A497-6BB809FC8CC0}" sibTransId="{6039C155-5266-4BE1-AB2F-F8F897241486}"/>
    <dgm:cxn modelId="{59B8EE82-9179-44FF-89B3-08B95FBE53D1}" type="presParOf" srcId="{D8715E59-937A-443F-896C-872011A85CFC}" destId="{53914073-0645-41C1-B3B7-69C4651DE59E}" srcOrd="0" destOrd="0" presId="urn:microsoft.com/office/officeart/2005/8/layout/list1"/>
    <dgm:cxn modelId="{9157E1C1-1ABE-48D2-B7EE-5BCD71601114}" type="presParOf" srcId="{53914073-0645-41C1-B3B7-69C4651DE59E}" destId="{8BEC740E-530E-4B85-8D23-64CFD320945C}" srcOrd="0" destOrd="0" presId="urn:microsoft.com/office/officeart/2005/8/layout/list1"/>
    <dgm:cxn modelId="{848ADC71-4200-4606-A3B5-60DD7DE23B2B}" type="presParOf" srcId="{53914073-0645-41C1-B3B7-69C4651DE59E}" destId="{0430136B-0EC8-4062-9F76-0FFFD101E4E7}" srcOrd="1" destOrd="0" presId="urn:microsoft.com/office/officeart/2005/8/layout/list1"/>
    <dgm:cxn modelId="{5C3E5BB4-A006-408B-A54B-ECE49CB55FC0}" type="presParOf" srcId="{D8715E59-937A-443F-896C-872011A85CFC}" destId="{44B15917-88C2-4F14-9A09-812B699D111A}" srcOrd="1" destOrd="0" presId="urn:microsoft.com/office/officeart/2005/8/layout/list1"/>
    <dgm:cxn modelId="{86266E7D-12C3-4C0B-BFED-C08566D5B350}" type="presParOf" srcId="{D8715E59-937A-443F-896C-872011A85CFC}" destId="{9E020340-6448-441C-9CA8-8C0CE885809B}" srcOrd="2" destOrd="0" presId="urn:microsoft.com/office/officeart/2005/8/layout/list1"/>
    <dgm:cxn modelId="{0B927D45-A2DC-4197-8F21-235EC9958545}" type="presParOf" srcId="{D8715E59-937A-443F-896C-872011A85CFC}" destId="{7FE7E479-B7AA-4E82-86B8-AC68F4B9321E}" srcOrd="3" destOrd="0" presId="urn:microsoft.com/office/officeart/2005/8/layout/list1"/>
    <dgm:cxn modelId="{5E6E4FA1-4671-416F-B563-AC6756893259}" type="presParOf" srcId="{D8715E59-937A-443F-896C-872011A85CFC}" destId="{1BC6A323-6C15-45D7-A4FF-6FC5DAD096B9}" srcOrd="4" destOrd="0" presId="urn:microsoft.com/office/officeart/2005/8/layout/list1"/>
    <dgm:cxn modelId="{9D2B7025-1264-43EA-91E0-E997BC904807}" type="presParOf" srcId="{1BC6A323-6C15-45D7-A4FF-6FC5DAD096B9}" destId="{5B19105F-B620-4EA6-93C3-34FE4B49F8C7}" srcOrd="0" destOrd="0" presId="urn:microsoft.com/office/officeart/2005/8/layout/list1"/>
    <dgm:cxn modelId="{354633AA-1176-4FB1-9DD6-34C0AB43836E}" type="presParOf" srcId="{1BC6A323-6C15-45D7-A4FF-6FC5DAD096B9}" destId="{130ED9C2-326D-4A24-88D0-889985370158}" srcOrd="1" destOrd="0" presId="urn:microsoft.com/office/officeart/2005/8/layout/list1"/>
    <dgm:cxn modelId="{923331B0-4042-4CC5-814E-5ED32C14CCF6}" type="presParOf" srcId="{D8715E59-937A-443F-896C-872011A85CFC}" destId="{315A034B-0EBA-4E94-A28A-D181E6B02EF3}" srcOrd="5" destOrd="0" presId="urn:microsoft.com/office/officeart/2005/8/layout/list1"/>
    <dgm:cxn modelId="{45F8CD8D-7C0A-4241-B2F4-883B6F7E4E01}" type="presParOf" srcId="{D8715E59-937A-443F-896C-872011A85CFC}" destId="{F28C2F4C-DD88-4833-9BBB-876ABEF7AF30}" srcOrd="6" destOrd="0" presId="urn:microsoft.com/office/officeart/2005/8/layout/list1"/>
    <dgm:cxn modelId="{929B7A7B-834F-4D07-A959-E5FDFDB031CF}" type="presParOf" srcId="{D8715E59-937A-443F-896C-872011A85CFC}" destId="{A810266B-08F6-4179-B439-DE75545965D7}" srcOrd="7" destOrd="0" presId="urn:microsoft.com/office/officeart/2005/8/layout/list1"/>
    <dgm:cxn modelId="{C456504F-E091-49F2-B191-87F38B77A2D8}" type="presParOf" srcId="{D8715E59-937A-443F-896C-872011A85CFC}" destId="{7EF75C2E-3563-4304-B6BE-48BECF7BF1AD}" srcOrd="8" destOrd="0" presId="urn:microsoft.com/office/officeart/2005/8/layout/list1"/>
    <dgm:cxn modelId="{1E728755-6186-4AE6-9FBA-1AFEFD1621A3}" type="presParOf" srcId="{7EF75C2E-3563-4304-B6BE-48BECF7BF1AD}" destId="{F9711D27-FDD1-4321-9CB0-5A632C64EF92}" srcOrd="0" destOrd="0" presId="urn:microsoft.com/office/officeart/2005/8/layout/list1"/>
    <dgm:cxn modelId="{C3A44303-4C08-4DA5-9183-8C0F966558CD}" type="presParOf" srcId="{7EF75C2E-3563-4304-B6BE-48BECF7BF1AD}" destId="{170B5A5A-9A16-452A-993A-6B7831B042A4}" srcOrd="1" destOrd="0" presId="urn:microsoft.com/office/officeart/2005/8/layout/list1"/>
    <dgm:cxn modelId="{5E307E0E-AB24-4A79-AE0D-428A52E7985E}" type="presParOf" srcId="{D8715E59-937A-443F-896C-872011A85CFC}" destId="{4F44DD4B-BF04-4A40-A5AA-0EFABF3866F7}" srcOrd="9" destOrd="0" presId="urn:microsoft.com/office/officeart/2005/8/layout/list1"/>
    <dgm:cxn modelId="{99566CCA-A21D-4D64-80AD-FF381827B28E}" type="presParOf" srcId="{D8715E59-937A-443F-896C-872011A85CFC}" destId="{A15EF910-0E20-46E1-85EA-D962F6DEF38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138A40-1683-421C-BEA7-98CD07469031}" type="doc">
      <dgm:prSet loTypeId="urn:microsoft.com/office/officeart/2005/8/layout/list1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D993A4-BE8B-4212-B41C-B186BA0B0A7A}">
      <dgm:prSet/>
      <dgm:spPr/>
      <dgm:t>
        <a:bodyPr/>
        <a:lstStyle/>
        <a:p>
          <a:r>
            <a:rPr lang="en-US" dirty="0"/>
            <a:t>Copy of Publisher Affidavit</a:t>
          </a:r>
        </a:p>
      </dgm:t>
    </dgm:pt>
    <dgm:pt modelId="{FBE3F71E-9C4A-482B-A497-6BB809FC8CC0}" type="parTrans" cxnId="{B20771FC-0BF6-42C4-8DFA-82F1607F67D6}">
      <dgm:prSet/>
      <dgm:spPr/>
      <dgm:t>
        <a:bodyPr/>
        <a:lstStyle/>
        <a:p>
          <a:endParaRPr lang="en-US"/>
        </a:p>
      </dgm:t>
    </dgm:pt>
    <dgm:pt modelId="{6039C155-5266-4BE1-AB2F-F8F897241486}" type="sibTrans" cxnId="{B20771FC-0BF6-42C4-8DFA-82F1607F67D6}">
      <dgm:prSet/>
      <dgm:spPr/>
      <dgm:t>
        <a:bodyPr/>
        <a:lstStyle/>
        <a:p>
          <a:endParaRPr lang="en-US"/>
        </a:p>
      </dgm:t>
    </dgm:pt>
    <dgm:pt modelId="{45FD41CF-0EFB-4142-AECC-CE2B1BC09563}">
      <dgm:prSet/>
      <dgm:spPr/>
      <dgm:t>
        <a:bodyPr/>
        <a:lstStyle/>
        <a:p>
          <a:r>
            <a:rPr lang="en-US" dirty="0"/>
            <a:t>Copy of Advertisement</a:t>
          </a:r>
        </a:p>
      </dgm:t>
    </dgm:pt>
    <dgm:pt modelId="{660FC42E-9241-4304-BB5F-D035995EFBA3}" type="parTrans" cxnId="{B8BA89A2-2D0B-4A33-B98F-FB66FCD5B66D}">
      <dgm:prSet/>
      <dgm:spPr/>
      <dgm:t>
        <a:bodyPr/>
        <a:lstStyle/>
        <a:p>
          <a:endParaRPr lang="en-US"/>
        </a:p>
      </dgm:t>
    </dgm:pt>
    <dgm:pt modelId="{BE52D8A2-4620-48ED-87AA-071C6B7B6A48}" type="sibTrans" cxnId="{B8BA89A2-2D0B-4A33-B98F-FB66FCD5B66D}">
      <dgm:prSet/>
      <dgm:spPr/>
      <dgm:t>
        <a:bodyPr/>
        <a:lstStyle/>
        <a:p>
          <a:endParaRPr lang="en-US"/>
        </a:p>
      </dgm:t>
    </dgm:pt>
    <dgm:pt modelId="{43BA7ED8-A12E-4D92-A755-F44DFCE95276}">
      <dgm:prSet/>
      <dgm:spPr/>
      <dgm:t>
        <a:bodyPr/>
        <a:lstStyle/>
        <a:p>
          <a:r>
            <a:rPr lang="en-US" dirty="0"/>
            <a:t>List of Attendees</a:t>
          </a:r>
        </a:p>
      </dgm:t>
    </dgm:pt>
    <dgm:pt modelId="{F08AF4A7-D212-408F-AA4A-D94367D1F6DB}" type="parTrans" cxnId="{4A315113-AAF3-47D3-ACFF-52427DAAB3F8}">
      <dgm:prSet/>
      <dgm:spPr/>
      <dgm:t>
        <a:bodyPr/>
        <a:lstStyle/>
        <a:p>
          <a:endParaRPr lang="en-US"/>
        </a:p>
      </dgm:t>
    </dgm:pt>
    <dgm:pt modelId="{F61D70A6-AFAD-465F-84F8-1E4EEFF1B3E5}" type="sibTrans" cxnId="{4A315113-AAF3-47D3-ACFF-52427DAAB3F8}">
      <dgm:prSet/>
      <dgm:spPr/>
      <dgm:t>
        <a:bodyPr/>
        <a:lstStyle/>
        <a:p>
          <a:endParaRPr lang="en-US"/>
        </a:p>
      </dgm:t>
    </dgm:pt>
    <dgm:pt modelId="{36594C68-C337-40A0-8D61-C23E10102E04}">
      <dgm:prSet/>
      <dgm:spPr/>
      <dgm:t>
        <a:bodyPr/>
        <a:lstStyle/>
        <a:p>
          <a:r>
            <a:rPr lang="en-US" dirty="0"/>
            <a:t>Minutes of Public Hearing</a:t>
          </a:r>
        </a:p>
      </dgm:t>
    </dgm:pt>
    <dgm:pt modelId="{62BD1440-382B-4A60-A172-B2B298012BB5}" type="parTrans" cxnId="{52E151D4-F230-4B3F-860D-7CDCB55C761C}">
      <dgm:prSet/>
      <dgm:spPr/>
      <dgm:t>
        <a:bodyPr/>
        <a:lstStyle/>
        <a:p>
          <a:endParaRPr lang="en-US"/>
        </a:p>
      </dgm:t>
    </dgm:pt>
    <dgm:pt modelId="{4A4E361B-C308-4F5B-AF4E-0F49396E8A87}" type="sibTrans" cxnId="{52E151D4-F230-4B3F-860D-7CDCB55C761C}">
      <dgm:prSet/>
      <dgm:spPr/>
      <dgm:t>
        <a:bodyPr/>
        <a:lstStyle/>
        <a:p>
          <a:endParaRPr lang="en-US"/>
        </a:p>
      </dgm:t>
    </dgm:pt>
    <dgm:pt modelId="{D8715E59-937A-443F-896C-872011A85CFC}" type="pres">
      <dgm:prSet presAssocID="{F7138A40-1683-421C-BEA7-98CD07469031}" presName="linear" presStyleCnt="0">
        <dgm:presLayoutVars>
          <dgm:dir/>
          <dgm:animLvl val="lvl"/>
          <dgm:resizeHandles val="exact"/>
        </dgm:presLayoutVars>
      </dgm:prSet>
      <dgm:spPr/>
    </dgm:pt>
    <dgm:pt modelId="{53914073-0645-41C1-B3B7-69C4651DE59E}" type="pres">
      <dgm:prSet presAssocID="{DCD993A4-BE8B-4212-B41C-B186BA0B0A7A}" presName="parentLin" presStyleCnt="0"/>
      <dgm:spPr/>
    </dgm:pt>
    <dgm:pt modelId="{8BEC740E-530E-4B85-8D23-64CFD320945C}" type="pres">
      <dgm:prSet presAssocID="{DCD993A4-BE8B-4212-B41C-B186BA0B0A7A}" presName="parentLeftMargin" presStyleLbl="node1" presStyleIdx="0" presStyleCnt="4"/>
      <dgm:spPr/>
    </dgm:pt>
    <dgm:pt modelId="{0430136B-0EC8-4062-9F76-0FFFD101E4E7}" type="pres">
      <dgm:prSet presAssocID="{DCD993A4-BE8B-4212-B41C-B186BA0B0A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4B15917-88C2-4F14-9A09-812B699D111A}" type="pres">
      <dgm:prSet presAssocID="{DCD993A4-BE8B-4212-B41C-B186BA0B0A7A}" presName="negativeSpace" presStyleCnt="0"/>
      <dgm:spPr/>
    </dgm:pt>
    <dgm:pt modelId="{9E020340-6448-441C-9CA8-8C0CE885809B}" type="pres">
      <dgm:prSet presAssocID="{DCD993A4-BE8B-4212-B41C-B186BA0B0A7A}" presName="childText" presStyleLbl="conFgAcc1" presStyleIdx="0" presStyleCnt="4">
        <dgm:presLayoutVars>
          <dgm:bulletEnabled val="1"/>
        </dgm:presLayoutVars>
      </dgm:prSet>
      <dgm:spPr/>
    </dgm:pt>
    <dgm:pt modelId="{7FE7E479-B7AA-4E82-86B8-AC68F4B9321E}" type="pres">
      <dgm:prSet presAssocID="{6039C155-5266-4BE1-AB2F-F8F897241486}" presName="spaceBetweenRectangles" presStyleCnt="0"/>
      <dgm:spPr/>
    </dgm:pt>
    <dgm:pt modelId="{1BC6A323-6C15-45D7-A4FF-6FC5DAD096B9}" type="pres">
      <dgm:prSet presAssocID="{45FD41CF-0EFB-4142-AECC-CE2B1BC09563}" presName="parentLin" presStyleCnt="0"/>
      <dgm:spPr/>
    </dgm:pt>
    <dgm:pt modelId="{5B19105F-B620-4EA6-93C3-34FE4B49F8C7}" type="pres">
      <dgm:prSet presAssocID="{45FD41CF-0EFB-4142-AECC-CE2B1BC09563}" presName="parentLeftMargin" presStyleLbl="node1" presStyleIdx="0" presStyleCnt="4"/>
      <dgm:spPr/>
    </dgm:pt>
    <dgm:pt modelId="{130ED9C2-326D-4A24-88D0-889985370158}" type="pres">
      <dgm:prSet presAssocID="{45FD41CF-0EFB-4142-AECC-CE2B1BC095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15A034B-0EBA-4E94-A28A-D181E6B02EF3}" type="pres">
      <dgm:prSet presAssocID="{45FD41CF-0EFB-4142-AECC-CE2B1BC09563}" presName="negativeSpace" presStyleCnt="0"/>
      <dgm:spPr/>
    </dgm:pt>
    <dgm:pt modelId="{F28C2F4C-DD88-4833-9BBB-876ABEF7AF30}" type="pres">
      <dgm:prSet presAssocID="{45FD41CF-0EFB-4142-AECC-CE2B1BC09563}" presName="childText" presStyleLbl="conFgAcc1" presStyleIdx="1" presStyleCnt="4">
        <dgm:presLayoutVars>
          <dgm:bulletEnabled val="1"/>
        </dgm:presLayoutVars>
      </dgm:prSet>
      <dgm:spPr/>
    </dgm:pt>
    <dgm:pt modelId="{A810266B-08F6-4179-B439-DE75545965D7}" type="pres">
      <dgm:prSet presAssocID="{BE52D8A2-4620-48ED-87AA-071C6B7B6A48}" presName="spaceBetweenRectangles" presStyleCnt="0"/>
      <dgm:spPr/>
    </dgm:pt>
    <dgm:pt modelId="{81AD5D79-D355-43D7-9027-AB37D8381AF7}" type="pres">
      <dgm:prSet presAssocID="{36594C68-C337-40A0-8D61-C23E10102E04}" presName="parentLin" presStyleCnt="0"/>
      <dgm:spPr/>
    </dgm:pt>
    <dgm:pt modelId="{E15D10C7-08BD-4571-9C6A-A6A18F17B92D}" type="pres">
      <dgm:prSet presAssocID="{36594C68-C337-40A0-8D61-C23E10102E04}" presName="parentLeftMargin" presStyleLbl="node1" presStyleIdx="1" presStyleCnt="4"/>
      <dgm:spPr/>
    </dgm:pt>
    <dgm:pt modelId="{4304A875-96C6-4B84-877E-86F6FF04D7CF}" type="pres">
      <dgm:prSet presAssocID="{36594C68-C337-40A0-8D61-C23E10102E0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62AC3E-D000-4305-982B-48312492FD95}" type="pres">
      <dgm:prSet presAssocID="{36594C68-C337-40A0-8D61-C23E10102E04}" presName="negativeSpace" presStyleCnt="0"/>
      <dgm:spPr/>
    </dgm:pt>
    <dgm:pt modelId="{0A25C8DF-00F6-46BD-B05E-35DA97D10CFB}" type="pres">
      <dgm:prSet presAssocID="{36594C68-C337-40A0-8D61-C23E10102E04}" presName="childText" presStyleLbl="conFgAcc1" presStyleIdx="2" presStyleCnt="4">
        <dgm:presLayoutVars>
          <dgm:bulletEnabled val="1"/>
        </dgm:presLayoutVars>
      </dgm:prSet>
      <dgm:spPr/>
    </dgm:pt>
    <dgm:pt modelId="{979AB24B-EDCE-45A7-AF15-3097141AABC5}" type="pres">
      <dgm:prSet presAssocID="{4A4E361B-C308-4F5B-AF4E-0F49396E8A87}" presName="spaceBetweenRectangles" presStyleCnt="0"/>
      <dgm:spPr/>
    </dgm:pt>
    <dgm:pt modelId="{7EF75C2E-3563-4304-B6BE-48BECF7BF1AD}" type="pres">
      <dgm:prSet presAssocID="{43BA7ED8-A12E-4D92-A755-F44DFCE95276}" presName="parentLin" presStyleCnt="0"/>
      <dgm:spPr/>
    </dgm:pt>
    <dgm:pt modelId="{F9711D27-FDD1-4321-9CB0-5A632C64EF92}" type="pres">
      <dgm:prSet presAssocID="{43BA7ED8-A12E-4D92-A755-F44DFCE95276}" presName="parentLeftMargin" presStyleLbl="node1" presStyleIdx="2" presStyleCnt="4"/>
      <dgm:spPr/>
    </dgm:pt>
    <dgm:pt modelId="{170B5A5A-9A16-452A-993A-6B7831B042A4}" type="pres">
      <dgm:prSet presAssocID="{43BA7ED8-A12E-4D92-A755-F44DFCE9527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F44DD4B-BF04-4A40-A5AA-0EFABF3866F7}" type="pres">
      <dgm:prSet presAssocID="{43BA7ED8-A12E-4D92-A755-F44DFCE95276}" presName="negativeSpace" presStyleCnt="0"/>
      <dgm:spPr/>
    </dgm:pt>
    <dgm:pt modelId="{A15EF910-0E20-46E1-85EA-D962F6DEF388}" type="pres">
      <dgm:prSet presAssocID="{43BA7ED8-A12E-4D92-A755-F44DFCE9527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6CA480A-BC57-4F96-B1AC-5089706DC189}" type="presOf" srcId="{43BA7ED8-A12E-4D92-A755-F44DFCE95276}" destId="{F9711D27-FDD1-4321-9CB0-5A632C64EF92}" srcOrd="0" destOrd="0" presId="urn:microsoft.com/office/officeart/2005/8/layout/list1"/>
    <dgm:cxn modelId="{0090A912-9BE1-404C-A93B-DD15B06A072E}" type="presOf" srcId="{45FD41CF-0EFB-4142-AECC-CE2B1BC09563}" destId="{5B19105F-B620-4EA6-93C3-34FE4B49F8C7}" srcOrd="0" destOrd="0" presId="urn:microsoft.com/office/officeart/2005/8/layout/list1"/>
    <dgm:cxn modelId="{4A315113-AAF3-47D3-ACFF-52427DAAB3F8}" srcId="{F7138A40-1683-421C-BEA7-98CD07469031}" destId="{43BA7ED8-A12E-4D92-A755-F44DFCE95276}" srcOrd="3" destOrd="0" parTransId="{F08AF4A7-D212-408F-AA4A-D94367D1F6DB}" sibTransId="{F61D70A6-AFAD-465F-84F8-1E4EEFF1B3E5}"/>
    <dgm:cxn modelId="{0C082815-C92E-4935-AF73-A3715B22E7FE}" type="presOf" srcId="{DCD993A4-BE8B-4212-B41C-B186BA0B0A7A}" destId="{0430136B-0EC8-4062-9F76-0FFFD101E4E7}" srcOrd="1" destOrd="0" presId="urn:microsoft.com/office/officeart/2005/8/layout/list1"/>
    <dgm:cxn modelId="{ADAE897B-B67E-4636-B5E7-47FBF4C94F5B}" type="presOf" srcId="{36594C68-C337-40A0-8D61-C23E10102E04}" destId="{4304A875-96C6-4B84-877E-86F6FF04D7CF}" srcOrd="1" destOrd="0" presId="urn:microsoft.com/office/officeart/2005/8/layout/list1"/>
    <dgm:cxn modelId="{082CEC87-719E-4582-B789-2D87BE1C42D6}" type="presOf" srcId="{43BA7ED8-A12E-4D92-A755-F44DFCE95276}" destId="{170B5A5A-9A16-452A-993A-6B7831B042A4}" srcOrd="1" destOrd="0" presId="urn:microsoft.com/office/officeart/2005/8/layout/list1"/>
    <dgm:cxn modelId="{B8BA89A2-2D0B-4A33-B98F-FB66FCD5B66D}" srcId="{F7138A40-1683-421C-BEA7-98CD07469031}" destId="{45FD41CF-0EFB-4142-AECC-CE2B1BC09563}" srcOrd="1" destOrd="0" parTransId="{660FC42E-9241-4304-BB5F-D035995EFBA3}" sibTransId="{BE52D8A2-4620-48ED-87AA-071C6B7B6A48}"/>
    <dgm:cxn modelId="{BD0CBEA8-525B-4289-BC64-6E476DA4CA27}" type="presOf" srcId="{DCD993A4-BE8B-4212-B41C-B186BA0B0A7A}" destId="{8BEC740E-530E-4B85-8D23-64CFD320945C}" srcOrd="0" destOrd="0" presId="urn:microsoft.com/office/officeart/2005/8/layout/list1"/>
    <dgm:cxn modelId="{1E36E9B0-3FCA-484D-9EDF-5368CDFCF746}" type="presOf" srcId="{36594C68-C337-40A0-8D61-C23E10102E04}" destId="{E15D10C7-08BD-4571-9C6A-A6A18F17B92D}" srcOrd="0" destOrd="0" presId="urn:microsoft.com/office/officeart/2005/8/layout/list1"/>
    <dgm:cxn modelId="{52E151D4-F230-4B3F-860D-7CDCB55C761C}" srcId="{F7138A40-1683-421C-BEA7-98CD07469031}" destId="{36594C68-C337-40A0-8D61-C23E10102E04}" srcOrd="2" destOrd="0" parTransId="{62BD1440-382B-4A60-A172-B2B298012BB5}" sibTransId="{4A4E361B-C308-4F5B-AF4E-0F49396E8A87}"/>
    <dgm:cxn modelId="{AF2E05D9-5027-4C1E-8E8D-E32E37AA4F36}" type="presOf" srcId="{F7138A40-1683-421C-BEA7-98CD07469031}" destId="{D8715E59-937A-443F-896C-872011A85CFC}" srcOrd="0" destOrd="0" presId="urn:microsoft.com/office/officeart/2005/8/layout/list1"/>
    <dgm:cxn modelId="{A6BF5AE9-1E59-46E5-8A8B-1702C506E506}" type="presOf" srcId="{45FD41CF-0EFB-4142-AECC-CE2B1BC09563}" destId="{130ED9C2-326D-4A24-88D0-889985370158}" srcOrd="1" destOrd="0" presId="urn:microsoft.com/office/officeart/2005/8/layout/list1"/>
    <dgm:cxn modelId="{B20771FC-0BF6-42C4-8DFA-82F1607F67D6}" srcId="{F7138A40-1683-421C-BEA7-98CD07469031}" destId="{DCD993A4-BE8B-4212-B41C-B186BA0B0A7A}" srcOrd="0" destOrd="0" parTransId="{FBE3F71E-9C4A-482B-A497-6BB809FC8CC0}" sibTransId="{6039C155-5266-4BE1-AB2F-F8F897241486}"/>
    <dgm:cxn modelId="{59B8EE82-9179-44FF-89B3-08B95FBE53D1}" type="presParOf" srcId="{D8715E59-937A-443F-896C-872011A85CFC}" destId="{53914073-0645-41C1-B3B7-69C4651DE59E}" srcOrd="0" destOrd="0" presId="urn:microsoft.com/office/officeart/2005/8/layout/list1"/>
    <dgm:cxn modelId="{9157E1C1-1ABE-48D2-B7EE-5BCD71601114}" type="presParOf" srcId="{53914073-0645-41C1-B3B7-69C4651DE59E}" destId="{8BEC740E-530E-4B85-8D23-64CFD320945C}" srcOrd="0" destOrd="0" presId="urn:microsoft.com/office/officeart/2005/8/layout/list1"/>
    <dgm:cxn modelId="{848ADC71-4200-4606-A3B5-60DD7DE23B2B}" type="presParOf" srcId="{53914073-0645-41C1-B3B7-69C4651DE59E}" destId="{0430136B-0EC8-4062-9F76-0FFFD101E4E7}" srcOrd="1" destOrd="0" presId="urn:microsoft.com/office/officeart/2005/8/layout/list1"/>
    <dgm:cxn modelId="{5C3E5BB4-A006-408B-A54B-ECE49CB55FC0}" type="presParOf" srcId="{D8715E59-937A-443F-896C-872011A85CFC}" destId="{44B15917-88C2-4F14-9A09-812B699D111A}" srcOrd="1" destOrd="0" presId="urn:microsoft.com/office/officeart/2005/8/layout/list1"/>
    <dgm:cxn modelId="{86266E7D-12C3-4C0B-BFED-C08566D5B350}" type="presParOf" srcId="{D8715E59-937A-443F-896C-872011A85CFC}" destId="{9E020340-6448-441C-9CA8-8C0CE885809B}" srcOrd="2" destOrd="0" presId="urn:microsoft.com/office/officeart/2005/8/layout/list1"/>
    <dgm:cxn modelId="{0B927D45-A2DC-4197-8F21-235EC9958545}" type="presParOf" srcId="{D8715E59-937A-443F-896C-872011A85CFC}" destId="{7FE7E479-B7AA-4E82-86B8-AC68F4B9321E}" srcOrd="3" destOrd="0" presId="urn:microsoft.com/office/officeart/2005/8/layout/list1"/>
    <dgm:cxn modelId="{5E6E4FA1-4671-416F-B563-AC6756893259}" type="presParOf" srcId="{D8715E59-937A-443F-896C-872011A85CFC}" destId="{1BC6A323-6C15-45D7-A4FF-6FC5DAD096B9}" srcOrd="4" destOrd="0" presId="urn:microsoft.com/office/officeart/2005/8/layout/list1"/>
    <dgm:cxn modelId="{9D2B7025-1264-43EA-91E0-E997BC904807}" type="presParOf" srcId="{1BC6A323-6C15-45D7-A4FF-6FC5DAD096B9}" destId="{5B19105F-B620-4EA6-93C3-34FE4B49F8C7}" srcOrd="0" destOrd="0" presId="urn:microsoft.com/office/officeart/2005/8/layout/list1"/>
    <dgm:cxn modelId="{354633AA-1176-4FB1-9DD6-34C0AB43836E}" type="presParOf" srcId="{1BC6A323-6C15-45D7-A4FF-6FC5DAD096B9}" destId="{130ED9C2-326D-4A24-88D0-889985370158}" srcOrd="1" destOrd="0" presId="urn:microsoft.com/office/officeart/2005/8/layout/list1"/>
    <dgm:cxn modelId="{923331B0-4042-4CC5-814E-5ED32C14CCF6}" type="presParOf" srcId="{D8715E59-937A-443F-896C-872011A85CFC}" destId="{315A034B-0EBA-4E94-A28A-D181E6B02EF3}" srcOrd="5" destOrd="0" presId="urn:microsoft.com/office/officeart/2005/8/layout/list1"/>
    <dgm:cxn modelId="{45F8CD8D-7C0A-4241-B2F4-883B6F7E4E01}" type="presParOf" srcId="{D8715E59-937A-443F-896C-872011A85CFC}" destId="{F28C2F4C-DD88-4833-9BBB-876ABEF7AF30}" srcOrd="6" destOrd="0" presId="urn:microsoft.com/office/officeart/2005/8/layout/list1"/>
    <dgm:cxn modelId="{929B7A7B-834F-4D07-A959-E5FDFDB031CF}" type="presParOf" srcId="{D8715E59-937A-443F-896C-872011A85CFC}" destId="{A810266B-08F6-4179-B439-DE75545965D7}" srcOrd="7" destOrd="0" presId="urn:microsoft.com/office/officeart/2005/8/layout/list1"/>
    <dgm:cxn modelId="{E6C5C326-4291-4044-A9D5-BA77DDA046A9}" type="presParOf" srcId="{D8715E59-937A-443F-896C-872011A85CFC}" destId="{81AD5D79-D355-43D7-9027-AB37D8381AF7}" srcOrd="8" destOrd="0" presId="urn:microsoft.com/office/officeart/2005/8/layout/list1"/>
    <dgm:cxn modelId="{F0ADB6E1-6AE2-4AC0-BC1A-88D2F0DE0F85}" type="presParOf" srcId="{81AD5D79-D355-43D7-9027-AB37D8381AF7}" destId="{E15D10C7-08BD-4571-9C6A-A6A18F17B92D}" srcOrd="0" destOrd="0" presId="urn:microsoft.com/office/officeart/2005/8/layout/list1"/>
    <dgm:cxn modelId="{6CF41D18-BA4B-49FA-8374-149ED86BE3E2}" type="presParOf" srcId="{81AD5D79-D355-43D7-9027-AB37D8381AF7}" destId="{4304A875-96C6-4B84-877E-86F6FF04D7CF}" srcOrd="1" destOrd="0" presId="urn:microsoft.com/office/officeart/2005/8/layout/list1"/>
    <dgm:cxn modelId="{9429E57B-A6BF-4431-97DD-36C67FB8EF29}" type="presParOf" srcId="{D8715E59-937A-443F-896C-872011A85CFC}" destId="{5D62AC3E-D000-4305-982B-48312492FD95}" srcOrd="9" destOrd="0" presId="urn:microsoft.com/office/officeart/2005/8/layout/list1"/>
    <dgm:cxn modelId="{729BB080-4E60-47D7-B78A-8FADD60861A0}" type="presParOf" srcId="{D8715E59-937A-443F-896C-872011A85CFC}" destId="{0A25C8DF-00F6-46BD-B05E-35DA97D10CFB}" srcOrd="10" destOrd="0" presId="urn:microsoft.com/office/officeart/2005/8/layout/list1"/>
    <dgm:cxn modelId="{437AA812-7133-4A18-B352-C0E28B8B72E9}" type="presParOf" srcId="{D8715E59-937A-443F-896C-872011A85CFC}" destId="{979AB24B-EDCE-45A7-AF15-3097141AABC5}" srcOrd="11" destOrd="0" presId="urn:microsoft.com/office/officeart/2005/8/layout/list1"/>
    <dgm:cxn modelId="{C456504F-E091-49F2-B191-87F38B77A2D8}" type="presParOf" srcId="{D8715E59-937A-443F-896C-872011A85CFC}" destId="{7EF75C2E-3563-4304-B6BE-48BECF7BF1AD}" srcOrd="12" destOrd="0" presId="urn:microsoft.com/office/officeart/2005/8/layout/list1"/>
    <dgm:cxn modelId="{1E728755-6186-4AE6-9FBA-1AFEFD1621A3}" type="presParOf" srcId="{7EF75C2E-3563-4304-B6BE-48BECF7BF1AD}" destId="{F9711D27-FDD1-4321-9CB0-5A632C64EF92}" srcOrd="0" destOrd="0" presId="urn:microsoft.com/office/officeart/2005/8/layout/list1"/>
    <dgm:cxn modelId="{C3A44303-4C08-4DA5-9183-8C0F966558CD}" type="presParOf" srcId="{7EF75C2E-3563-4304-B6BE-48BECF7BF1AD}" destId="{170B5A5A-9A16-452A-993A-6B7831B042A4}" srcOrd="1" destOrd="0" presId="urn:microsoft.com/office/officeart/2005/8/layout/list1"/>
    <dgm:cxn modelId="{5E307E0E-AB24-4A79-AE0D-428A52E7985E}" type="presParOf" srcId="{D8715E59-937A-443F-896C-872011A85CFC}" destId="{4F44DD4B-BF04-4A40-A5AA-0EFABF3866F7}" srcOrd="13" destOrd="0" presId="urn:microsoft.com/office/officeart/2005/8/layout/list1"/>
    <dgm:cxn modelId="{99566CCA-A21D-4D64-80AD-FF381827B28E}" type="presParOf" srcId="{D8715E59-937A-443F-896C-872011A85CFC}" destId="{A15EF910-0E20-46E1-85EA-D962F6DEF38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20340-6448-441C-9CA8-8C0CE885809B}">
      <dsp:nvSpPr>
        <dsp:cNvPr id="0" name=""/>
        <dsp:cNvSpPr/>
      </dsp:nvSpPr>
      <dsp:spPr>
        <a:xfrm>
          <a:off x="0" y="1735613"/>
          <a:ext cx="6797675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30136B-0EC8-4062-9F76-0FFFD101E4E7}">
      <dsp:nvSpPr>
        <dsp:cNvPr id="0" name=""/>
        <dsp:cNvSpPr/>
      </dsp:nvSpPr>
      <dsp:spPr>
        <a:xfrm>
          <a:off x="339883" y="1455173"/>
          <a:ext cx="4758372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Have a WRITTEN CPP</a:t>
          </a:r>
        </a:p>
      </dsp:txBody>
      <dsp:txXfrm>
        <a:off x="367263" y="1482553"/>
        <a:ext cx="4703612" cy="506120"/>
      </dsp:txXfrm>
    </dsp:sp>
    <dsp:sp modelId="{F28C2F4C-DD88-4833-9BBB-876ABEF7AF30}">
      <dsp:nvSpPr>
        <dsp:cNvPr id="0" name=""/>
        <dsp:cNvSpPr/>
      </dsp:nvSpPr>
      <dsp:spPr>
        <a:xfrm>
          <a:off x="0" y="2597453"/>
          <a:ext cx="6797675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0ED9C2-326D-4A24-88D0-889985370158}">
      <dsp:nvSpPr>
        <dsp:cNvPr id="0" name=""/>
        <dsp:cNvSpPr/>
      </dsp:nvSpPr>
      <dsp:spPr>
        <a:xfrm>
          <a:off x="339883" y="2317013"/>
          <a:ext cx="4758372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FOLLOW CPP throughout the entire process</a:t>
          </a:r>
        </a:p>
      </dsp:txBody>
      <dsp:txXfrm>
        <a:off x="367263" y="2344393"/>
        <a:ext cx="4703612" cy="506120"/>
      </dsp:txXfrm>
    </dsp:sp>
    <dsp:sp modelId="{A15EF910-0E20-46E1-85EA-D962F6DEF388}">
      <dsp:nvSpPr>
        <dsp:cNvPr id="0" name=""/>
        <dsp:cNvSpPr/>
      </dsp:nvSpPr>
      <dsp:spPr>
        <a:xfrm>
          <a:off x="0" y="3459293"/>
          <a:ext cx="6797675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0B5A5A-9A16-452A-993A-6B7831B042A4}">
      <dsp:nvSpPr>
        <dsp:cNvPr id="0" name=""/>
        <dsp:cNvSpPr/>
      </dsp:nvSpPr>
      <dsp:spPr>
        <a:xfrm>
          <a:off x="339883" y="3178853"/>
          <a:ext cx="4758372" cy="56088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 Four Factor Analysis</a:t>
          </a:r>
        </a:p>
      </dsp:txBody>
      <dsp:txXfrm>
        <a:off x="367263" y="3206233"/>
        <a:ext cx="4703612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020340-6448-441C-9CA8-8C0CE885809B}">
      <dsp:nvSpPr>
        <dsp:cNvPr id="0" name=""/>
        <dsp:cNvSpPr/>
      </dsp:nvSpPr>
      <dsp:spPr>
        <a:xfrm>
          <a:off x="0" y="498833"/>
          <a:ext cx="6797675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30136B-0EC8-4062-9F76-0FFFD101E4E7}">
      <dsp:nvSpPr>
        <dsp:cNvPr id="0" name=""/>
        <dsp:cNvSpPr/>
      </dsp:nvSpPr>
      <dsp:spPr>
        <a:xfrm>
          <a:off x="339883" y="56033"/>
          <a:ext cx="4758372" cy="88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Copy of Publisher Affidavit</a:t>
          </a:r>
        </a:p>
      </dsp:txBody>
      <dsp:txXfrm>
        <a:off x="383114" y="99264"/>
        <a:ext cx="4671910" cy="799138"/>
      </dsp:txXfrm>
    </dsp:sp>
    <dsp:sp modelId="{F28C2F4C-DD88-4833-9BBB-876ABEF7AF30}">
      <dsp:nvSpPr>
        <dsp:cNvPr id="0" name=""/>
        <dsp:cNvSpPr/>
      </dsp:nvSpPr>
      <dsp:spPr>
        <a:xfrm>
          <a:off x="0" y="1859633"/>
          <a:ext cx="6797675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0ED9C2-326D-4A24-88D0-889985370158}">
      <dsp:nvSpPr>
        <dsp:cNvPr id="0" name=""/>
        <dsp:cNvSpPr/>
      </dsp:nvSpPr>
      <dsp:spPr>
        <a:xfrm>
          <a:off x="339883" y="1416833"/>
          <a:ext cx="4758372" cy="88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Copy of Advertisement</a:t>
          </a:r>
        </a:p>
      </dsp:txBody>
      <dsp:txXfrm>
        <a:off x="383114" y="1460064"/>
        <a:ext cx="4671910" cy="799138"/>
      </dsp:txXfrm>
    </dsp:sp>
    <dsp:sp modelId="{0A25C8DF-00F6-46BD-B05E-35DA97D10CFB}">
      <dsp:nvSpPr>
        <dsp:cNvPr id="0" name=""/>
        <dsp:cNvSpPr/>
      </dsp:nvSpPr>
      <dsp:spPr>
        <a:xfrm>
          <a:off x="0" y="3220433"/>
          <a:ext cx="6797675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04A875-96C6-4B84-877E-86F6FF04D7CF}">
      <dsp:nvSpPr>
        <dsp:cNvPr id="0" name=""/>
        <dsp:cNvSpPr/>
      </dsp:nvSpPr>
      <dsp:spPr>
        <a:xfrm>
          <a:off x="339883" y="2777633"/>
          <a:ext cx="4758372" cy="88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Minutes of Public Hearing</a:t>
          </a:r>
        </a:p>
      </dsp:txBody>
      <dsp:txXfrm>
        <a:off x="383114" y="2820864"/>
        <a:ext cx="4671910" cy="799138"/>
      </dsp:txXfrm>
    </dsp:sp>
    <dsp:sp modelId="{A15EF910-0E20-46E1-85EA-D962F6DEF388}">
      <dsp:nvSpPr>
        <dsp:cNvPr id="0" name=""/>
        <dsp:cNvSpPr/>
      </dsp:nvSpPr>
      <dsp:spPr>
        <a:xfrm>
          <a:off x="0" y="4581233"/>
          <a:ext cx="6797675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0B5A5A-9A16-452A-993A-6B7831B042A4}">
      <dsp:nvSpPr>
        <dsp:cNvPr id="0" name=""/>
        <dsp:cNvSpPr/>
      </dsp:nvSpPr>
      <dsp:spPr>
        <a:xfrm>
          <a:off x="339883" y="4138433"/>
          <a:ext cx="4758372" cy="8856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List of Attendees</a:t>
          </a:r>
        </a:p>
      </dsp:txBody>
      <dsp:txXfrm>
        <a:off x="383114" y="4181664"/>
        <a:ext cx="4671910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1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7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4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6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6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50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1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3681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82849"/>
            <a:ext cx="10058399" cy="3956692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8404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>
              <a:spcBef>
                <a:spcPts val="1200"/>
              </a:spcBef>
              <a:spcAft>
                <a:spcPts val="200"/>
              </a:spcAft>
              <a:defRPr sz="2400"/>
            </a:lvl3pPr>
            <a:lvl4pPr>
              <a:spcBef>
                <a:spcPts val="1200"/>
              </a:spcBef>
              <a:spcAft>
                <a:spcPts val="200"/>
              </a:spcAft>
              <a:defRPr sz="2400"/>
            </a:lvl4pPr>
            <a:lvl5pPr>
              <a:spcBef>
                <a:spcPts val="1200"/>
              </a:spcBef>
              <a:spcAft>
                <a:spcPts val="200"/>
              </a:spcAft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53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1" y="2183367"/>
            <a:ext cx="4998720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EAF6B01-7E55-3A14-DE85-588680B091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3438" y="2183367"/>
            <a:ext cx="4672294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363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286603"/>
            <a:ext cx="996696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94560"/>
            <a:ext cx="6024003" cy="3754425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sz="2400"/>
            </a:lvl1pPr>
            <a:lvl2pPr marL="347472" indent="-347472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406640" y="2194560"/>
            <a:ext cx="4067175" cy="3754425"/>
          </a:xfrm>
          <a:solidFill>
            <a:schemeClr val="tx1">
              <a:lumMod val="85000"/>
              <a:lumOff val="15000"/>
            </a:schemeClr>
          </a:solidFill>
        </p:spPr>
        <p:txBody>
          <a:bodyPr lIns="274320" tIns="274320" rIns="274320" bIns="274320">
            <a:normAutofit/>
          </a:bodyPr>
          <a:lstStyle>
            <a:lvl1pPr marL="512064" indent="-512064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65836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2pPr>
            <a:lvl3pPr marL="84124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3pPr>
            <a:lvl4pPr marL="102412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4pPr>
            <a:lvl5pPr marL="120700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1493E3-605E-569A-BC16-ACFDDE98E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7280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30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and 2 Columns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1676" y="286603"/>
            <a:ext cx="6024004" cy="17885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487FB7-F6EE-0454-5FB0-228B2EBCB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30366" y="2166571"/>
            <a:ext cx="603012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E27ABCA-7CD7-B1C6-D787-E3B8959F7FE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9763" y="287338"/>
            <a:ext cx="4067175" cy="2801123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9763" y="3416796"/>
            <a:ext cx="4067175" cy="2801124"/>
          </a:xfrm>
          <a:solidFill>
            <a:schemeClr val="accent6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31676" y="2258012"/>
            <a:ext cx="6024003" cy="3959908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sz="2400"/>
            </a:lvl1pPr>
            <a:lvl2pPr>
              <a:spcBef>
                <a:spcPts val="1200"/>
              </a:spcBef>
              <a:spcAft>
                <a:spcPts val="200"/>
              </a:spcAft>
              <a:defRPr sz="2000"/>
            </a:lvl2pPr>
            <a:lvl3pPr>
              <a:spcBef>
                <a:spcPts val="1200"/>
              </a:spcBef>
              <a:spcAft>
                <a:spcPts val="200"/>
              </a:spcAft>
              <a:defRPr sz="1600"/>
            </a:lvl3pPr>
            <a:lvl4pPr>
              <a:spcBef>
                <a:spcPts val="1200"/>
              </a:spcBef>
              <a:spcAft>
                <a:spcPts val="200"/>
              </a:spcAft>
              <a:defRPr sz="1600"/>
            </a:lvl4pPr>
            <a:lvl5pPr>
              <a:spcBef>
                <a:spcPts val="1200"/>
              </a:spcBef>
              <a:spcAft>
                <a:spcPts val="200"/>
              </a:spcAft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25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8" r:id="rId13"/>
    <p:sldLayoutId id="2147483780" r:id="rId14"/>
    <p:sldLayoutId id="2147483782" r:id="rId15"/>
    <p:sldLayoutId id="2147483783" r:id="rId16"/>
    <p:sldLayoutId id="2147483784" r:id="rId17"/>
    <p:sldLayoutId id="214748378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scott.stewart@adeca.alabama.gov" TargetMode="External"/><Relationship Id="rId4" Type="http://schemas.openxmlformats.org/officeDocument/2006/relationships/hyperlink" Target="mailto:joy.smith@adeca.alabama.go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.adeca.alabama.gov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group of people sitting at a table">
            <a:extLst>
              <a:ext uri="{FF2B5EF4-FFF2-40B4-BE49-F238E27FC236}">
                <a16:creationId xmlns:a16="http://schemas.microsoft.com/office/drawing/2014/main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34267"/>
            <a:ext cx="8509000" cy="36237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b="1" dirty="0"/>
              <a:t>Citizen Participation Plan (CPP)</a:t>
            </a:r>
            <a:br>
              <a:rPr lang="en-US" b="1" dirty="0"/>
            </a:br>
            <a:br>
              <a:rPr lang="en-US" sz="2000" b="1" dirty="0"/>
            </a:br>
            <a:r>
              <a:rPr lang="en-US" b="1" dirty="0"/>
              <a:t>Public Hearings</a:t>
            </a:r>
            <a:br>
              <a:rPr lang="en-US" b="1" dirty="0"/>
            </a:br>
            <a:br>
              <a:rPr lang="en-US" sz="2000" b="1" dirty="0"/>
            </a:br>
            <a:r>
              <a:rPr lang="en-US" sz="4000" dirty="0"/>
              <a:t>Joy Smith     Scott Stewart</a:t>
            </a:r>
          </a:p>
        </p:txBody>
      </p:sp>
    </p:spTree>
    <p:extLst>
      <p:ext uri="{BB962C8B-B14F-4D97-AF65-F5344CB8AC3E}">
        <p14:creationId xmlns:p14="http://schemas.microsoft.com/office/powerpoint/2010/main" val="207687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People in the background shaking hands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0" bIns="45720" rtlCol="0" anchor="t">
            <a:normAutofit fontScale="92500" lnSpcReduction="20000"/>
          </a:bodyPr>
          <a:lstStyle/>
          <a:p>
            <a:r>
              <a:rPr lang="en-US" b="1" dirty="0"/>
              <a:t>Joy Smith</a:t>
            </a:r>
          </a:p>
          <a:p>
            <a:r>
              <a:rPr lang="en-US" dirty="0"/>
              <a:t>334-353-2062</a:t>
            </a:r>
          </a:p>
          <a:p>
            <a:r>
              <a:rPr lang="en-US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joy.smith@adeca.alabama.gov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b="1" dirty="0"/>
              <a:t>Scott Stewart</a:t>
            </a:r>
          </a:p>
          <a:p>
            <a:r>
              <a:rPr lang="en-US" dirty="0"/>
              <a:t>334-353-3966</a:t>
            </a:r>
          </a:p>
          <a:p>
            <a:r>
              <a:rPr lang="en-US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scott.stewart@adeca.alabama.gov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819-AA5B-295D-8572-4858952D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3709-886B-3B06-E9F0-11D361B52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82849"/>
            <a:ext cx="10058399" cy="3543696"/>
          </a:xfrm>
        </p:spPr>
        <p:txBody>
          <a:bodyPr>
            <a:normAutofit/>
          </a:bodyPr>
          <a:lstStyle/>
          <a:p>
            <a:r>
              <a:rPr lang="en-US" sz="2400" dirty="0"/>
              <a:t>Provide citizens, especial low- and moderate-income citizens of the community an opportunity to participate in an advisory role in the planning, implementation and assessment of programs and proposed projects</a:t>
            </a:r>
          </a:p>
          <a:p>
            <a:endParaRPr lang="en-US" dirty="0"/>
          </a:p>
          <a:p>
            <a:r>
              <a:rPr lang="en-US" sz="2400" dirty="0"/>
              <a:t>	</a:t>
            </a:r>
          </a:p>
          <a:p>
            <a:endParaRPr lang="en-US" dirty="0"/>
          </a:p>
          <a:p>
            <a:r>
              <a:rPr lang="en-US" sz="2400" dirty="0"/>
              <a:t>	Planning </a:t>
            </a:r>
            <a:r>
              <a:rPr lang="en-US" dirty="0"/>
              <a:t>		</a:t>
            </a:r>
            <a:r>
              <a:rPr lang="en-US" sz="2400" dirty="0"/>
              <a:t>Implementation </a:t>
            </a:r>
            <a:r>
              <a:rPr lang="en-US" dirty="0"/>
              <a:t>		</a:t>
            </a:r>
            <a:r>
              <a:rPr lang="en-US" sz="2400" dirty="0"/>
              <a:t>Assessment</a:t>
            </a:r>
          </a:p>
          <a:p>
            <a:endParaRPr lang="en-US" dirty="0"/>
          </a:p>
        </p:txBody>
      </p:sp>
      <p:pic>
        <p:nvPicPr>
          <p:cNvPr id="9" name="Graphic 8" descr="Bulldozer with solid fill">
            <a:extLst>
              <a:ext uri="{FF2B5EF4-FFF2-40B4-BE49-F238E27FC236}">
                <a16:creationId xmlns:a16="http://schemas.microsoft.com/office/drawing/2014/main" id="{C8FACB72-D8CC-DDFC-46F8-960373E936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6142" y="3404680"/>
            <a:ext cx="1610666" cy="1610666"/>
          </a:xfrm>
          <a:prstGeom prst="rect">
            <a:avLst/>
          </a:prstGeom>
        </p:spPr>
      </p:pic>
      <p:pic>
        <p:nvPicPr>
          <p:cNvPr id="11" name="Graphic 10" descr="Checkbox Checked with solid fill">
            <a:extLst>
              <a:ext uri="{FF2B5EF4-FFF2-40B4-BE49-F238E27FC236}">
                <a16:creationId xmlns:a16="http://schemas.microsoft.com/office/drawing/2014/main" id="{7AEF6B7A-930D-4DD0-183C-19C2AF7FD3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7699" y="3404680"/>
            <a:ext cx="1610666" cy="1610666"/>
          </a:xfrm>
          <a:prstGeom prst="rect">
            <a:avLst/>
          </a:prstGeom>
        </p:spPr>
      </p:pic>
      <p:pic>
        <p:nvPicPr>
          <p:cNvPr id="13" name="Graphic 12" descr="Clipboard Checked with solid fill">
            <a:extLst>
              <a:ext uri="{FF2B5EF4-FFF2-40B4-BE49-F238E27FC236}">
                <a16:creationId xmlns:a16="http://schemas.microsoft.com/office/drawing/2014/main" id="{54F964F9-6D72-3E0D-E327-488FCEE75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46819" y="3429000"/>
            <a:ext cx="1610666" cy="161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31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9AD8A-1DD0-5798-279E-723AFBF2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All Local Governments receiving CDBG Grant Funds </a:t>
            </a:r>
            <a:r>
              <a:rPr lang="en-US" sz="3600" b="1" u="sng">
                <a:solidFill>
                  <a:schemeClr val="bg1"/>
                </a:solidFill>
              </a:rPr>
              <a:t>must</a:t>
            </a:r>
            <a:r>
              <a:rPr lang="en-US" sz="3600">
                <a:solidFill>
                  <a:schemeClr val="bg1"/>
                </a:solidFill>
              </a:rPr>
              <a:t>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14F44DF-CFAB-3A41-7827-C5A0C20448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5975458"/>
              </p:ext>
            </p:extLst>
          </p:nvPr>
        </p:nvGraphicFramePr>
        <p:xfrm>
          <a:off x="4741863" y="677333"/>
          <a:ext cx="6797675" cy="539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821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1CDF-C16E-D9FB-0490-6752F3BA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PRIORITIZE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F8E5A-CF7D-4AEA-7B11-1CF53A72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Low- and moderate-income citizens</a:t>
            </a:r>
          </a:p>
          <a:p>
            <a:pPr marL="0" lvl="1" indent="0">
              <a:buFont typeface="Calibri" panose="020F0502020204030204" pitchFamily="34" charset="0"/>
              <a:buNone/>
            </a:pPr>
            <a:r>
              <a:rPr lang="en-US" dirty="0"/>
              <a:t>Residents of blighted neighborhoods</a:t>
            </a:r>
          </a:p>
          <a:p>
            <a:pPr marL="0" lvl="1" indent="0">
              <a:buFont typeface="Calibri" panose="020F0502020204030204" pitchFamily="34" charset="0"/>
              <a:buNone/>
            </a:pPr>
            <a:r>
              <a:rPr lang="en-US" dirty="0"/>
              <a:t>Residents of areas where CDBG activities are going to occur</a:t>
            </a:r>
          </a:p>
        </p:txBody>
      </p:sp>
    </p:spTree>
    <p:extLst>
      <p:ext uri="{BB962C8B-B14F-4D97-AF65-F5344CB8AC3E}">
        <p14:creationId xmlns:p14="http://schemas.microsoft.com/office/powerpoint/2010/main" val="265167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416DB-BC4C-330B-1179-90F5684F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6290253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/>
              <a:t>Some Items to include in the Citizen Participation Plan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CDA5D7-ED80-308C-B5F9-01BD9540A47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t="22038" r="-2" b="-2"/>
          <a:stretch/>
        </p:blipFill>
        <p:spPr>
          <a:xfrm>
            <a:off x="20" y="10"/>
            <a:ext cx="4580077" cy="338326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19" descr="Three women brainstorming">
            <a:extLst>
              <a:ext uri="{FF2B5EF4-FFF2-40B4-BE49-F238E27FC236}">
                <a16:creationId xmlns:a16="http://schemas.microsoft.com/office/drawing/2014/main" id="{C5646C18-01E0-75C8-7655-4411D8143C9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32" b="1"/>
          <a:stretch/>
        </p:blipFill>
        <p:spPr>
          <a:xfrm>
            <a:off x="20" y="3474720"/>
            <a:ext cx="4580077" cy="338328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71E581-3C99-81DE-3F57-81E7595DC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668944" cy="4597399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Public Hearing Requirements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Identify a Citizen Participation Coordinator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Specify the date the plan was adopted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Include policies to address availability of program information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Incorporate virtual public hearings, if applicable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Policies and Procedures for citizens providing comments and handling of objections and complaints</a:t>
            </a:r>
          </a:p>
          <a:p>
            <a:r>
              <a:rPr lang="en-US" b="1" dirty="0"/>
              <a:t>CPP Requirements can be found at 24 CFR Part 570.486</a:t>
            </a:r>
          </a:p>
          <a:p>
            <a:r>
              <a:rPr lang="en-US" dirty="0"/>
              <a:t>Sample plans can be found at </a:t>
            </a:r>
            <a:r>
              <a:rPr lang="en-US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www.adeca.alabama.gov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868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tanding in front of a group of people">
            <a:extLst>
              <a:ext uri="{FF2B5EF4-FFF2-40B4-BE49-F238E27FC236}">
                <a16:creationId xmlns:a16="http://schemas.microsoft.com/office/drawing/2014/main" id="{09326C02-AA2C-C412-E1A4-A2EAFAA84A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" r="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5278DA-6C8A-199D-CC43-831ACF8AF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bIns="548640" anchor="b" anchorCtr="0"/>
          <a:lstStyle/>
          <a:p>
            <a:r>
              <a:rPr lang="en-US" sz="8000" b="1" dirty="0"/>
              <a:t>Public Hearings</a:t>
            </a:r>
          </a:p>
        </p:txBody>
      </p:sp>
    </p:spTree>
    <p:extLst>
      <p:ext uri="{BB962C8B-B14F-4D97-AF65-F5344CB8AC3E}">
        <p14:creationId xmlns:p14="http://schemas.microsoft.com/office/powerpoint/2010/main" val="297250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1CDF-C16E-D9FB-0490-6752F3BAC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PUBLIC HEARINGS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F8E5A-CF7D-4AEA-7B11-1CF53A72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6031453" cy="4938851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Know the contents of your Citizen Participation Plan</a:t>
            </a:r>
          </a:p>
          <a:p>
            <a:r>
              <a:rPr lang="en-US" dirty="0"/>
              <a:t>Conduct public hearing before grant application submission  </a:t>
            </a:r>
          </a:p>
          <a:p>
            <a:r>
              <a:rPr lang="en-US" dirty="0"/>
              <a:t>Conduct hearings at convenient times and locations</a:t>
            </a:r>
          </a:p>
          <a:p>
            <a:pPr marL="0" lvl="1" indent="0">
              <a:buFont typeface="Calibri" panose="020F0502020204030204" pitchFamily="34" charset="0"/>
              <a:buNone/>
            </a:pPr>
            <a:r>
              <a:rPr lang="en-US" dirty="0"/>
              <a:t>Advertise public hearings at least 7 days in advance</a:t>
            </a:r>
          </a:p>
          <a:p>
            <a:pPr marL="0" lvl="1" indent="0">
              <a:buFont typeface="Calibri" panose="020F0502020204030204" pitchFamily="34" charset="0"/>
              <a:buNone/>
            </a:pPr>
            <a:r>
              <a:rPr lang="en-US" dirty="0"/>
              <a:t>Disability and language accommodations in advertisement</a:t>
            </a:r>
          </a:p>
        </p:txBody>
      </p:sp>
    </p:spTree>
    <p:extLst>
      <p:ext uri="{BB962C8B-B14F-4D97-AF65-F5344CB8AC3E}">
        <p14:creationId xmlns:p14="http://schemas.microsoft.com/office/powerpoint/2010/main" val="392247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416DB-BC4C-330B-1179-90F5684F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629025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Information to include in the Public Hearing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ECDA5D7-ED80-308C-B5F9-01BD9540A47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/>
          <a:srcRect t="22038" r="-2" b="-2"/>
          <a:stretch/>
        </p:blipFill>
        <p:spPr>
          <a:xfrm>
            <a:off x="20" y="10"/>
            <a:ext cx="4580077" cy="338326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19" descr="Three women brainstorming">
            <a:extLst>
              <a:ext uri="{FF2B5EF4-FFF2-40B4-BE49-F238E27FC236}">
                <a16:creationId xmlns:a16="http://schemas.microsoft.com/office/drawing/2014/main" id="{C5646C18-01E0-75C8-7655-4411D8143C9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32" b="1"/>
          <a:stretch/>
        </p:blipFill>
        <p:spPr>
          <a:xfrm>
            <a:off x="20" y="3474720"/>
            <a:ext cx="4580077" cy="338328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71E581-3C99-81DE-3F57-81E7595DC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668944" cy="4313071"/>
          </a:xfrm>
        </p:spPr>
        <p:txBody>
          <a:bodyPr vert="horz" lIns="0" tIns="45720" rIns="0" bIns="45720" rtlCol="0">
            <a:normAutofit fontScale="92500" lnSpcReduction="20000"/>
          </a:bodyPr>
          <a:lstStyle/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Goals and objectives of the CDBG program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The total amount of CDBG funds available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The role of the citizens in the application process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The range of activities which may be undertaken by the local government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Proposed activities for project and amount to be requested for project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The proposed amount of funds to be used to benefit low- and moderate-income people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If a proposed project activity is going to result in relocating residents &amp; businesses</a:t>
            </a:r>
          </a:p>
        </p:txBody>
      </p:sp>
    </p:spTree>
    <p:extLst>
      <p:ext uri="{BB962C8B-B14F-4D97-AF65-F5344CB8AC3E}">
        <p14:creationId xmlns:p14="http://schemas.microsoft.com/office/powerpoint/2010/main" val="247813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9AD8A-1DD0-5798-279E-723AFBF2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16835"/>
            <a:ext cx="3657600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Documentation of Public Hearings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14F44DF-CFAB-3A41-7827-C5A0C20448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779092"/>
              </p:ext>
            </p:extLst>
          </p:nvPr>
        </p:nvGraphicFramePr>
        <p:xfrm>
          <a:off x="4741863" y="677333"/>
          <a:ext cx="6797675" cy="539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0384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761791-33a0-47b7-8145-9d3c2515a3a0" xsi:nil="true"/>
    <lcf76f155ced4ddcb4097134ff3c332f xmlns="ead14a2b-0901-4851-9135-e440dd1a60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5F50E3F8B8C44D9EA5BD2549956CF2" ma:contentTypeVersion="14" ma:contentTypeDescription="Create a new document." ma:contentTypeScope="" ma:versionID="9ab502d2ef48a0fa6606d91c30b32af9">
  <xsd:schema xmlns:xsd="http://www.w3.org/2001/XMLSchema" xmlns:xs="http://www.w3.org/2001/XMLSchema" xmlns:p="http://schemas.microsoft.com/office/2006/metadata/properties" xmlns:ns2="ead14a2b-0901-4851-9135-e440dd1a60d2" xmlns:ns3="bc761791-33a0-47b7-8145-9d3c2515a3a0" targetNamespace="http://schemas.microsoft.com/office/2006/metadata/properties" ma:root="true" ma:fieldsID="bb740f5bfe4c4def29498592f95f8cc2" ns2:_="" ns3:_="">
    <xsd:import namespace="ead14a2b-0901-4851-9135-e440dd1a60d2"/>
    <xsd:import namespace="bc761791-33a0-47b7-8145-9d3c2515a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14a2b-0901-4851-9135-e440dd1a60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5dbdce9-60e9-41e5-8608-85a453d288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61791-33a0-47b7-8145-9d3c2515a3a0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8985699-f427-45a7-93a3-105b7de166ff}" ma:internalName="TaxCatchAll" ma:showField="CatchAllData" ma:web="bc761791-33a0-47b7-8145-9d3c2515a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5EAF09-0AF4-4FB8-BEF4-406F981831CF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Retrospect design</Template>
  <TotalTime>120</TotalTime>
  <Words>352</Words>
  <Application>Microsoft Office PowerPoint</Application>
  <PresentationFormat>Widescreen</PresentationFormat>
  <Paragraphs>61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Wingdings</vt:lpstr>
      <vt:lpstr>RetrospectVTI</vt:lpstr>
      <vt:lpstr>Citizen Participation Plan (CPP)  Public Hearings  Joy Smith     Scott Stewart</vt:lpstr>
      <vt:lpstr>PRIMARY GOAL</vt:lpstr>
      <vt:lpstr>All Local Governments receiving CDBG Grant Funds must:</vt:lpstr>
      <vt:lpstr>PRIORITIZE</vt:lpstr>
      <vt:lpstr>Some Items to include in the Citizen Participation Plan</vt:lpstr>
      <vt:lpstr>Public Hearings</vt:lpstr>
      <vt:lpstr>PUBLIC HEARINGS</vt:lpstr>
      <vt:lpstr>Information to include in the Public Hearing</vt:lpstr>
      <vt:lpstr>Documentation of Public Hearings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Participation Plan (CPP) 24 CFR Part 570.486  Joy Smith    Scott Stewart</dc:title>
  <dc:creator>Williams, Trent</dc:creator>
  <cp:lastModifiedBy>Prince, Tonika</cp:lastModifiedBy>
  <cp:revision>3</cp:revision>
  <dcterms:created xsi:type="dcterms:W3CDTF">2024-04-19T18:28:03Z</dcterms:created>
  <dcterms:modified xsi:type="dcterms:W3CDTF">2024-04-24T13:08:05Z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