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4"/>
  </p:notesMasterIdLst>
  <p:sldIdLst>
    <p:sldId id="258" r:id="rId5"/>
    <p:sldId id="3416" r:id="rId6"/>
    <p:sldId id="3652" r:id="rId7"/>
    <p:sldId id="265" r:id="rId8"/>
    <p:sldId id="3637" r:id="rId9"/>
    <p:sldId id="3418" r:id="rId10"/>
    <p:sldId id="3638" r:id="rId11"/>
    <p:sldId id="3639" r:id="rId12"/>
    <p:sldId id="3640" r:id="rId13"/>
    <p:sldId id="3651" r:id="rId14"/>
    <p:sldId id="3642" r:id="rId15"/>
    <p:sldId id="3643" r:id="rId16"/>
    <p:sldId id="3645" r:id="rId17"/>
    <p:sldId id="3646" r:id="rId18"/>
    <p:sldId id="3647" r:id="rId19"/>
    <p:sldId id="3649" r:id="rId20"/>
    <p:sldId id="3493" r:id="rId21"/>
    <p:sldId id="3653" r:id="rId22"/>
    <p:sldId id="288"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824" userDrawn="1">
          <p15:clr>
            <a:srgbClr val="A4A3A4"/>
          </p15:clr>
        </p15:guide>
        <p15:guide id="2" pos="145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793316-30F3-5FDA-A0A4-3602200F84B0}" name="Jordan Shapiro" initials="JS" userId="S::jshapiro@ctcnet.us::342f1420-7b89-49d0-90eb-5b076e31f700" providerId="AD"/>
  <p188:author id="{61717E28-14DA-1A28-EC6E-53342CA6A359}" name="Matt Bubolz" initials="MB" userId="c6bc17e21add1654" providerId="Windows Live"/>
  <p188:author id="{C8117947-9197-AB0E-C03E-10AD86850B84}" name="Julie Elias" initials="JE" userId="S::jelias@ctcnet.us::4a10118b-6e38-47ad-8fef-925e287108dd" providerId="AD"/>
  <p188:author id="{761D2455-BA9F-9A34-34DE-6C0C5054C8FB}" name="Daniela Blaise" initials="DB" userId="S::daniela.blaise@ruralinnovation.onmicrosoft.com::e65d5b22-1c52-40a8-985e-53d7495290d3" providerId="AD"/>
  <p188:author id="{773A1C5E-3941-D1DF-C57B-5272338ABDE9}" name="Gillian Chisholm" initials="GC" userId="S::gchisholm@ctcnet.us::3e00ee1b-91c0-4b99-9c02-e425565742fb" providerId="AD"/>
  <p188:author id="{97D2BC64-085F-0E59-6D93-0069E020E206}" name="Alex Goldman" initials="AG" userId="S::agoldman@ctcnet.us::ba6df6ed-514f-4c75-bf37-ee0ae290a2fc" providerId="AD"/>
  <p188:author id="{E6C8479E-768D-8683-A205-119627573D52}" name="Andy Spurgeon" initials="AS" userId="S::aspurgeon@ctcnet.us::2083aaf2-f715-4b0d-8d1f-e8021948cfa6" providerId="AD"/>
  <p188:author id="{42AD7BEC-2EAB-B40E-767F-FF5DB83ABAA4}" name="Mala Goodrich" initials="MG" userId="S::mgoodrich@ctcnet.us::27919c37-1a0b-47a4-8fb7-6ff0e1c7533f" providerId="AD"/>
  <p188:author id="{378AFAF7-D84E-50C6-807C-7EECC762A403}" name="Ziggy Rivkin-Fish" initials="ZRF" userId="S::zrivkinfish@ctcnet.us::be2c664b-ef01-4462-bf07-a64d355209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445"/>
    <a:srgbClr val="33CC99"/>
    <a:srgbClr val="242451"/>
    <a:srgbClr val="A44F2C"/>
    <a:srgbClr val="404090"/>
    <a:srgbClr val="228665"/>
    <a:srgbClr val="FFFFFF"/>
    <a:srgbClr val="E6EDF7"/>
    <a:srgbClr val="DEE5EE"/>
    <a:srgbClr val="EDF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F0AF77-0404-48DD-979E-EF2AA9EFF8D0}" v="90" dt="2023-10-02T19:42:26.41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38"/>
  </p:normalViewPr>
  <p:slideViewPr>
    <p:cSldViewPr snapToGrid="0">
      <p:cViewPr varScale="1">
        <p:scale>
          <a:sx n="31" d="100"/>
          <a:sy n="31" d="100"/>
        </p:scale>
        <p:origin x="832" y="92"/>
      </p:cViewPr>
      <p:guideLst>
        <p:guide orient="horz" pos="4824"/>
        <p:guide pos="14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e Hovis" userId="f9a02344-ac38-466b-b111-00351cfd8fc5" providerId="ADAL" clId="{1DF0AF77-0404-48DD-979E-EF2AA9EFF8D0}"/>
    <pc:docChg chg="undo custSel addSld delSld modSld">
      <pc:chgData name="Joanne Hovis" userId="f9a02344-ac38-466b-b111-00351cfd8fc5" providerId="ADAL" clId="{1DF0AF77-0404-48DD-979E-EF2AA9EFF8D0}" dt="2023-10-02T19:44:24.140" v="2070" actId="20577"/>
      <pc:docMkLst>
        <pc:docMk/>
      </pc:docMkLst>
      <pc:sldChg chg="addSp delSp modSp mod">
        <pc:chgData name="Joanne Hovis" userId="f9a02344-ac38-466b-b111-00351cfd8fc5" providerId="ADAL" clId="{1DF0AF77-0404-48DD-979E-EF2AA9EFF8D0}" dt="2023-10-02T19:37:07.341" v="1846" actId="6549"/>
        <pc:sldMkLst>
          <pc:docMk/>
          <pc:sldMk cId="477325408" sldId="258"/>
        </pc:sldMkLst>
        <pc:spChg chg="mod">
          <ac:chgData name="Joanne Hovis" userId="f9a02344-ac38-466b-b111-00351cfd8fc5" providerId="ADAL" clId="{1DF0AF77-0404-48DD-979E-EF2AA9EFF8D0}" dt="2023-10-02T19:37:07.341" v="1846" actId="6549"/>
          <ac:spMkLst>
            <pc:docMk/>
            <pc:sldMk cId="477325408" sldId="258"/>
            <ac:spMk id="2" creationId="{339A6D00-EE0B-4BCC-60D9-CA964019D08D}"/>
          </ac:spMkLst>
        </pc:spChg>
        <pc:spChg chg="del">
          <ac:chgData name="Joanne Hovis" userId="f9a02344-ac38-466b-b111-00351cfd8fc5" providerId="ADAL" clId="{1DF0AF77-0404-48DD-979E-EF2AA9EFF8D0}" dt="2023-10-02T18:39:17.029" v="424" actId="478"/>
          <ac:spMkLst>
            <pc:docMk/>
            <pc:sldMk cId="477325408" sldId="258"/>
            <ac:spMk id="3" creationId="{DFCBF6EC-41B2-F8F4-640C-F9012FB29645}"/>
          </ac:spMkLst>
        </pc:spChg>
        <pc:spChg chg="mod">
          <ac:chgData name="Joanne Hovis" userId="f9a02344-ac38-466b-b111-00351cfd8fc5" providerId="ADAL" clId="{1DF0AF77-0404-48DD-979E-EF2AA9EFF8D0}" dt="2023-10-02T18:39:14.040" v="423" actId="1076"/>
          <ac:spMkLst>
            <pc:docMk/>
            <pc:sldMk cId="477325408" sldId="258"/>
            <ac:spMk id="4" creationId="{A208D5EF-4401-888C-948E-D76C2D941EEF}"/>
          </ac:spMkLst>
        </pc:spChg>
        <pc:spChg chg="add del mod">
          <ac:chgData name="Joanne Hovis" userId="f9a02344-ac38-466b-b111-00351cfd8fc5" providerId="ADAL" clId="{1DF0AF77-0404-48DD-979E-EF2AA9EFF8D0}" dt="2023-10-02T18:39:24.943" v="426" actId="478"/>
          <ac:spMkLst>
            <pc:docMk/>
            <pc:sldMk cId="477325408" sldId="258"/>
            <ac:spMk id="6" creationId="{0ECF41E8-6A78-067D-C63D-532A274E1533}"/>
          </ac:spMkLst>
        </pc:spChg>
      </pc:sldChg>
      <pc:sldChg chg="modSp mod">
        <pc:chgData name="Joanne Hovis" userId="f9a02344-ac38-466b-b111-00351cfd8fc5" providerId="ADAL" clId="{1DF0AF77-0404-48DD-979E-EF2AA9EFF8D0}" dt="2023-10-02T19:41:17.912" v="1942" actId="6549"/>
        <pc:sldMkLst>
          <pc:docMk/>
          <pc:sldMk cId="36053061" sldId="265"/>
        </pc:sldMkLst>
        <pc:spChg chg="mod">
          <ac:chgData name="Joanne Hovis" userId="f9a02344-ac38-466b-b111-00351cfd8fc5" providerId="ADAL" clId="{1DF0AF77-0404-48DD-979E-EF2AA9EFF8D0}" dt="2023-10-02T19:40:22.676" v="1914" actId="20577"/>
          <ac:spMkLst>
            <pc:docMk/>
            <pc:sldMk cId="36053061" sldId="265"/>
            <ac:spMk id="2" creationId="{C3A7771B-CBB6-9B41-5BC1-C9DCA08534D9}"/>
          </ac:spMkLst>
        </pc:spChg>
        <pc:spChg chg="mod">
          <ac:chgData name="Joanne Hovis" userId="f9a02344-ac38-466b-b111-00351cfd8fc5" providerId="ADAL" clId="{1DF0AF77-0404-48DD-979E-EF2AA9EFF8D0}" dt="2023-10-02T19:40:39.720" v="1931" actId="113"/>
          <ac:spMkLst>
            <pc:docMk/>
            <pc:sldMk cId="36053061" sldId="265"/>
            <ac:spMk id="3" creationId="{7FF37844-5BCA-D84E-D50D-9A7519C4614C}"/>
          </ac:spMkLst>
        </pc:spChg>
        <pc:spChg chg="mod">
          <ac:chgData name="Joanne Hovis" userId="f9a02344-ac38-466b-b111-00351cfd8fc5" providerId="ADAL" clId="{1DF0AF77-0404-48DD-979E-EF2AA9EFF8D0}" dt="2023-10-02T18:41:08.274" v="632" actId="20577"/>
          <ac:spMkLst>
            <pc:docMk/>
            <pc:sldMk cId="36053061" sldId="265"/>
            <ac:spMk id="47" creationId="{260C74DC-19BE-19EA-6592-C02BCD809A31}"/>
          </ac:spMkLst>
        </pc:spChg>
        <pc:spChg chg="mod">
          <ac:chgData name="Joanne Hovis" userId="f9a02344-ac38-466b-b111-00351cfd8fc5" providerId="ADAL" clId="{1DF0AF77-0404-48DD-979E-EF2AA9EFF8D0}" dt="2023-10-02T19:40:54.868" v="1932" actId="20577"/>
          <ac:spMkLst>
            <pc:docMk/>
            <pc:sldMk cId="36053061" sldId="265"/>
            <ac:spMk id="51" creationId="{6FF38635-1DE4-3A7E-5152-C2F1858D8D74}"/>
          </ac:spMkLst>
        </pc:spChg>
        <pc:spChg chg="mod">
          <ac:chgData name="Joanne Hovis" userId="f9a02344-ac38-466b-b111-00351cfd8fc5" providerId="ADAL" clId="{1DF0AF77-0404-48DD-979E-EF2AA9EFF8D0}" dt="2023-10-02T19:41:17.912" v="1942" actId="6549"/>
          <ac:spMkLst>
            <pc:docMk/>
            <pc:sldMk cId="36053061" sldId="265"/>
            <ac:spMk id="52" creationId="{8E109638-F61F-D4CF-6F3A-F042F2E22070}"/>
          </ac:spMkLst>
        </pc:spChg>
        <pc:spChg chg="mod">
          <ac:chgData name="Joanne Hovis" userId="f9a02344-ac38-466b-b111-00351cfd8fc5" providerId="ADAL" clId="{1DF0AF77-0404-48DD-979E-EF2AA9EFF8D0}" dt="2023-10-02T18:42:26.089" v="671" actId="6549"/>
          <ac:spMkLst>
            <pc:docMk/>
            <pc:sldMk cId="36053061" sldId="265"/>
            <ac:spMk id="53" creationId="{04BA209B-B29A-6EE3-1EB5-4AF820EC0270}"/>
          </ac:spMkLst>
        </pc:spChg>
      </pc:sldChg>
      <pc:sldChg chg="modSp mod">
        <pc:chgData name="Joanne Hovis" userId="f9a02344-ac38-466b-b111-00351cfd8fc5" providerId="ADAL" clId="{1DF0AF77-0404-48DD-979E-EF2AA9EFF8D0}" dt="2023-10-02T19:40:10.384" v="1900" actId="6549"/>
        <pc:sldMkLst>
          <pc:docMk/>
          <pc:sldMk cId="3208119961" sldId="3416"/>
        </pc:sldMkLst>
        <pc:spChg chg="mod">
          <ac:chgData name="Joanne Hovis" userId="f9a02344-ac38-466b-b111-00351cfd8fc5" providerId="ADAL" clId="{1DF0AF77-0404-48DD-979E-EF2AA9EFF8D0}" dt="2023-10-02T19:40:10.384" v="1900" actId="6549"/>
          <ac:spMkLst>
            <pc:docMk/>
            <pc:sldMk cId="3208119961" sldId="3416"/>
            <ac:spMk id="4" creationId="{EFCCF57C-EBD6-C8AC-1A91-EBA63435BEDC}"/>
          </ac:spMkLst>
        </pc:spChg>
      </pc:sldChg>
      <pc:sldChg chg="modSp mod">
        <pc:chgData name="Joanne Hovis" userId="f9a02344-ac38-466b-b111-00351cfd8fc5" providerId="ADAL" clId="{1DF0AF77-0404-48DD-979E-EF2AA9EFF8D0}" dt="2023-10-02T19:42:31.916" v="1994" actId="403"/>
        <pc:sldMkLst>
          <pc:docMk/>
          <pc:sldMk cId="1992252274" sldId="3418"/>
        </pc:sldMkLst>
        <pc:graphicFrameChg chg="mod modGraphic">
          <ac:chgData name="Joanne Hovis" userId="f9a02344-ac38-466b-b111-00351cfd8fc5" providerId="ADAL" clId="{1DF0AF77-0404-48DD-979E-EF2AA9EFF8D0}" dt="2023-10-02T19:42:31.916" v="1994" actId="403"/>
          <ac:graphicFrameMkLst>
            <pc:docMk/>
            <pc:sldMk cId="1992252274" sldId="3418"/>
            <ac:graphicFrameMk id="5" creationId="{53CE2DBA-029E-FA2F-1579-B8BA28BF2BB7}"/>
          </ac:graphicFrameMkLst>
        </pc:graphicFrameChg>
      </pc:sldChg>
      <pc:sldChg chg="del">
        <pc:chgData name="Joanne Hovis" userId="f9a02344-ac38-466b-b111-00351cfd8fc5" providerId="ADAL" clId="{1DF0AF77-0404-48DD-979E-EF2AA9EFF8D0}" dt="2023-10-02T18:34:51.303" v="325" actId="47"/>
        <pc:sldMkLst>
          <pc:docMk/>
          <pc:sldMk cId="365515557" sldId="3492"/>
        </pc:sldMkLst>
      </pc:sldChg>
      <pc:sldChg chg="modSp mod">
        <pc:chgData name="Joanne Hovis" userId="f9a02344-ac38-466b-b111-00351cfd8fc5" providerId="ADAL" clId="{1DF0AF77-0404-48DD-979E-EF2AA9EFF8D0}" dt="2023-10-02T19:39:38.401" v="1861" actId="20577"/>
        <pc:sldMkLst>
          <pc:docMk/>
          <pc:sldMk cId="2787379760" sldId="3493"/>
        </pc:sldMkLst>
        <pc:spChg chg="mod">
          <ac:chgData name="Joanne Hovis" userId="f9a02344-ac38-466b-b111-00351cfd8fc5" providerId="ADAL" clId="{1DF0AF77-0404-48DD-979E-EF2AA9EFF8D0}" dt="2023-10-02T18:35:21.018" v="339" actId="20577"/>
          <ac:spMkLst>
            <pc:docMk/>
            <pc:sldMk cId="2787379760" sldId="3493"/>
            <ac:spMk id="8" creationId="{73E318C3-733A-5644-FF11-5E31BA84F0BC}"/>
          </ac:spMkLst>
        </pc:spChg>
        <pc:spChg chg="mod">
          <ac:chgData name="Joanne Hovis" userId="f9a02344-ac38-466b-b111-00351cfd8fc5" providerId="ADAL" clId="{1DF0AF77-0404-48DD-979E-EF2AA9EFF8D0}" dt="2023-10-02T19:39:38.401" v="1861" actId="20577"/>
          <ac:spMkLst>
            <pc:docMk/>
            <pc:sldMk cId="2787379760" sldId="3493"/>
            <ac:spMk id="13" creationId="{5DC7AE58-9816-8057-368C-9385DDFEB63A}"/>
          </ac:spMkLst>
        </pc:spChg>
        <pc:spChg chg="mod">
          <ac:chgData name="Joanne Hovis" userId="f9a02344-ac38-466b-b111-00351cfd8fc5" providerId="ADAL" clId="{1DF0AF77-0404-48DD-979E-EF2AA9EFF8D0}" dt="2023-10-02T18:36:00.704" v="382" actId="14100"/>
          <ac:spMkLst>
            <pc:docMk/>
            <pc:sldMk cId="2787379760" sldId="3493"/>
            <ac:spMk id="16" creationId="{1C46BB4F-0FC2-8FFF-2B0E-8FF3E6176628}"/>
          </ac:spMkLst>
        </pc:spChg>
      </pc:sldChg>
      <pc:sldChg chg="modSp mod">
        <pc:chgData name="Joanne Hovis" userId="f9a02344-ac38-466b-b111-00351cfd8fc5" providerId="ADAL" clId="{1DF0AF77-0404-48DD-979E-EF2AA9EFF8D0}" dt="2023-10-02T19:29:00.900" v="972" actId="6549"/>
        <pc:sldMkLst>
          <pc:docMk/>
          <pc:sldMk cId="1730288134" sldId="3637"/>
        </pc:sldMkLst>
        <pc:spChg chg="mod">
          <ac:chgData name="Joanne Hovis" userId="f9a02344-ac38-466b-b111-00351cfd8fc5" providerId="ADAL" clId="{1DF0AF77-0404-48DD-979E-EF2AA9EFF8D0}" dt="2023-10-02T19:29:00.900" v="972" actId="6549"/>
          <ac:spMkLst>
            <pc:docMk/>
            <pc:sldMk cId="1730288134" sldId="3637"/>
            <ac:spMk id="2" creationId="{C3A7771B-CBB6-9B41-5BC1-C9DCA08534D9}"/>
          </ac:spMkLst>
        </pc:spChg>
        <pc:spChg chg="mod">
          <ac:chgData name="Joanne Hovis" userId="f9a02344-ac38-466b-b111-00351cfd8fc5" providerId="ADAL" clId="{1DF0AF77-0404-48DD-979E-EF2AA9EFF8D0}" dt="2023-10-02T18:43:35.886" v="727" actId="20577"/>
          <ac:spMkLst>
            <pc:docMk/>
            <pc:sldMk cId="1730288134" sldId="3637"/>
            <ac:spMk id="20" creationId="{FD8F6D4C-037C-0A46-F3EC-79B7D7AE66DC}"/>
          </ac:spMkLst>
        </pc:spChg>
      </pc:sldChg>
      <pc:sldChg chg="modSp mod">
        <pc:chgData name="Joanne Hovis" userId="f9a02344-ac38-466b-b111-00351cfd8fc5" providerId="ADAL" clId="{1DF0AF77-0404-48DD-979E-EF2AA9EFF8D0}" dt="2023-10-02T19:43:41.765" v="2033" actId="20577"/>
        <pc:sldMkLst>
          <pc:docMk/>
          <pc:sldMk cId="406594415" sldId="3638"/>
        </pc:sldMkLst>
        <pc:spChg chg="mod">
          <ac:chgData name="Joanne Hovis" userId="f9a02344-ac38-466b-b111-00351cfd8fc5" providerId="ADAL" clId="{1DF0AF77-0404-48DD-979E-EF2AA9EFF8D0}" dt="2023-10-02T18:46:17.695" v="820" actId="20577"/>
          <ac:spMkLst>
            <pc:docMk/>
            <pc:sldMk cId="406594415" sldId="3638"/>
            <ac:spMk id="3" creationId="{D0AABB98-0ED3-5D18-B719-C8412A015F82}"/>
          </ac:spMkLst>
        </pc:spChg>
        <pc:spChg chg="mod">
          <ac:chgData name="Joanne Hovis" userId="f9a02344-ac38-466b-b111-00351cfd8fc5" providerId="ADAL" clId="{1DF0AF77-0404-48DD-979E-EF2AA9EFF8D0}" dt="2023-10-02T19:43:41.765" v="2033" actId="20577"/>
          <ac:spMkLst>
            <pc:docMk/>
            <pc:sldMk cId="406594415" sldId="3638"/>
            <ac:spMk id="16" creationId="{DCE75906-E943-1F9F-DDF8-B76B0A930FF1}"/>
          </ac:spMkLst>
        </pc:spChg>
        <pc:spChg chg="mod">
          <ac:chgData name="Joanne Hovis" userId="f9a02344-ac38-466b-b111-00351cfd8fc5" providerId="ADAL" clId="{1DF0AF77-0404-48DD-979E-EF2AA9EFF8D0}" dt="2023-10-02T19:43:30.989" v="2021" actId="20577"/>
          <ac:spMkLst>
            <pc:docMk/>
            <pc:sldMk cId="406594415" sldId="3638"/>
            <ac:spMk id="17" creationId="{C7A02D57-20B3-C715-7B7F-83EA80512D31}"/>
          </ac:spMkLst>
        </pc:spChg>
        <pc:spChg chg="mod">
          <ac:chgData name="Joanne Hovis" userId="f9a02344-ac38-466b-b111-00351cfd8fc5" providerId="ADAL" clId="{1DF0AF77-0404-48DD-979E-EF2AA9EFF8D0}" dt="2023-10-02T19:43:03.791" v="1995" actId="6549"/>
          <ac:spMkLst>
            <pc:docMk/>
            <pc:sldMk cId="406594415" sldId="3638"/>
            <ac:spMk id="25" creationId="{A2F4C440-A0C9-D616-E4A3-0C18CA5F5598}"/>
          </ac:spMkLst>
        </pc:spChg>
        <pc:spChg chg="mod">
          <ac:chgData name="Joanne Hovis" userId="f9a02344-ac38-466b-b111-00351cfd8fc5" providerId="ADAL" clId="{1DF0AF77-0404-48DD-979E-EF2AA9EFF8D0}" dt="2023-10-02T18:46:27.589" v="822" actId="403"/>
          <ac:spMkLst>
            <pc:docMk/>
            <pc:sldMk cId="406594415" sldId="3638"/>
            <ac:spMk id="28" creationId="{E92D048C-6463-1279-16A6-00BCB4228207}"/>
          </ac:spMkLst>
        </pc:spChg>
      </pc:sldChg>
      <pc:sldChg chg="modSp mod">
        <pc:chgData name="Joanne Hovis" userId="f9a02344-ac38-466b-b111-00351cfd8fc5" providerId="ADAL" clId="{1DF0AF77-0404-48DD-979E-EF2AA9EFF8D0}" dt="2023-10-02T19:43:59.880" v="2039" actId="20577"/>
        <pc:sldMkLst>
          <pc:docMk/>
          <pc:sldMk cId="464566883" sldId="3639"/>
        </pc:sldMkLst>
        <pc:spChg chg="mod">
          <ac:chgData name="Joanne Hovis" userId="f9a02344-ac38-466b-b111-00351cfd8fc5" providerId="ADAL" clId="{1DF0AF77-0404-48DD-979E-EF2AA9EFF8D0}" dt="2023-10-02T19:43:59.880" v="2039" actId="20577"/>
          <ac:spMkLst>
            <pc:docMk/>
            <pc:sldMk cId="464566883" sldId="3639"/>
            <ac:spMk id="36" creationId="{0F20154F-D91E-AD23-82B5-FFE875787066}"/>
          </ac:spMkLst>
        </pc:spChg>
      </pc:sldChg>
      <pc:sldChg chg="addSp delSp modSp mod">
        <pc:chgData name="Joanne Hovis" userId="f9a02344-ac38-466b-b111-00351cfd8fc5" providerId="ADAL" clId="{1DF0AF77-0404-48DD-979E-EF2AA9EFF8D0}" dt="2023-10-02T19:29:49.214" v="977" actId="1076"/>
        <pc:sldMkLst>
          <pc:docMk/>
          <pc:sldMk cId="1006495695" sldId="3640"/>
        </pc:sldMkLst>
        <pc:spChg chg="mod">
          <ac:chgData name="Joanne Hovis" userId="f9a02344-ac38-466b-b111-00351cfd8fc5" providerId="ADAL" clId="{1DF0AF77-0404-48DD-979E-EF2AA9EFF8D0}" dt="2023-10-02T18:25:45.815" v="7" actId="20577"/>
          <ac:spMkLst>
            <pc:docMk/>
            <pc:sldMk cId="1006495695" sldId="3640"/>
            <ac:spMk id="8" creationId="{F148A53E-0C09-5258-78DB-6BFC86FBFC17}"/>
          </ac:spMkLst>
        </pc:spChg>
        <pc:spChg chg="add mod">
          <ac:chgData name="Joanne Hovis" userId="f9a02344-ac38-466b-b111-00351cfd8fc5" providerId="ADAL" clId="{1DF0AF77-0404-48DD-979E-EF2AA9EFF8D0}" dt="2023-10-02T19:29:49.214" v="977" actId="1076"/>
          <ac:spMkLst>
            <pc:docMk/>
            <pc:sldMk cId="1006495695" sldId="3640"/>
            <ac:spMk id="14" creationId="{21E07BB9-A9F9-18C2-6467-5EE462D8D05B}"/>
          </ac:spMkLst>
        </pc:spChg>
        <pc:spChg chg="del">
          <ac:chgData name="Joanne Hovis" userId="f9a02344-ac38-466b-b111-00351cfd8fc5" providerId="ADAL" clId="{1DF0AF77-0404-48DD-979E-EF2AA9EFF8D0}" dt="2023-10-02T19:29:35.361" v="974" actId="478"/>
          <ac:spMkLst>
            <pc:docMk/>
            <pc:sldMk cId="1006495695" sldId="3640"/>
            <ac:spMk id="29" creationId="{B1BAAC15-A13C-0D74-D4FB-85E51F4E51B8}"/>
          </ac:spMkLst>
        </pc:spChg>
        <pc:spChg chg="del">
          <ac:chgData name="Joanne Hovis" userId="f9a02344-ac38-466b-b111-00351cfd8fc5" providerId="ADAL" clId="{1DF0AF77-0404-48DD-979E-EF2AA9EFF8D0}" dt="2023-10-02T19:29:31.526" v="973" actId="478"/>
          <ac:spMkLst>
            <pc:docMk/>
            <pc:sldMk cId="1006495695" sldId="3640"/>
            <ac:spMk id="30" creationId="{EA7CB533-FA3B-6682-5F87-87ACA1758A0C}"/>
          </ac:spMkLst>
        </pc:spChg>
        <pc:spChg chg="mod">
          <ac:chgData name="Joanne Hovis" userId="f9a02344-ac38-466b-b111-00351cfd8fc5" providerId="ADAL" clId="{1DF0AF77-0404-48DD-979E-EF2AA9EFF8D0}" dt="2023-10-02T18:26:47.171" v="12" actId="1076"/>
          <ac:spMkLst>
            <pc:docMk/>
            <pc:sldMk cId="1006495695" sldId="3640"/>
            <ac:spMk id="39" creationId="{F460A54F-3092-10D2-B779-A6B5606D91DC}"/>
          </ac:spMkLst>
        </pc:spChg>
        <pc:spChg chg="mod">
          <ac:chgData name="Joanne Hovis" userId="f9a02344-ac38-466b-b111-00351cfd8fc5" providerId="ADAL" clId="{1DF0AF77-0404-48DD-979E-EF2AA9EFF8D0}" dt="2023-10-02T18:25:59.630" v="8" actId="1076"/>
          <ac:spMkLst>
            <pc:docMk/>
            <pc:sldMk cId="1006495695" sldId="3640"/>
            <ac:spMk id="47" creationId="{1369C668-11CF-1A56-0C51-5FE7A032F250}"/>
          </ac:spMkLst>
        </pc:spChg>
        <pc:spChg chg="mod">
          <ac:chgData name="Joanne Hovis" userId="f9a02344-ac38-466b-b111-00351cfd8fc5" providerId="ADAL" clId="{1DF0AF77-0404-48DD-979E-EF2AA9EFF8D0}" dt="2023-10-02T18:27:02.891" v="13" actId="1076"/>
          <ac:spMkLst>
            <pc:docMk/>
            <pc:sldMk cId="1006495695" sldId="3640"/>
            <ac:spMk id="55" creationId="{FE394683-C8FF-19E5-9C72-A535272C25D2}"/>
          </ac:spMkLst>
        </pc:spChg>
        <pc:cxnChg chg="del">
          <ac:chgData name="Joanne Hovis" userId="f9a02344-ac38-466b-b111-00351cfd8fc5" providerId="ADAL" clId="{1DF0AF77-0404-48DD-979E-EF2AA9EFF8D0}" dt="2023-10-02T19:29:37.958" v="975" actId="478"/>
          <ac:cxnSpMkLst>
            <pc:docMk/>
            <pc:sldMk cId="1006495695" sldId="3640"/>
            <ac:cxnSpMk id="42" creationId="{3CE91C08-A37C-E403-D11F-8E5A648C9B05}"/>
          </ac:cxnSpMkLst>
        </pc:cxnChg>
        <pc:cxnChg chg="mod">
          <ac:chgData name="Joanne Hovis" userId="f9a02344-ac38-466b-b111-00351cfd8fc5" providerId="ADAL" clId="{1DF0AF77-0404-48DD-979E-EF2AA9EFF8D0}" dt="2023-10-02T18:26:30.175" v="11" actId="1076"/>
          <ac:cxnSpMkLst>
            <pc:docMk/>
            <pc:sldMk cId="1006495695" sldId="3640"/>
            <ac:cxnSpMk id="50" creationId="{42167560-73B3-2795-D769-79784FFFFF1D}"/>
          </ac:cxnSpMkLst>
        </pc:cxnChg>
        <pc:cxnChg chg="mod">
          <ac:chgData name="Joanne Hovis" userId="f9a02344-ac38-466b-b111-00351cfd8fc5" providerId="ADAL" clId="{1DF0AF77-0404-48DD-979E-EF2AA9EFF8D0}" dt="2023-10-02T18:25:20.556" v="5" actId="14100"/>
          <ac:cxnSpMkLst>
            <pc:docMk/>
            <pc:sldMk cId="1006495695" sldId="3640"/>
            <ac:cxnSpMk id="52" creationId="{FED4507A-F1E7-0B14-722B-A2FA1F269E7C}"/>
          </ac:cxnSpMkLst>
        </pc:cxnChg>
      </pc:sldChg>
      <pc:sldChg chg="modSp mod">
        <pc:chgData name="Joanne Hovis" userId="f9a02344-ac38-466b-b111-00351cfd8fc5" providerId="ADAL" clId="{1DF0AF77-0404-48DD-979E-EF2AA9EFF8D0}" dt="2023-10-02T19:44:24.140" v="2070" actId="20577"/>
        <pc:sldMkLst>
          <pc:docMk/>
          <pc:sldMk cId="872561653" sldId="3642"/>
        </pc:sldMkLst>
        <pc:spChg chg="mod">
          <ac:chgData name="Joanne Hovis" userId="f9a02344-ac38-466b-b111-00351cfd8fc5" providerId="ADAL" clId="{1DF0AF77-0404-48DD-979E-EF2AA9EFF8D0}" dt="2023-10-02T19:26:59.060" v="897" actId="313"/>
          <ac:spMkLst>
            <pc:docMk/>
            <pc:sldMk cId="872561653" sldId="3642"/>
            <ac:spMk id="108" creationId="{00000000-0000-0000-0000-000000000000}"/>
          </ac:spMkLst>
        </pc:spChg>
        <pc:spChg chg="mod">
          <ac:chgData name="Joanne Hovis" userId="f9a02344-ac38-466b-b111-00351cfd8fc5" providerId="ADAL" clId="{1DF0AF77-0404-48DD-979E-EF2AA9EFF8D0}" dt="2023-10-02T18:30:59.139" v="112" actId="20577"/>
          <ac:spMkLst>
            <pc:docMk/>
            <pc:sldMk cId="872561653" sldId="3642"/>
            <ac:spMk id="109" creationId="{00000000-0000-0000-0000-000000000000}"/>
          </ac:spMkLst>
        </pc:spChg>
        <pc:spChg chg="mod">
          <ac:chgData name="Joanne Hovis" userId="f9a02344-ac38-466b-b111-00351cfd8fc5" providerId="ADAL" clId="{1DF0AF77-0404-48DD-979E-EF2AA9EFF8D0}" dt="2023-10-02T18:31:21.038" v="158" actId="20577"/>
          <ac:spMkLst>
            <pc:docMk/>
            <pc:sldMk cId="872561653" sldId="3642"/>
            <ac:spMk id="111" creationId="{00000000-0000-0000-0000-000000000000}"/>
          </ac:spMkLst>
        </pc:spChg>
        <pc:spChg chg="mod">
          <ac:chgData name="Joanne Hovis" userId="f9a02344-ac38-466b-b111-00351cfd8fc5" providerId="ADAL" clId="{1DF0AF77-0404-48DD-979E-EF2AA9EFF8D0}" dt="2023-10-02T19:44:24.140" v="2070" actId="20577"/>
          <ac:spMkLst>
            <pc:docMk/>
            <pc:sldMk cId="872561653" sldId="3642"/>
            <ac:spMk id="112" creationId="{00000000-0000-0000-0000-000000000000}"/>
          </ac:spMkLst>
        </pc:spChg>
      </pc:sldChg>
      <pc:sldChg chg="modSp mod">
        <pc:chgData name="Joanne Hovis" userId="f9a02344-ac38-466b-b111-00351cfd8fc5" providerId="ADAL" clId="{1DF0AF77-0404-48DD-979E-EF2AA9EFF8D0}" dt="2023-10-02T18:32:09.975" v="213" actId="6549"/>
        <pc:sldMkLst>
          <pc:docMk/>
          <pc:sldMk cId="1145098877" sldId="3643"/>
        </pc:sldMkLst>
        <pc:spChg chg="mod">
          <ac:chgData name="Joanne Hovis" userId="f9a02344-ac38-466b-b111-00351cfd8fc5" providerId="ADAL" clId="{1DF0AF77-0404-48DD-979E-EF2AA9EFF8D0}" dt="2023-10-02T18:32:09.975" v="213" actId="6549"/>
          <ac:spMkLst>
            <pc:docMk/>
            <pc:sldMk cId="1145098877" sldId="3643"/>
            <ac:spMk id="4" creationId="{98358754-D34D-568E-7814-BE336AADEA52}"/>
          </ac:spMkLst>
        </pc:spChg>
      </pc:sldChg>
      <pc:sldChg chg="modSp mod">
        <pc:chgData name="Joanne Hovis" userId="f9a02344-ac38-466b-b111-00351cfd8fc5" providerId="ADAL" clId="{1DF0AF77-0404-48DD-979E-EF2AA9EFF8D0}" dt="2023-10-02T19:31:12.997" v="996" actId="20577"/>
        <pc:sldMkLst>
          <pc:docMk/>
          <pc:sldMk cId="1131138543" sldId="3645"/>
        </pc:sldMkLst>
        <pc:spChg chg="mod">
          <ac:chgData name="Joanne Hovis" userId="f9a02344-ac38-466b-b111-00351cfd8fc5" providerId="ADAL" clId="{1DF0AF77-0404-48DD-979E-EF2AA9EFF8D0}" dt="2023-10-02T19:31:12.997" v="996" actId="20577"/>
          <ac:spMkLst>
            <pc:docMk/>
            <pc:sldMk cId="1131138543" sldId="3645"/>
            <ac:spMk id="3" creationId="{00197343-9978-8374-C99C-4DDB2EF9D5CB}"/>
          </ac:spMkLst>
        </pc:spChg>
      </pc:sldChg>
      <pc:sldChg chg="modSp mod">
        <pc:chgData name="Joanne Hovis" userId="f9a02344-ac38-466b-b111-00351cfd8fc5" providerId="ADAL" clId="{1DF0AF77-0404-48DD-979E-EF2AA9EFF8D0}" dt="2023-10-02T18:33:51.845" v="313" actId="20577"/>
        <pc:sldMkLst>
          <pc:docMk/>
          <pc:sldMk cId="3275370844" sldId="3646"/>
        </pc:sldMkLst>
        <pc:spChg chg="mod">
          <ac:chgData name="Joanne Hovis" userId="f9a02344-ac38-466b-b111-00351cfd8fc5" providerId="ADAL" clId="{1DF0AF77-0404-48DD-979E-EF2AA9EFF8D0}" dt="2023-10-02T18:33:07.473" v="236" actId="20577"/>
          <ac:spMkLst>
            <pc:docMk/>
            <pc:sldMk cId="3275370844" sldId="3646"/>
            <ac:spMk id="108" creationId="{00000000-0000-0000-0000-000000000000}"/>
          </ac:spMkLst>
        </pc:spChg>
        <pc:spChg chg="mod">
          <ac:chgData name="Joanne Hovis" userId="f9a02344-ac38-466b-b111-00351cfd8fc5" providerId="ADAL" clId="{1DF0AF77-0404-48DD-979E-EF2AA9EFF8D0}" dt="2023-10-02T18:33:51.845" v="313" actId="20577"/>
          <ac:spMkLst>
            <pc:docMk/>
            <pc:sldMk cId="3275370844" sldId="3646"/>
            <ac:spMk id="109" creationId="{00000000-0000-0000-0000-000000000000}"/>
          </ac:spMkLst>
        </pc:spChg>
        <pc:spChg chg="mod">
          <ac:chgData name="Joanne Hovis" userId="f9a02344-ac38-466b-b111-00351cfd8fc5" providerId="ADAL" clId="{1DF0AF77-0404-48DD-979E-EF2AA9EFF8D0}" dt="2023-10-02T18:33:11.605" v="239" actId="20577"/>
          <ac:spMkLst>
            <pc:docMk/>
            <pc:sldMk cId="3275370844" sldId="3646"/>
            <ac:spMk id="110" creationId="{00000000-0000-0000-0000-000000000000}"/>
          </ac:spMkLst>
        </pc:spChg>
        <pc:spChg chg="mod">
          <ac:chgData name="Joanne Hovis" userId="f9a02344-ac38-466b-b111-00351cfd8fc5" providerId="ADAL" clId="{1DF0AF77-0404-48DD-979E-EF2AA9EFF8D0}" dt="2023-10-02T18:33:18.016" v="245" actId="20577"/>
          <ac:spMkLst>
            <pc:docMk/>
            <pc:sldMk cId="3275370844" sldId="3646"/>
            <ac:spMk id="111" creationId="{00000000-0000-0000-0000-000000000000}"/>
          </ac:spMkLst>
        </pc:spChg>
        <pc:spChg chg="mod">
          <ac:chgData name="Joanne Hovis" userId="f9a02344-ac38-466b-b111-00351cfd8fc5" providerId="ADAL" clId="{1DF0AF77-0404-48DD-979E-EF2AA9EFF8D0}" dt="2023-10-02T18:32:52.268" v="230" actId="20577"/>
          <ac:spMkLst>
            <pc:docMk/>
            <pc:sldMk cId="3275370844" sldId="3646"/>
            <ac:spMk id="112" creationId="{00000000-0000-0000-0000-000000000000}"/>
          </ac:spMkLst>
        </pc:spChg>
        <pc:spChg chg="mod">
          <ac:chgData name="Joanne Hovis" userId="f9a02344-ac38-466b-b111-00351cfd8fc5" providerId="ADAL" clId="{1DF0AF77-0404-48DD-979E-EF2AA9EFF8D0}" dt="2023-10-02T18:32:59.829" v="234" actId="20577"/>
          <ac:spMkLst>
            <pc:docMk/>
            <pc:sldMk cId="3275370844" sldId="3646"/>
            <ac:spMk id="113" creationId="{00000000-0000-0000-0000-000000000000}"/>
          </ac:spMkLst>
        </pc:spChg>
      </pc:sldChg>
      <pc:sldChg chg="modSp mod">
        <pc:chgData name="Joanne Hovis" userId="f9a02344-ac38-466b-b111-00351cfd8fc5" providerId="ADAL" clId="{1DF0AF77-0404-48DD-979E-EF2AA9EFF8D0}" dt="2023-10-02T19:32:05.196" v="1027" actId="20577"/>
        <pc:sldMkLst>
          <pc:docMk/>
          <pc:sldMk cId="343233927" sldId="3647"/>
        </pc:sldMkLst>
        <pc:spChg chg="mod">
          <ac:chgData name="Joanne Hovis" userId="f9a02344-ac38-466b-b111-00351cfd8fc5" providerId="ADAL" clId="{1DF0AF77-0404-48DD-979E-EF2AA9EFF8D0}" dt="2023-10-02T18:34:01.981" v="319" actId="20577"/>
          <ac:spMkLst>
            <pc:docMk/>
            <pc:sldMk cId="343233927" sldId="3647"/>
            <ac:spMk id="334" creationId="{00000000-0000-0000-0000-000000000000}"/>
          </ac:spMkLst>
        </pc:spChg>
        <pc:spChg chg="mod">
          <ac:chgData name="Joanne Hovis" userId="f9a02344-ac38-466b-b111-00351cfd8fc5" providerId="ADAL" clId="{1DF0AF77-0404-48DD-979E-EF2AA9EFF8D0}" dt="2023-10-02T19:32:05.196" v="1027" actId="20577"/>
          <ac:spMkLst>
            <pc:docMk/>
            <pc:sldMk cId="343233927" sldId="3647"/>
            <ac:spMk id="335" creationId="{00000000-0000-0000-0000-000000000000}"/>
          </ac:spMkLst>
        </pc:spChg>
      </pc:sldChg>
      <pc:sldChg chg="del">
        <pc:chgData name="Joanne Hovis" userId="f9a02344-ac38-466b-b111-00351cfd8fc5" providerId="ADAL" clId="{1DF0AF77-0404-48DD-979E-EF2AA9EFF8D0}" dt="2023-10-02T18:34:54.547" v="326" actId="47"/>
        <pc:sldMkLst>
          <pc:docMk/>
          <pc:sldMk cId="1599551214" sldId="3648"/>
        </pc:sldMkLst>
      </pc:sldChg>
      <pc:sldChg chg="del">
        <pc:chgData name="Joanne Hovis" userId="f9a02344-ac38-466b-b111-00351cfd8fc5" providerId="ADAL" clId="{1DF0AF77-0404-48DD-979E-EF2AA9EFF8D0}" dt="2023-10-02T18:34:59.580" v="327" actId="47"/>
        <pc:sldMkLst>
          <pc:docMk/>
          <pc:sldMk cId="3795531335" sldId="3650"/>
        </pc:sldMkLst>
      </pc:sldChg>
      <pc:sldChg chg="modSp mod">
        <pc:chgData name="Joanne Hovis" userId="f9a02344-ac38-466b-b111-00351cfd8fc5" providerId="ADAL" clId="{1DF0AF77-0404-48DD-979E-EF2AA9EFF8D0}" dt="2023-10-02T19:26:30.733" v="888" actId="20577"/>
        <pc:sldMkLst>
          <pc:docMk/>
          <pc:sldMk cId="1301702272" sldId="3651"/>
        </pc:sldMkLst>
        <pc:spChg chg="mod">
          <ac:chgData name="Joanne Hovis" userId="f9a02344-ac38-466b-b111-00351cfd8fc5" providerId="ADAL" clId="{1DF0AF77-0404-48DD-979E-EF2AA9EFF8D0}" dt="2023-10-02T19:26:30.733" v="888" actId="20577"/>
          <ac:spMkLst>
            <pc:docMk/>
            <pc:sldMk cId="1301702272" sldId="3651"/>
            <ac:spMk id="3" creationId="{00197343-9978-8374-C99C-4DDB2EF9D5CB}"/>
          </ac:spMkLst>
        </pc:spChg>
      </pc:sldChg>
      <pc:sldChg chg="modSp mod">
        <pc:chgData name="Joanne Hovis" userId="f9a02344-ac38-466b-b111-00351cfd8fc5" providerId="ADAL" clId="{1DF0AF77-0404-48DD-979E-EF2AA9EFF8D0}" dt="2023-10-02T19:28:36.287" v="944" actId="20577"/>
        <pc:sldMkLst>
          <pc:docMk/>
          <pc:sldMk cId="6200596" sldId="3652"/>
        </pc:sldMkLst>
        <pc:spChg chg="mod">
          <ac:chgData name="Joanne Hovis" userId="f9a02344-ac38-466b-b111-00351cfd8fc5" providerId="ADAL" clId="{1DF0AF77-0404-48DD-979E-EF2AA9EFF8D0}" dt="2023-10-02T19:28:36.287" v="944" actId="20577"/>
          <ac:spMkLst>
            <pc:docMk/>
            <pc:sldMk cId="6200596" sldId="3652"/>
            <ac:spMk id="3" creationId="{00197343-9978-8374-C99C-4DDB2EF9D5CB}"/>
          </ac:spMkLst>
        </pc:spChg>
      </pc:sldChg>
      <pc:sldChg chg="modSp add mod">
        <pc:chgData name="Joanne Hovis" userId="f9a02344-ac38-466b-b111-00351cfd8fc5" providerId="ADAL" clId="{1DF0AF77-0404-48DD-979E-EF2AA9EFF8D0}" dt="2023-10-02T19:36:46.853" v="1838" actId="6549"/>
        <pc:sldMkLst>
          <pc:docMk/>
          <pc:sldMk cId="2147938348" sldId="3653"/>
        </pc:sldMkLst>
        <pc:spChg chg="mod">
          <ac:chgData name="Joanne Hovis" userId="f9a02344-ac38-466b-b111-00351cfd8fc5" providerId="ADAL" clId="{1DF0AF77-0404-48DD-979E-EF2AA9EFF8D0}" dt="2023-10-02T19:36:18.425" v="1802" actId="20577"/>
          <ac:spMkLst>
            <pc:docMk/>
            <pc:sldMk cId="2147938348" sldId="3653"/>
            <ac:spMk id="2" creationId="{5A94D2F9-1C93-62BE-A5B3-6126925D6EA9}"/>
          </ac:spMkLst>
        </pc:spChg>
        <pc:spChg chg="mod">
          <ac:chgData name="Joanne Hovis" userId="f9a02344-ac38-466b-b111-00351cfd8fc5" providerId="ADAL" clId="{1DF0AF77-0404-48DD-979E-EF2AA9EFF8D0}" dt="2023-10-02T19:36:01.209" v="1769" actId="20577"/>
          <ac:spMkLst>
            <pc:docMk/>
            <pc:sldMk cId="2147938348" sldId="3653"/>
            <ac:spMk id="3" creationId="{C70812ED-5D44-DA72-3102-BAAF32F421FD}"/>
          </ac:spMkLst>
        </pc:spChg>
        <pc:spChg chg="mod">
          <ac:chgData name="Joanne Hovis" userId="f9a02344-ac38-466b-b111-00351cfd8fc5" providerId="ADAL" clId="{1DF0AF77-0404-48DD-979E-EF2AA9EFF8D0}" dt="2023-10-02T19:36:38.024" v="1821" actId="20577"/>
          <ac:spMkLst>
            <pc:docMk/>
            <pc:sldMk cId="2147938348" sldId="3653"/>
            <ac:spMk id="334" creationId="{00000000-0000-0000-0000-000000000000}"/>
          </ac:spMkLst>
        </pc:spChg>
        <pc:spChg chg="mod">
          <ac:chgData name="Joanne Hovis" userId="f9a02344-ac38-466b-b111-00351cfd8fc5" providerId="ADAL" clId="{1DF0AF77-0404-48DD-979E-EF2AA9EFF8D0}" dt="2023-10-02T19:36:46.853" v="1838" actId="6549"/>
          <ac:spMkLst>
            <pc:docMk/>
            <pc:sldMk cId="2147938348" sldId="3653"/>
            <ac:spMk id="335" creationId="{00000000-0000-0000-0000-000000000000}"/>
          </ac:spMkLst>
        </pc:spChg>
        <pc:spChg chg="mod">
          <ac:chgData name="Joanne Hovis" userId="f9a02344-ac38-466b-b111-00351cfd8fc5" providerId="ADAL" clId="{1DF0AF77-0404-48DD-979E-EF2AA9EFF8D0}" dt="2023-10-02T19:32:26.275" v="1072" actId="20577"/>
          <ac:spMkLst>
            <pc:docMk/>
            <pc:sldMk cId="2147938348" sldId="3653"/>
            <ac:spMk id="336" creationId="{00000000-0000-0000-0000-000000000000}"/>
          </ac:spMkLst>
        </pc:spChg>
        <pc:spChg chg="mod">
          <ac:chgData name="Joanne Hovis" userId="f9a02344-ac38-466b-b111-00351cfd8fc5" providerId="ADAL" clId="{1DF0AF77-0404-48DD-979E-EF2AA9EFF8D0}" dt="2023-10-02T19:32:53.420" v="1189" actId="20577"/>
          <ac:spMkLst>
            <pc:docMk/>
            <pc:sldMk cId="2147938348" sldId="3653"/>
            <ac:spMk id="337" creationId="{00000000-0000-0000-0000-000000000000}"/>
          </ac:spMkLst>
        </pc:spChg>
        <pc:spChg chg="mod">
          <ac:chgData name="Joanne Hovis" userId="f9a02344-ac38-466b-b111-00351cfd8fc5" providerId="ADAL" clId="{1DF0AF77-0404-48DD-979E-EF2AA9EFF8D0}" dt="2023-10-02T19:33:16.627" v="1214" actId="20577"/>
          <ac:spMkLst>
            <pc:docMk/>
            <pc:sldMk cId="2147938348" sldId="3653"/>
            <ac:spMk id="343" creationId="{00000000-0000-0000-0000-000000000000}"/>
          </ac:spMkLst>
        </pc:spChg>
        <pc:spChg chg="mod">
          <ac:chgData name="Joanne Hovis" userId="f9a02344-ac38-466b-b111-00351cfd8fc5" providerId="ADAL" clId="{1DF0AF77-0404-48DD-979E-EF2AA9EFF8D0}" dt="2023-10-02T19:33:52.084" v="1340" actId="20577"/>
          <ac:spMkLst>
            <pc:docMk/>
            <pc:sldMk cId="2147938348" sldId="3653"/>
            <ac:spMk id="344" creationId="{00000000-0000-0000-0000-000000000000}"/>
          </ac:spMkLst>
        </pc:spChg>
        <pc:spChg chg="mod">
          <ac:chgData name="Joanne Hovis" userId="f9a02344-ac38-466b-b111-00351cfd8fc5" providerId="ADAL" clId="{1DF0AF77-0404-48DD-979E-EF2AA9EFF8D0}" dt="2023-10-02T19:34:07.621" v="1378" actId="20577"/>
          <ac:spMkLst>
            <pc:docMk/>
            <pc:sldMk cId="2147938348" sldId="3653"/>
            <ac:spMk id="345" creationId="{00000000-0000-0000-0000-000000000000}"/>
          </ac:spMkLst>
        </pc:spChg>
        <pc:spChg chg="mod">
          <ac:chgData name="Joanne Hovis" userId="f9a02344-ac38-466b-b111-00351cfd8fc5" providerId="ADAL" clId="{1DF0AF77-0404-48DD-979E-EF2AA9EFF8D0}" dt="2023-10-02T19:34:47.773" v="1552" actId="20577"/>
          <ac:spMkLst>
            <pc:docMk/>
            <pc:sldMk cId="2147938348" sldId="3653"/>
            <ac:spMk id="346" creationId="{00000000-0000-0000-0000-000000000000}"/>
          </ac:spMkLst>
        </pc:spChg>
        <pc:cxnChg chg="mod">
          <ac:chgData name="Joanne Hovis" userId="f9a02344-ac38-466b-b111-00351cfd8fc5" providerId="ADAL" clId="{1DF0AF77-0404-48DD-979E-EF2AA9EFF8D0}" dt="2023-10-02T19:36:10.478" v="1770" actId="1076"/>
          <ac:cxnSpMkLst>
            <pc:docMk/>
            <pc:sldMk cId="2147938348" sldId="3653"/>
            <ac:cxnSpMk id="7" creationId="{954DEDFC-B909-760F-75F6-ED87FA4262DE}"/>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A10678-957D-4BF6-9990-AB209C025921}" type="doc">
      <dgm:prSet loTypeId="urn:microsoft.com/office/officeart/2005/8/layout/hProcess4" loCatId="process" qsTypeId="urn:microsoft.com/office/officeart/2005/8/quickstyle/simple1" qsCatId="simple" csTypeId="urn:microsoft.com/office/officeart/2005/8/colors/accent6_1" csCatId="accent6" phldr="1"/>
      <dgm:spPr/>
    </dgm:pt>
    <dgm:pt modelId="{3A11D7F5-FB5F-44CB-A98B-4DD75C2BB88B}">
      <dgm:prSet phldr="0" custT="1"/>
      <dgm:spPr>
        <a:solidFill>
          <a:srgbClr val="242451"/>
        </a:solidFill>
        <a:ln>
          <a:noFill/>
        </a:ln>
      </dgm:spPr>
      <dgm:t>
        <a:bodyPr anchor="ctr"/>
        <a:lstStyle/>
        <a:p>
          <a:pPr rtl="0">
            <a:buNone/>
          </a:pPr>
          <a:r>
            <a:rPr lang="en-US" sz="3600" b="1" kern="1200" dirty="0">
              <a:solidFill>
                <a:schemeClr val="bg1"/>
              </a:solidFill>
              <a:latin typeface="+mj-lt"/>
              <a:ea typeface="Open Sans" panose="020B0606030504020204" pitchFamily="34" charset="0"/>
              <a:cs typeface="Open Sans" panose="020B0606030504020204" pitchFamily="34" charset="0"/>
            </a:rPr>
            <a:t>5-Year Action Plan</a:t>
          </a:r>
        </a:p>
        <a:p>
          <a:pPr rtl="0">
            <a:buNone/>
          </a:pPr>
          <a:r>
            <a:rPr lang="en-US" sz="3600" b="1" i="1" kern="1200" dirty="0">
              <a:solidFill>
                <a:schemeClr val="bg1"/>
              </a:solidFill>
              <a:latin typeface="+mj-lt"/>
              <a:ea typeface="Open Sans" panose="020B0606030504020204" pitchFamily="34" charset="0"/>
              <a:cs typeface="Open Sans" panose="020B0606030504020204" pitchFamily="34" charset="0"/>
            </a:rPr>
            <a:t>Submitted Aug. 28</a:t>
          </a:r>
          <a:endParaRPr lang="en-US" sz="3600" b="0" i="1" kern="1200" dirty="0">
            <a:solidFill>
              <a:schemeClr val="bg1"/>
            </a:solidFill>
            <a:latin typeface="+mj-lt"/>
            <a:ea typeface="Open Sans" panose="020B0606030504020204" pitchFamily="34" charset="0"/>
            <a:cs typeface="Open Sans" panose="020B0606030504020204" pitchFamily="34" charset="0"/>
          </a:endParaRPr>
        </a:p>
      </dgm:t>
    </dgm:pt>
    <dgm:pt modelId="{5ADDD7C0-5632-4EBC-8A8B-41DAEAACDB72}" type="parTrans" cxnId="{643579D6-3F3D-4A73-8E13-524022660651}">
      <dgm:prSet/>
      <dgm:spPr/>
      <dgm:t>
        <a:bodyPr/>
        <a:lstStyle/>
        <a:p>
          <a:endParaRPr lang="en-US"/>
        </a:p>
      </dgm:t>
    </dgm:pt>
    <dgm:pt modelId="{99FD7CF0-FC58-4AB9-891F-4231071B3AA3}" type="sibTrans" cxnId="{643579D6-3F3D-4A73-8E13-524022660651}">
      <dgm:prSet/>
      <dgm:spPr>
        <a:solidFill>
          <a:srgbClr val="F5C445"/>
        </a:solidFill>
      </dgm:spPr>
      <dgm:t>
        <a:bodyPr/>
        <a:lstStyle/>
        <a:p>
          <a:endParaRPr lang="en-US"/>
        </a:p>
      </dgm:t>
    </dgm:pt>
    <dgm:pt modelId="{C2C336CB-A8E2-4AA4-8EDF-3D2A35DEA087}">
      <dgm:prSet phldrT="[Text]" custT="1"/>
      <dgm:spPr>
        <a:solidFill>
          <a:srgbClr val="242451"/>
        </a:solidFill>
        <a:ln>
          <a:noFill/>
        </a:ln>
      </dgm:spPr>
      <dgm:t>
        <a:bodyPr anchor="ctr"/>
        <a:lstStyle/>
        <a:p>
          <a:pPr rtl="0"/>
          <a:r>
            <a:rPr lang="en-US" sz="3600" b="1" dirty="0">
              <a:solidFill>
                <a:schemeClr val="bg1"/>
              </a:solidFill>
              <a:latin typeface="+mj-lt"/>
              <a:ea typeface="Open Sans" panose="020B0606030504020204" pitchFamily="34" charset="0"/>
              <a:cs typeface="Open Sans" panose="020B0606030504020204" pitchFamily="34" charset="0"/>
            </a:rPr>
            <a:t>Initial Proposal</a:t>
          </a:r>
        </a:p>
        <a:p>
          <a:pPr rtl="0"/>
          <a:r>
            <a:rPr lang="en-US" sz="3600" b="1" i="1" dirty="0">
              <a:solidFill>
                <a:schemeClr val="bg1"/>
              </a:solidFill>
              <a:latin typeface="+mj-lt"/>
              <a:ea typeface="Open Sans"/>
              <a:cs typeface="Open Sans"/>
            </a:rPr>
            <a:t>In preparation</a:t>
          </a:r>
          <a:endParaRPr lang="en-US" sz="4000" i="1" dirty="0">
            <a:solidFill>
              <a:schemeClr val="bg1"/>
            </a:solidFill>
            <a:latin typeface="+mj-lt"/>
            <a:ea typeface="Open Sans"/>
            <a:cs typeface="Open Sans"/>
          </a:endParaRPr>
        </a:p>
      </dgm:t>
    </dgm:pt>
    <dgm:pt modelId="{60182BF0-C360-4AC1-8177-E913641B27A2}" type="parTrans" cxnId="{031DF2CE-27A0-4189-B921-2D51C6E1923C}">
      <dgm:prSet/>
      <dgm:spPr/>
      <dgm:t>
        <a:bodyPr/>
        <a:lstStyle/>
        <a:p>
          <a:endParaRPr lang="en-US"/>
        </a:p>
      </dgm:t>
    </dgm:pt>
    <dgm:pt modelId="{04B53407-E904-434E-BA8F-B2BEBD16A2C7}" type="sibTrans" cxnId="{031DF2CE-27A0-4189-B921-2D51C6E1923C}">
      <dgm:prSet/>
      <dgm:spPr>
        <a:solidFill>
          <a:srgbClr val="F5C445"/>
        </a:solidFill>
      </dgm:spPr>
      <dgm:t>
        <a:bodyPr/>
        <a:lstStyle/>
        <a:p>
          <a:endParaRPr lang="en-US"/>
        </a:p>
      </dgm:t>
    </dgm:pt>
    <dgm:pt modelId="{9EA01D08-F706-497A-920C-E84F2DE1B1E9}">
      <dgm:prSet phldrT="[Text]" phldr="0" custT="1"/>
      <dgm:spPr>
        <a:solidFill>
          <a:srgbClr val="242451"/>
        </a:solidFill>
        <a:ln>
          <a:noFill/>
        </a:ln>
      </dgm:spPr>
      <dgm:t>
        <a:bodyPr anchor="ctr"/>
        <a:lstStyle/>
        <a:p>
          <a:pPr rtl="0"/>
          <a:r>
            <a:rPr lang="en-US" sz="3600" b="1" dirty="0">
              <a:solidFill>
                <a:schemeClr val="bg1"/>
              </a:solidFill>
              <a:latin typeface="+mj-lt"/>
              <a:ea typeface="Open Sans"/>
              <a:cs typeface="Open Sans"/>
            </a:rPr>
            <a:t>Final Proposal</a:t>
          </a:r>
        </a:p>
        <a:p>
          <a:pPr rtl="0"/>
          <a:r>
            <a:rPr lang="en-US" sz="3600" b="1" i="1" dirty="0">
              <a:solidFill>
                <a:schemeClr val="bg1"/>
              </a:solidFill>
              <a:latin typeface="+mj-lt"/>
              <a:ea typeface="Open Sans" panose="020B0606030504020204" pitchFamily="34" charset="0"/>
              <a:cs typeface="Open Sans" panose="020B0606030504020204" pitchFamily="34" charset="0"/>
            </a:rPr>
            <a:t>Likely to be submitted in late 2024 or early 2025</a:t>
          </a:r>
          <a:endParaRPr lang="en-US" sz="3600" dirty="0">
            <a:solidFill>
              <a:schemeClr val="bg1"/>
            </a:solidFill>
            <a:latin typeface="+mj-lt"/>
            <a:ea typeface="Open Sans"/>
            <a:cs typeface="Open Sans"/>
          </a:endParaRPr>
        </a:p>
      </dgm:t>
    </dgm:pt>
    <dgm:pt modelId="{CB74A787-EA91-4C91-8411-65FB3C1EA675}" type="parTrans" cxnId="{DA96DD86-E068-4410-ADD6-5E8962A83C92}">
      <dgm:prSet/>
      <dgm:spPr/>
      <dgm:t>
        <a:bodyPr/>
        <a:lstStyle/>
        <a:p>
          <a:endParaRPr lang="en-US"/>
        </a:p>
      </dgm:t>
    </dgm:pt>
    <dgm:pt modelId="{84DDF607-F181-444F-9BA1-289E4861D82C}" type="sibTrans" cxnId="{DA96DD86-E068-4410-ADD6-5E8962A83C92}">
      <dgm:prSet/>
      <dgm:spPr/>
      <dgm:t>
        <a:bodyPr/>
        <a:lstStyle/>
        <a:p>
          <a:endParaRPr lang="en-US"/>
        </a:p>
      </dgm:t>
    </dgm:pt>
    <dgm:pt modelId="{8FD167F5-C6BA-4316-A9EC-36BAAADCFB8A}">
      <dgm:prSet phldrT="[Text]" custT="1"/>
      <dgm:spPr>
        <a:solidFill>
          <a:srgbClr val="33CC99">
            <a:alpha val="80000"/>
          </a:srgbClr>
        </a:solidFill>
        <a:ln>
          <a:noFill/>
        </a:ln>
      </dgm:spPr>
      <dgm:t>
        <a:bodyPr anchor="t"/>
        <a:lstStyle/>
        <a:p>
          <a:pPr marL="0" indent="0" algn="ctr" rtl="0">
            <a:lnSpc>
              <a:spcPct val="100000"/>
            </a:lnSpc>
            <a:spcAft>
              <a:spcPts val="0"/>
            </a:spcAft>
            <a:buNone/>
          </a:pPr>
          <a:r>
            <a:rPr lang="en-US" sz="3600" b="0" dirty="0">
              <a:solidFill>
                <a:srgbClr val="20383A"/>
              </a:solidFill>
              <a:latin typeface="+mj-lt"/>
              <a:ea typeface="Open Sans" panose="020B0606030504020204" pitchFamily="34" charset="0"/>
              <a:cs typeface="Open Sans" panose="020B0606030504020204" pitchFamily="34" charset="0"/>
            </a:rPr>
            <a:t>The Initial Proposal has two volumes that describe the proposed grant program elements, design, and rules. Following federal approval, ADECA will begin the grant program, likely in early 2024</a:t>
          </a:r>
          <a:endParaRPr lang="en-US" sz="3600" dirty="0">
            <a:solidFill>
              <a:srgbClr val="20383A"/>
            </a:solidFill>
            <a:latin typeface="+mj-lt"/>
            <a:ea typeface="Open Sans" panose="020B0606030504020204" pitchFamily="34" charset="0"/>
            <a:cs typeface="Open Sans" panose="020B0606030504020204" pitchFamily="34" charset="0"/>
          </a:endParaRPr>
        </a:p>
      </dgm:t>
    </dgm:pt>
    <dgm:pt modelId="{564D3644-1771-41F7-BAB1-3F10783F4D74}" type="parTrans" cxnId="{81950ABA-368E-4558-B377-497CC8214D9A}">
      <dgm:prSet/>
      <dgm:spPr/>
      <dgm:t>
        <a:bodyPr/>
        <a:lstStyle/>
        <a:p>
          <a:endParaRPr lang="en-US"/>
        </a:p>
      </dgm:t>
    </dgm:pt>
    <dgm:pt modelId="{A483E265-9F3E-494D-8A70-15AA33793D79}" type="sibTrans" cxnId="{81950ABA-368E-4558-B377-497CC8214D9A}">
      <dgm:prSet/>
      <dgm:spPr/>
      <dgm:t>
        <a:bodyPr/>
        <a:lstStyle/>
        <a:p>
          <a:endParaRPr lang="en-US"/>
        </a:p>
      </dgm:t>
    </dgm:pt>
    <dgm:pt modelId="{8A381649-5C84-419F-856F-7F1B5B17C411}">
      <dgm:prSet phldrT="[Text]" phldr="0" custT="1"/>
      <dgm:spPr>
        <a:solidFill>
          <a:srgbClr val="33CC99">
            <a:alpha val="80000"/>
          </a:srgbClr>
        </a:solidFill>
        <a:ln>
          <a:noFill/>
        </a:ln>
      </dgm:spPr>
      <dgm:t>
        <a:bodyPr anchor="t"/>
        <a:lstStyle/>
        <a:p>
          <a:pPr marL="0" indent="0" algn="ctr" rtl="0">
            <a:lnSpc>
              <a:spcPct val="100000"/>
            </a:lnSpc>
            <a:spcAft>
              <a:spcPts val="0"/>
            </a:spcAft>
            <a:buFont typeface="Arial" panose="020B0604020202020204" pitchFamily="34" charset="0"/>
            <a:buNone/>
          </a:pPr>
          <a:r>
            <a:rPr lang="en-US" sz="3600" dirty="0">
              <a:solidFill>
                <a:srgbClr val="20383A"/>
              </a:solidFill>
              <a:latin typeface="+mj-lt"/>
              <a:ea typeface="Open Sans" panose="020B0606030504020204" pitchFamily="34" charset="0"/>
              <a:cs typeface="Open Sans" panose="020B0606030504020204" pitchFamily="34" charset="0"/>
            </a:rPr>
            <a:t>After final award plans are submitted to the federal government and approved, construction can begin</a:t>
          </a:r>
        </a:p>
      </dgm:t>
    </dgm:pt>
    <dgm:pt modelId="{BEB8C182-091E-414A-AF82-E3C4A91529B1}" type="parTrans" cxnId="{1B80DFF2-7C13-4443-83CD-5BC471B5E5F9}">
      <dgm:prSet/>
      <dgm:spPr/>
      <dgm:t>
        <a:bodyPr/>
        <a:lstStyle/>
        <a:p>
          <a:endParaRPr lang="en-US"/>
        </a:p>
      </dgm:t>
    </dgm:pt>
    <dgm:pt modelId="{AEA5CC51-0AEE-4A2D-8173-B7F976126DD1}" type="sibTrans" cxnId="{1B80DFF2-7C13-4443-83CD-5BC471B5E5F9}">
      <dgm:prSet/>
      <dgm:spPr/>
      <dgm:t>
        <a:bodyPr/>
        <a:lstStyle/>
        <a:p>
          <a:endParaRPr lang="en-US"/>
        </a:p>
      </dgm:t>
    </dgm:pt>
    <dgm:pt modelId="{0AA17CDD-555C-4D75-92BA-C7F7899B484D}">
      <dgm:prSet phldr="0" custT="1"/>
      <dgm:spPr>
        <a:solidFill>
          <a:srgbClr val="33CC99">
            <a:alpha val="80000"/>
          </a:srgbClr>
        </a:solidFill>
        <a:ln>
          <a:noFill/>
        </a:ln>
      </dgm:spPr>
      <dgm:t>
        <a:bodyPr anchor="t"/>
        <a:lstStyle/>
        <a:p>
          <a:pPr marL="0" indent="0" algn="ctr" rtl="0">
            <a:lnSpc>
              <a:spcPct val="100000"/>
            </a:lnSpc>
            <a:spcAft>
              <a:spcPts val="0"/>
            </a:spcAft>
            <a:buNone/>
          </a:pPr>
          <a:r>
            <a:rPr lang="en-US" sz="3600" b="0" kern="1200" dirty="0">
              <a:solidFill>
                <a:srgbClr val="20383A"/>
              </a:solidFill>
              <a:latin typeface="+mj-lt"/>
              <a:ea typeface="Open Sans" panose="020B0606030504020204" pitchFamily="34" charset="0"/>
              <a:cs typeface="Open Sans" panose="020B0606030504020204" pitchFamily="34" charset="0"/>
            </a:rPr>
            <a:t>This is the framework and plan for universal broadband. The plan includes input from State and local partners</a:t>
          </a:r>
        </a:p>
      </dgm:t>
    </dgm:pt>
    <dgm:pt modelId="{BFCCBD23-B77E-4ADC-B120-4BCB8EF14624}" type="parTrans" cxnId="{9F35D84E-13C1-4904-9850-B9BA445E378D}">
      <dgm:prSet/>
      <dgm:spPr/>
      <dgm:t>
        <a:bodyPr/>
        <a:lstStyle/>
        <a:p>
          <a:endParaRPr lang="en-US"/>
        </a:p>
      </dgm:t>
    </dgm:pt>
    <dgm:pt modelId="{9A32BCAC-93D5-4DF1-AEE9-457B668095E3}" type="sibTrans" cxnId="{9F35D84E-13C1-4904-9850-B9BA445E378D}">
      <dgm:prSet/>
      <dgm:spPr/>
      <dgm:t>
        <a:bodyPr/>
        <a:lstStyle/>
        <a:p>
          <a:endParaRPr lang="en-US"/>
        </a:p>
      </dgm:t>
    </dgm:pt>
    <dgm:pt modelId="{BF549476-E1F8-4A1B-B9AA-76419A6FAEE2}">
      <dgm:prSet phldrT="[Text]" phldr="0" custT="1"/>
      <dgm:spPr>
        <a:solidFill>
          <a:srgbClr val="33CC99">
            <a:alpha val="80000"/>
          </a:srgbClr>
        </a:solidFill>
        <a:ln>
          <a:noFill/>
        </a:ln>
      </dgm:spPr>
      <dgm:t>
        <a:bodyPr anchor="t"/>
        <a:lstStyle/>
        <a:p>
          <a:pPr marL="0" indent="0" algn="l">
            <a:lnSpc>
              <a:spcPct val="90000"/>
            </a:lnSpc>
            <a:spcAft>
              <a:spcPct val="15000"/>
            </a:spcAft>
            <a:buFont typeface="Arial" panose="020B0604020202020204" pitchFamily="34" charset="0"/>
            <a:buNone/>
          </a:pPr>
          <a:endParaRPr lang="en-US" sz="900" b="0">
            <a:solidFill>
              <a:schemeClr val="bg1"/>
            </a:solidFill>
            <a:latin typeface="Gotham"/>
            <a:ea typeface="Open Sans" panose="020B0606030504020204" pitchFamily="34" charset="0"/>
            <a:cs typeface="Open Sans" panose="020B0606030504020204" pitchFamily="34" charset="0"/>
          </a:endParaRPr>
        </a:p>
      </dgm:t>
    </dgm:pt>
    <dgm:pt modelId="{FBC83374-9F32-48DE-9E34-CE132AB5F1A5}" type="parTrans" cxnId="{B9455784-863E-4845-9512-804BF3AEE4E2}">
      <dgm:prSet/>
      <dgm:spPr/>
      <dgm:t>
        <a:bodyPr/>
        <a:lstStyle/>
        <a:p>
          <a:endParaRPr lang="en-US"/>
        </a:p>
      </dgm:t>
    </dgm:pt>
    <dgm:pt modelId="{125B6585-AC27-479E-A106-DE0E117BEFE6}" type="sibTrans" cxnId="{B9455784-863E-4845-9512-804BF3AEE4E2}">
      <dgm:prSet/>
      <dgm:spPr/>
      <dgm:t>
        <a:bodyPr/>
        <a:lstStyle/>
        <a:p>
          <a:endParaRPr lang="en-US"/>
        </a:p>
      </dgm:t>
    </dgm:pt>
    <dgm:pt modelId="{A655253D-A795-4E40-A4B8-50DEFBBFCFAD}">
      <dgm:prSet phldr="0" custT="1"/>
      <dgm:spPr>
        <a:solidFill>
          <a:srgbClr val="33CC99">
            <a:alpha val="80000"/>
          </a:srgbClr>
        </a:solidFill>
        <a:ln>
          <a:noFill/>
        </a:ln>
      </dgm:spPr>
      <dgm:t>
        <a:bodyPr anchor="t"/>
        <a:lstStyle/>
        <a:p>
          <a:pPr marL="0" indent="0" algn="l" rtl="0">
            <a:lnSpc>
              <a:spcPct val="90000"/>
            </a:lnSpc>
            <a:spcAft>
              <a:spcPct val="15000"/>
            </a:spcAft>
            <a:buNone/>
          </a:pPr>
          <a:endParaRPr lang="en-US" sz="600" b="0" kern="1200">
            <a:solidFill>
              <a:schemeClr val="bg1"/>
            </a:solidFill>
            <a:latin typeface="Gotham"/>
            <a:ea typeface="+mn-ea"/>
            <a:cs typeface="+mn-cs"/>
          </a:endParaRPr>
        </a:p>
      </dgm:t>
    </dgm:pt>
    <dgm:pt modelId="{0CE014F9-E2CA-48F4-812E-466591BE9AD2}" type="parTrans" cxnId="{F4C4D932-B226-4321-9E5E-677D4092E17A}">
      <dgm:prSet/>
      <dgm:spPr/>
      <dgm:t>
        <a:bodyPr/>
        <a:lstStyle/>
        <a:p>
          <a:endParaRPr lang="en-US"/>
        </a:p>
      </dgm:t>
    </dgm:pt>
    <dgm:pt modelId="{D13A8BFC-A759-42E2-BC88-2F2FB1B693FE}" type="sibTrans" cxnId="{F4C4D932-B226-4321-9E5E-677D4092E17A}">
      <dgm:prSet/>
      <dgm:spPr/>
      <dgm:t>
        <a:bodyPr/>
        <a:lstStyle/>
        <a:p>
          <a:endParaRPr lang="en-US"/>
        </a:p>
      </dgm:t>
    </dgm:pt>
    <dgm:pt modelId="{DC1B21E0-E37C-4230-815E-EEC87E3B13DB}" type="pres">
      <dgm:prSet presAssocID="{2FA10678-957D-4BF6-9990-AB209C025921}" presName="Name0" presStyleCnt="0">
        <dgm:presLayoutVars>
          <dgm:dir/>
          <dgm:animLvl val="lvl"/>
          <dgm:resizeHandles val="exact"/>
        </dgm:presLayoutVars>
      </dgm:prSet>
      <dgm:spPr/>
    </dgm:pt>
    <dgm:pt modelId="{E5EBC3F2-3075-40A7-BC3D-DA2E9183F6F7}" type="pres">
      <dgm:prSet presAssocID="{2FA10678-957D-4BF6-9990-AB209C025921}" presName="tSp" presStyleCnt="0"/>
      <dgm:spPr/>
    </dgm:pt>
    <dgm:pt modelId="{B0AA02EE-6D01-4A82-9E03-BA49909133C9}" type="pres">
      <dgm:prSet presAssocID="{2FA10678-957D-4BF6-9990-AB209C025921}" presName="bSp" presStyleCnt="0"/>
      <dgm:spPr/>
    </dgm:pt>
    <dgm:pt modelId="{662ECA27-8B5D-4B7D-8BF2-A3E376C40CC3}" type="pres">
      <dgm:prSet presAssocID="{2FA10678-957D-4BF6-9990-AB209C025921}" presName="process" presStyleCnt="0"/>
      <dgm:spPr/>
    </dgm:pt>
    <dgm:pt modelId="{24AE8379-2B52-495E-80C3-4D131AE8CAD7}" type="pres">
      <dgm:prSet presAssocID="{3A11D7F5-FB5F-44CB-A98B-4DD75C2BB88B}" presName="composite1" presStyleCnt="0"/>
      <dgm:spPr/>
    </dgm:pt>
    <dgm:pt modelId="{FA7FEFFA-0C6E-47D2-8EFD-EEC459149416}" type="pres">
      <dgm:prSet presAssocID="{3A11D7F5-FB5F-44CB-A98B-4DD75C2BB88B}" presName="dummyNode1" presStyleLbl="node1" presStyleIdx="0" presStyleCnt="3"/>
      <dgm:spPr/>
    </dgm:pt>
    <dgm:pt modelId="{B69EA254-DF8D-443F-AAFD-0206122BF2FB}" type="pres">
      <dgm:prSet presAssocID="{3A11D7F5-FB5F-44CB-A98B-4DD75C2BB88B}" presName="childNode1" presStyleLbl="bgAcc1" presStyleIdx="0" presStyleCnt="3" custScaleX="101885" custScaleY="82226" custLinFactNeighborX="21228" custLinFactNeighborY="-10452">
        <dgm:presLayoutVars>
          <dgm:bulletEnabled val="1"/>
        </dgm:presLayoutVars>
      </dgm:prSet>
      <dgm:spPr/>
    </dgm:pt>
    <dgm:pt modelId="{AF8EB920-31E6-424B-B79B-14C4F50C7DB3}" type="pres">
      <dgm:prSet presAssocID="{3A11D7F5-FB5F-44CB-A98B-4DD75C2BB88B}" presName="childNode1tx" presStyleLbl="bgAcc1" presStyleIdx="0" presStyleCnt="3">
        <dgm:presLayoutVars>
          <dgm:bulletEnabled val="1"/>
        </dgm:presLayoutVars>
      </dgm:prSet>
      <dgm:spPr/>
    </dgm:pt>
    <dgm:pt modelId="{6FFAB440-F631-4B6F-BB37-6F5E3BD6E386}" type="pres">
      <dgm:prSet presAssocID="{3A11D7F5-FB5F-44CB-A98B-4DD75C2BB88B}" presName="parentNode1" presStyleLbl="node1" presStyleIdx="0" presStyleCnt="3" custLinFactNeighborX="24199" custLinFactNeighborY="-20887">
        <dgm:presLayoutVars>
          <dgm:chMax val="1"/>
          <dgm:bulletEnabled val="1"/>
        </dgm:presLayoutVars>
      </dgm:prSet>
      <dgm:spPr/>
    </dgm:pt>
    <dgm:pt modelId="{BBE3F739-2BD6-4081-B79D-333D499725CD}" type="pres">
      <dgm:prSet presAssocID="{3A11D7F5-FB5F-44CB-A98B-4DD75C2BB88B}" presName="connSite1" presStyleCnt="0"/>
      <dgm:spPr/>
    </dgm:pt>
    <dgm:pt modelId="{80EC4D19-804A-4FC7-B121-E8B555AFC83B}" type="pres">
      <dgm:prSet presAssocID="{99FD7CF0-FC58-4AB9-891F-4231071B3AA3}" presName="Name9" presStyleLbl="sibTrans2D1" presStyleIdx="0" presStyleCnt="2" custScaleX="97562" custLinFactNeighborX="-23395" custLinFactNeighborY="-4853"/>
      <dgm:spPr/>
    </dgm:pt>
    <dgm:pt modelId="{9546D1B3-45AC-497E-A69F-C29D23711133}" type="pres">
      <dgm:prSet presAssocID="{C2C336CB-A8E2-4AA4-8EDF-3D2A35DEA087}" presName="composite2" presStyleCnt="0"/>
      <dgm:spPr/>
    </dgm:pt>
    <dgm:pt modelId="{1FAB4E5B-9D19-4B44-805B-552A650CA835}" type="pres">
      <dgm:prSet presAssocID="{C2C336CB-A8E2-4AA4-8EDF-3D2A35DEA087}" presName="dummyNode2" presStyleLbl="node1" presStyleIdx="0" presStyleCnt="3"/>
      <dgm:spPr/>
    </dgm:pt>
    <dgm:pt modelId="{6B3AB9DA-8A6E-498E-A195-6A557085B6BF}" type="pres">
      <dgm:prSet presAssocID="{C2C336CB-A8E2-4AA4-8EDF-3D2A35DEA087}" presName="childNode2" presStyleLbl="bgAcc1" presStyleIdx="1" presStyleCnt="3" custScaleY="137406" custLinFactNeighborX="18802" custLinFactNeighborY="10260">
        <dgm:presLayoutVars>
          <dgm:bulletEnabled val="1"/>
        </dgm:presLayoutVars>
      </dgm:prSet>
      <dgm:spPr/>
    </dgm:pt>
    <dgm:pt modelId="{92E2202A-90F0-4C7F-ABFF-4120E48B2E16}" type="pres">
      <dgm:prSet presAssocID="{C2C336CB-A8E2-4AA4-8EDF-3D2A35DEA087}" presName="childNode2tx" presStyleLbl="bgAcc1" presStyleIdx="1" presStyleCnt="3">
        <dgm:presLayoutVars>
          <dgm:bulletEnabled val="1"/>
        </dgm:presLayoutVars>
      </dgm:prSet>
      <dgm:spPr/>
    </dgm:pt>
    <dgm:pt modelId="{D97BCBD2-A29F-4D12-A896-7FFA143B4388}" type="pres">
      <dgm:prSet presAssocID="{C2C336CB-A8E2-4AA4-8EDF-3D2A35DEA087}" presName="parentNode2" presStyleLbl="node1" presStyleIdx="1" presStyleCnt="3" custScaleY="122096" custLinFactNeighborX="18761" custLinFactNeighborY="-8431">
        <dgm:presLayoutVars>
          <dgm:chMax val="0"/>
          <dgm:bulletEnabled val="1"/>
        </dgm:presLayoutVars>
      </dgm:prSet>
      <dgm:spPr/>
    </dgm:pt>
    <dgm:pt modelId="{31BFFAE0-D55E-4A3A-A90B-7631C1D4B0FB}" type="pres">
      <dgm:prSet presAssocID="{C2C336CB-A8E2-4AA4-8EDF-3D2A35DEA087}" presName="connSite2" presStyleCnt="0"/>
      <dgm:spPr/>
    </dgm:pt>
    <dgm:pt modelId="{046792FB-83BE-4E9B-A7EF-0407FB378084}" type="pres">
      <dgm:prSet presAssocID="{04B53407-E904-434E-BA8F-B2BEBD16A2C7}" presName="Name18" presStyleLbl="sibTrans2D1" presStyleIdx="1" presStyleCnt="2" custScaleX="102596" custScaleY="121692" custLinFactNeighborX="4287" custLinFactNeighborY="22993"/>
      <dgm:spPr/>
    </dgm:pt>
    <dgm:pt modelId="{E19977B8-D780-4536-AF3C-5DD3410E980A}" type="pres">
      <dgm:prSet presAssocID="{9EA01D08-F706-497A-920C-E84F2DE1B1E9}" presName="composite1" presStyleCnt="0"/>
      <dgm:spPr/>
    </dgm:pt>
    <dgm:pt modelId="{017EC779-693B-49AF-B7D8-1AFC380AF556}" type="pres">
      <dgm:prSet presAssocID="{9EA01D08-F706-497A-920C-E84F2DE1B1E9}" presName="dummyNode1" presStyleLbl="node1" presStyleIdx="1" presStyleCnt="3"/>
      <dgm:spPr/>
    </dgm:pt>
    <dgm:pt modelId="{3A047AAE-618B-4243-973E-C162FC73A78D}" type="pres">
      <dgm:prSet presAssocID="{9EA01D08-F706-497A-920C-E84F2DE1B1E9}" presName="childNode1" presStyleLbl="bgAcc1" presStyleIdx="2" presStyleCnt="3" custScaleX="88055" custScaleY="77452">
        <dgm:presLayoutVars>
          <dgm:bulletEnabled val="1"/>
        </dgm:presLayoutVars>
      </dgm:prSet>
      <dgm:spPr/>
    </dgm:pt>
    <dgm:pt modelId="{A39B8718-F49E-4963-9122-5C9026BB2DF4}" type="pres">
      <dgm:prSet presAssocID="{9EA01D08-F706-497A-920C-E84F2DE1B1E9}" presName="childNode1tx" presStyleLbl="bgAcc1" presStyleIdx="2" presStyleCnt="3">
        <dgm:presLayoutVars>
          <dgm:bulletEnabled val="1"/>
        </dgm:presLayoutVars>
      </dgm:prSet>
      <dgm:spPr/>
    </dgm:pt>
    <dgm:pt modelId="{B14941F7-27EE-453C-BEC5-D8AB08B15514}" type="pres">
      <dgm:prSet presAssocID="{9EA01D08-F706-497A-920C-E84F2DE1B1E9}" presName="parentNode1" presStyleLbl="node1" presStyleIdx="2" presStyleCnt="3" custScaleX="117758" custLinFactNeighborX="816" custLinFactNeighborY="13346">
        <dgm:presLayoutVars>
          <dgm:chMax val="1"/>
          <dgm:bulletEnabled val="1"/>
        </dgm:presLayoutVars>
      </dgm:prSet>
      <dgm:spPr/>
    </dgm:pt>
    <dgm:pt modelId="{096C9BC8-7D10-480C-A3D9-A93942DC7743}" type="pres">
      <dgm:prSet presAssocID="{9EA01D08-F706-497A-920C-E84F2DE1B1E9}" presName="connSite1" presStyleCnt="0"/>
      <dgm:spPr/>
    </dgm:pt>
  </dgm:ptLst>
  <dgm:cxnLst>
    <dgm:cxn modelId="{A2206801-7277-4C08-8AE2-1070C17F72AB}" type="presOf" srcId="{A655253D-A795-4E40-A4B8-50DEFBBFCFAD}" destId="{AF8EB920-31E6-424B-B79B-14C4F50C7DB3}" srcOrd="1" destOrd="0" presId="urn:microsoft.com/office/officeart/2005/8/layout/hProcess4"/>
    <dgm:cxn modelId="{E980361A-3414-4BED-A35C-4BCBD588AC44}" type="presOf" srcId="{0AA17CDD-555C-4D75-92BA-C7F7899B484D}" destId="{AF8EB920-31E6-424B-B79B-14C4F50C7DB3}" srcOrd="1" destOrd="1" presId="urn:microsoft.com/office/officeart/2005/8/layout/hProcess4"/>
    <dgm:cxn modelId="{EF761132-A157-46FB-AC80-443F91E74410}" type="presOf" srcId="{8A381649-5C84-419F-856F-7F1B5B17C411}" destId="{3A047AAE-618B-4243-973E-C162FC73A78D}" srcOrd="0" destOrd="1" presId="urn:microsoft.com/office/officeart/2005/8/layout/hProcess4"/>
    <dgm:cxn modelId="{F4C4D932-B226-4321-9E5E-677D4092E17A}" srcId="{3A11D7F5-FB5F-44CB-A98B-4DD75C2BB88B}" destId="{A655253D-A795-4E40-A4B8-50DEFBBFCFAD}" srcOrd="0" destOrd="0" parTransId="{0CE014F9-E2CA-48F4-812E-466591BE9AD2}" sibTransId="{D13A8BFC-A759-42E2-BC88-2F2FB1B693FE}"/>
    <dgm:cxn modelId="{488FB343-2BE1-4BCC-98B3-4A1D26FB22C5}" type="presOf" srcId="{8A381649-5C84-419F-856F-7F1B5B17C411}" destId="{A39B8718-F49E-4963-9122-5C9026BB2DF4}" srcOrd="1" destOrd="1" presId="urn:microsoft.com/office/officeart/2005/8/layout/hProcess4"/>
    <dgm:cxn modelId="{56F0966D-BEC7-437F-844E-74CAFB1AB3B8}" type="presOf" srcId="{8FD167F5-C6BA-4316-A9EC-36BAAADCFB8A}" destId="{6B3AB9DA-8A6E-498E-A195-6A557085B6BF}" srcOrd="0" destOrd="0" presId="urn:microsoft.com/office/officeart/2005/8/layout/hProcess4"/>
    <dgm:cxn modelId="{9F35D84E-13C1-4904-9850-B9BA445E378D}" srcId="{3A11D7F5-FB5F-44CB-A98B-4DD75C2BB88B}" destId="{0AA17CDD-555C-4D75-92BA-C7F7899B484D}" srcOrd="1" destOrd="0" parTransId="{BFCCBD23-B77E-4ADC-B120-4BCB8EF14624}" sibTransId="{9A32BCAC-93D5-4DF1-AEE9-457B668095E3}"/>
    <dgm:cxn modelId="{16994E50-3691-4561-A7CE-83C50F869458}" type="presOf" srcId="{2FA10678-957D-4BF6-9990-AB209C025921}" destId="{DC1B21E0-E37C-4230-815E-EEC87E3B13DB}" srcOrd="0" destOrd="0" presId="urn:microsoft.com/office/officeart/2005/8/layout/hProcess4"/>
    <dgm:cxn modelId="{B9455784-863E-4845-9512-804BF3AEE4E2}" srcId="{9EA01D08-F706-497A-920C-E84F2DE1B1E9}" destId="{BF549476-E1F8-4A1B-B9AA-76419A6FAEE2}" srcOrd="0" destOrd="0" parTransId="{FBC83374-9F32-48DE-9E34-CE132AB5F1A5}" sibTransId="{125B6585-AC27-479E-A106-DE0E117BEFE6}"/>
    <dgm:cxn modelId="{DA96DD86-E068-4410-ADD6-5E8962A83C92}" srcId="{2FA10678-957D-4BF6-9990-AB209C025921}" destId="{9EA01D08-F706-497A-920C-E84F2DE1B1E9}" srcOrd="2" destOrd="0" parTransId="{CB74A787-EA91-4C91-8411-65FB3C1EA675}" sibTransId="{84DDF607-F181-444F-9BA1-289E4861D82C}"/>
    <dgm:cxn modelId="{4E39D4AB-0336-465D-A139-CB9AA182894B}" type="presOf" srcId="{C2C336CB-A8E2-4AA4-8EDF-3D2A35DEA087}" destId="{D97BCBD2-A29F-4D12-A896-7FFA143B4388}" srcOrd="0" destOrd="0" presId="urn:microsoft.com/office/officeart/2005/8/layout/hProcess4"/>
    <dgm:cxn modelId="{F456BEB1-28C5-478A-951D-872089FE9D04}" type="presOf" srcId="{99FD7CF0-FC58-4AB9-891F-4231071B3AA3}" destId="{80EC4D19-804A-4FC7-B121-E8B555AFC83B}" srcOrd="0" destOrd="0" presId="urn:microsoft.com/office/officeart/2005/8/layout/hProcess4"/>
    <dgm:cxn modelId="{3417ACB3-FDF8-4070-A9B0-637A9284F011}" type="presOf" srcId="{BF549476-E1F8-4A1B-B9AA-76419A6FAEE2}" destId="{A39B8718-F49E-4963-9122-5C9026BB2DF4}" srcOrd="1" destOrd="0" presId="urn:microsoft.com/office/officeart/2005/8/layout/hProcess4"/>
    <dgm:cxn modelId="{81950ABA-368E-4558-B377-497CC8214D9A}" srcId="{C2C336CB-A8E2-4AA4-8EDF-3D2A35DEA087}" destId="{8FD167F5-C6BA-4316-A9EC-36BAAADCFB8A}" srcOrd="0" destOrd="0" parTransId="{564D3644-1771-41F7-BAB1-3F10783F4D74}" sibTransId="{A483E265-9F3E-494D-8A70-15AA33793D79}"/>
    <dgm:cxn modelId="{659435BD-1EF1-46E7-85B7-9755F86DC8B9}" type="presOf" srcId="{A655253D-A795-4E40-A4B8-50DEFBBFCFAD}" destId="{B69EA254-DF8D-443F-AAFD-0206122BF2FB}" srcOrd="0" destOrd="0" presId="urn:microsoft.com/office/officeart/2005/8/layout/hProcess4"/>
    <dgm:cxn modelId="{6BB520BF-48A0-4866-A2BB-FD4D6BA1B929}" type="presOf" srcId="{04B53407-E904-434E-BA8F-B2BEBD16A2C7}" destId="{046792FB-83BE-4E9B-A7EF-0407FB378084}" srcOrd="0" destOrd="0" presId="urn:microsoft.com/office/officeart/2005/8/layout/hProcess4"/>
    <dgm:cxn modelId="{031DF2CE-27A0-4189-B921-2D51C6E1923C}" srcId="{2FA10678-957D-4BF6-9990-AB209C025921}" destId="{C2C336CB-A8E2-4AA4-8EDF-3D2A35DEA087}" srcOrd="1" destOrd="0" parTransId="{60182BF0-C360-4AC1-8177-E913641B27A2}" sibTransId="{04B53407-E904-434E-BA8F-B2BEBD16A2C7}"/>
    <dgm:cxn modelId="{836E3AD5-9871-48FB-8A49-AF95BFB87A1D}" type="presOf" srcId="{8FD167F5-C6BA-4316-A9EC-36BAAADCFB8A}" destId="{92E2202A-90F0-4C7F-ABFF-4120E48B2E16}" srcOrd="1" destOrd="0" presId="urn:microsoft.com/office/officeart/2005/8/layout/hProcess4"/>
    <dgm:cxn modelId="{643579D6-3F3D-4A73-8E13-524022660651}" srcId="{2FA10678-957D-4BF6-9990-AB209C025921}" destId="{3A11D7F5-FB5F-44CB-A98B-4DD75C2BB88B}" srcOrd="0" destOrd="0" parTransId="{5ADDD7C0-5632-4EBC-8A8B-41DAEAACDB72}" sibTransId="{99FD7CF0-FC58-4AB9-891F-4231071B3AA3}"/>
    <dgm:cxn modelId="{45FAFAE5-B4AD-41C7-8BC8-2B0A66DB33AA}" type="presOf" srcId="{BF549476-E1F8-4A1B-B9AA-76419A6FAEE2}" destId="{3A047AAE-618B-4243-973E-C162FC73A78D}" srcOrd="0" destOrd="0" presId="urn:microsoft.com/office/officeart/2005/8/layout/hProcess4"/>
    <dgm:cxn modelId="{070198E6-68E0-4359-A616-985AA19DB42D}" type="presOf" srcId="{0AA17CDD-555C-4D75-92BA-C7F7899B484D}" destId="{B69EA254-DF8D-443F-AAFD-0206122BF2FB}" srcOrd="0" destOrd="1" presId="urn:microsoft.com/office/officeart/2005/8/layout/hProcess4"/>
    <dgm:cxn modelId="{1B80DFF2-7C13-4443-83CD-5BC471B5E5F9}" srcId="{9EA01D08-F706-497A-920C-E84F2DE1B1E9}" destId="{8A381649-5C84-419F-856F-7F1B5B17C411}" srcOrd="1" destOrd="0" parTransId="{BEB8C182-091E-414A-AF82-E3C4A91529B1}" sibTransId="{AEA5CC51-0AEE-4A2D-8173-B7F976126DD1}"/>
    <dgm:cxn modelId="{5359B2F6-CAE7-4039-8DE1-6679EB7186BA}" type="presOf" srcId="{3A11D7F5-FB5F-44CB-A98B-4DD75C2BB88B}" destId="{6FFAB440-F631-4B6F-BB37-6F5E3BD6E386}" srcOrd="0" destOrd="0" presId="urn:microsoft.com/office/officeart/2005/8/layout/hProcess4"/>
    <dgm:cxn modelId="{553628FF-2609-437B-8DF5-4D167AC5FC09}" type="presOf" srcId="{9EA01D08-F706-497A-920C-E84F2DE1B1E9}" destId="{B14941F7-27EE-453C-BEC5-D8AB08B15514}" srcOrd="0" destOrd="0" presId="urn:microsoft.com/office/officeart/2005/8/layout/hProcess4"/>
    <dgm:cxn modelId="{AF8E8B3A-1443-4F17-B3B8-163D7BB51822}" type="presParOf" srcId="{DC1B21E0-E37C-4230-815E-EEC87E3B13DB}" destId="{E5EBC3F2-3075-40A7-BC3D-DA2E9183F6F7}" srcOrd="0" destOrd="0" presId="urn:microsoft.com/office/officeart/2005/8/layout/hProcess4"/>
    <dgm:cxn modelId="{81FBFA1C-4F1B-484C-A58B-1B309AC6B9AE}" type="presParOf" srcId="{DC1B21E0-E37C-4230-815E-EEC87E3B13DB}" destId="{B0AA02EE-6D01-4A82-9E03-BA49909133C9}" srcOrd="1" destOrd="0" presId="urn:microsoft.com/office/officeart/2005/8/layout/hProcess4"/>
    <dgm:cxn modelId="{1237871A-95BF-4881-90B2-CBA2C98E5D5B}" type="presParOf" srcId="{DC1B21E0-E37C-4230-815E-EEC87E3B13DB}" destId="{662ECA27-8B5D-4B7D-8BF2-A3E376C40CC3}" srcOrd="2" destOrd="0" presId="urn:microsoft.com/office/officeart/2005/8/layout/hProcess4"/>
    <dgm:cxn modelId="{BAD90E6D-FF45-49BE-A99A-B4E78E8DBE4B}" type="presParOf" srcId="{662ECA27-8B5D-4B7D-8BF2-A3E376C40CC3}" destId="{24AE8379-2B52-495E-80C3-4D131AE8CAD7}" srcOrd="0" destOrd="0" presId="urn:microsoft.com/office/officeart/2005/8/layout/hProcess4"/>
    <dgm:cxn modelId="{A60D8AAB-5BF2-4726-B9C3-F3226C3B5848}" type="presParOf" srcId="{24AE8379-2B52-495E-80C3-4D131AE8CAD7}" destId="{FA7FEFFA-0C6E-47D2-8EFD-EEC459149416}" srcOrd="0" destOrd="0" presId="urn:microsoft.com/office/officeart/2005/8/layout/hProcess4"/>
    <dgm:cxn modelId="{68A2A1FD-2193-447D-8D9F-10888080495B}" type="presParOf" srcId="{24AE8379-2B52-495E-80C3-4D131AE8CAD7}" destId="{B69EA254-DF8D-443F-AAFD-0206122BF2FB}" srcOrd="1" destOrd="0" presId="urn:microsoft.com/office/officeart/2005/8/layout/hProcess4"/>
    <dgm:cxn modelId="{4F4D10EF-23D1-45D2-B9D0-1661A78D9FBE}" type="presParOf" srcId="{24AE8379-2B52-495E-80C3-4D131AE8CAD7}" destId="{AF8EB920-31E6-424B-B79B-14C4F50C7DB3}" srcOrd="2" destOrd="0" presId="urn:microsoft.com/office/officeart/2005/8/layout/hProcess4"/>
    <dgm:cxn modelId="{02379FE6-4E62-4D03-9CDC-4A2AB5CD4383}" type="presParOf" srcId="{24AE8379-2B52-495E-80C3-4D131AE8CAD7}" destId="{6FFAB440-F631-4B6F-BB37-6F5E3BD6E386}" srcOrd="3" destOrd="0" presId="urn:microsoft.com/office/officeart/2005/8/layout/hProcess4"/>
    <dgm:cxn modelId="{468D5DE5-7BD6-4D25-97F6-B4E66405CF9B}" type="presParOf" srcId="{24AE8379-2B52-495E-80C3-4D131AE8CAD7}" destId="{BBE3F739-2BD6-4081-B79D-333D499725CD}" srcOrd="4" destOrd="0" presId="urn:microsoft.com/office/officeart/2005/8/layout/hProcess4"/>
    <dgm:cxn modelId="{C102D3A4-CFDF-463B-A7DD-3F6FE8237963}" type="presParOf" srcId="{662ECA27-8B5D-4B7D-8BF2-A3E376C40CC3}" destId="{80EC4D19-804A-4FC7-B121-E8B555AFC83B}" srcOrd="1" destOrd="0" presId="urn:microsoft.com/office/officeart/2005/8/layout/hProcess4"/>
    <dgm:cxn modelId="{82408B08-3A1F-47B9-BDB2-02097505D9B3}" type="presParOf" srcId="{662ECA27-8B5D-4B7D-8BF2-A3E376C40CC3}" destId="{9546D1B3-45AC-497E-A69F-C29D23711133}" srcOrd="2" destOrd="0" presId="urn:microsoft.com/office/officeart/2005/8/layout/hProcess4"/>
    <dgm:cxn modelId="{BF18ABA8-5707-4005-BC86-888B82854866}" type="presParOf" srcId="{9546D1B3-45AC-497E-A69F-C29D23711133}" destId="{1FAB4E5B-9D19-4B44-805B-552A650CA835}" srcOrd="0" destOrd="0" presId="urn:microsoft.com/office/officeart/2005/8/layout/hProcess4"/>
    <dgm:cxn modelId="{E1CB61F3-1658-4D6B-B53A-8D0B8C942834}" type="presParOf" srcId="{9546D1B3-45AC-497E-A69F-C29D23711133}" destId="{6B3AB9DA-8A6E-498E-A195-6A557085B6BF}" srcOrd="1" destOrd="0" presId="urn:microsoft.com/office/officeart/2005/8/layout/hProcess4"/>
    <dgm:cxn modelId="{068E3AA9-F486-485F-B65D-2626DD58A0CB}" type="presParOf" srcId="{9546D1B3-45AC-497E-A69F-C29D23711133}" destId="{92E2202A-90F0-4C7F-ABFF-4120E48B2E16}" srcOrd="2" destOrd="0" presId="urn:microsoft.com/office/officeart/2005/8/layout/hProcess4"/>
    <dgm:cxn modelId="{4254C507-FBDA-4299-BF07-A57B4E0F609D}" type="presParOf" srcId="{9546D1B3-45AC-497E-A69F-C29D23711133}" destId="{D97BCBD2-A29F-4D12-A896-7FFA143B4388}" srcOrd="3" destOrd="0" presId="urn:microsoft.com/office/officeart/2005/8/layout/hProcess4"/>
    <dgm:cxn modelId="{163F333A-F188-47CF-9FE4-4A3BF7AA1084}" type="presParOf" srcId="{9546D1B3-45AC-497E-A69F-C29D23711133}" destId="{31BFFAE0-D55E-4A3A-A90B-7631C1D4B0FB}" srcOrd="4" destOrd="0" presId="urn:microsoft.com/office/officeart/2005/8/layout/hProcess4"/>
    <dgm:cxn modelId="{F6B5EA59-083D-4261-A2E6-625C80AF3FBB}" type="presParOf" srcId="{662ECA27-8B5D-4B7D-8BF2-A3E376C40CC3}" destId="{046792FB-83BE-4E9B-A7EF-0407FB378084}" srcOrd="3" destOrd="0" presId="urn:microsoft.com/office/officeart/2005/8/layout/hProcess4"/>
    <dgm:cxn modelId="{6489E9E2-484D-4F7D-96F7-6858A312C409}" type="presParOf" srcId="{662ECA27-8B5D-4B7D-8BF2-A3E376C40CC3}" destId="{E19977B8-D780-4536-AF3C-5DD3410E980A}" srcOrd="4" destOrd="0" presId="urn:microsoft.com/office/officeart/2005/8/layout/hProcess4"/>
    <dgm:cxn modelId="{E5EA6721-D450-4833-A2F5-C607D6881C7E}" type="presParOf" srcId="{E19977B8-D780-4536-AF3C-5DD3410E980A}" destId="{017EC779-693B-49AF-B7D8-1AFC380AF556}" srcOrd="0" destOrd="0" presId="urn:microsoft.com/office/officeart/2005/8/layout/hProcess4"/>
    <dgm:cxn modelId="{151BED09-F4B1-4CEB-B09D-987DD6CDD871}" type="presParOf" srcId="{E19977B8-D780-4536-AF3C-5DD3410E980A}" destId="{3A047AAE-618B-4243-973E-C162FC73A78D}" srcOrd="1" destOrd="0" presId="urn:microsoft.com/office/officeart/2005/8/layout/hProcess4"/>
    <dgm:cxn modelId="{679C4F0C-7AF6-474C-B99E-182642683525}" type="presParOf" srcId="{E19977B8-D780-4536-AF3C-5DD3410E980A}" destId="{A39B8718-F49E-4963-9122-5C9026BB2DF4}" srcOrd="2" destOrd="0" presId="urn:microsoft.com/office/officeart/2005/8/layout/hProcess4"/>
    <dgm:cxn modelId="{48DCA317-7F74-4EBC-AFE7-DD62BCA71FF1}" type="presParOf" srcId="{E19977B8-D780-4536-AF3C-5DD3410E980A}" destId="{B14941F7-27EE-453C-BEC5-D8AB08B15514}" srcOrd="3" destOrd="0" presId="urn:microsoft.com/office/officeart/2005/8/layout/hProcess4"/>
    <dgm:cxn modelId="{2A556747-62E7-492F-9021-3524F44BBBFA}" type="presParOf" srcId="{E19977B8-D780-4536-AF3C-5DD3410E980A}" destId="{096C9BC8-7D10-480C-A3D9-A93942DC774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EA254-DF8D-443F-AAFD-0206122BF2FB}">
      <dsp:nvSpPr>
        <dsp:cNvPr id="0" name=""/>
        <dsp:cNvSpPr/>
      </dsp:nvSpPr>
      <dsp:spPr>
        <a:xfrm>
          <a:off x="1211086" y="2508300"/>
          <a:ext cx="5785510" cy="3851096"/>
        </a:xfrm>
        <a:prstGeom prst="roundRect">
          <a:avLst>
            <a:gd name="adj" fmla="val 10000"/>
          </a:avLst>
        </a:prstGeom>
        <a:solidFill>
          <a:srgbClr val="33CC99">
            <a:alpha val="8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0" algn="l" defTabSz="266700" rtl="0">
            <a:lnSpc>
              <a:spcPct val="90000"/>
            </a:lnSpc>
            <a:spcBef>
              <a:spcPct val="0"/>
            </a:spcBef>
            <a:spcAft>
              <a:spcPct val="15000"/>
            </a:spcAft>
            <a:buNone/>
          </a:pPr>
          <a:endParaRPr lang="en-US" sz="600" b="0" kern="1200">
            <a:solidFill>
              <a:schemeClr val="bg1"/>
            </a:solidFill>
            <a:latin typeface="Gotham"/>
            <a:ea typeface="+mn-ea"/>
            <a:cs typeface="+mn-cs"/>
          </a:endParaRPr>
        </a:p>
        <a:p>
          <a:pPr marL="0" lvl="1" indent="0" algn="ctr" defTabSz="1600200" rtl="0">
            <a:lnSpc>
              <a:spcPct val="100000"/>
            </a:lnSpc>
            <a:spcBef>
              <a:spcPct val="0"/>
            </a:spcBef>
            <a:spcAft>
              <a:spcPts val="0"/>
            </a:spcAft>
            <a:buNone/>
          </a:pPr>
          <a:r>
            <a:rPr lang="en-US" sz="3600" b="0" kern="1200" dirty="0">
              <a:solidFill>
                <a:srgbClr val="20383A"/>
              </a:solidFill>
              <a:latin typeface="+mj-lt"/>
              <a:ea typeface="Open Sans" panose="020B0606030504020204" pitchFamily="34" charset="0"/>
              <a:cs typeface="Open Sans" panose="020B0606030504020204" pitchFamily="34" charset="0"/>
            </a:rPr>
            <a:t>This is the framework and plan for universal broadband. The plan includes input from State and local partners</a:t>
          </a:r>
        </a:p>
      </dsp:txBody>
      <dsp:txXfrm>
        <a:off x="1299710" y="2596924"/>
        <a:ext cx="5608262" cy="2848613"/>
      </dsp:txXfrm>
    </dsp:sp>
    <dsp:sp modelId="{80EC4D19-804A-4FC7-B121-E8B555AFC83B}">
      <dsp:nvSpPr>
        <dsp:cNvPr id="0" name=""/>
        <dsp:cNvSpPr/>
      </dsp:nvSpPr>
      <dsp:spPr>
        <a:xfrm>
          <a:off x="3269264" y="3437244"/>
          <a:ext cx="6214843" cy="6370147"/>
        </a:xfrm>
        <a:prstGeom prst="leftCircularArrow">
          <a:avLst>
            <a:gd name="adj1" fmla="val 3445"/>
            <a:gd name="adj2" fmla="val 426893"/>
            <a:gd name="adj3" fmla="val 2888983"/>
            <a:gd name="adj4" fmla="val 9711069"/>
            <a:gd name="adj5" fmla="val 4019"/>
          </a:avLst>
        </a:prstGeom>
        <a:solidFill>
          <a:srgbClr val="F5C445"/>
        </a:solidFill>
        <a:ln>
          <a:noFill/>
        </a:ln>
        <a:effectLst/>
      </dsp:spPr>
      <dsp:style>
        <a:lnRef idx="0">
          <a:scrgbClr r="0" g="0" b="0"/>
        </a:lnRef>
        <a:fillRef idx="1">
          <a:scrgbClr r="0" g="0" b="0"/>
        </a:fillRef>
        <a:effectRef idx="0">
          <a:scrgbClr r="0" g="0" b="0"/>
        </a:effectRef>
        <a:fontRef idx="minor">
          <a:schemeClr val="lt1"/>
        </a:fontRef>
      </dsp:style>
    </dsp:sp>
    <dsp:sp modelId="{6FFAB440-F631-4B6F-BB37-6F5E3BD6E386}">
      <dsp:nvSpPr>
        <dsp:cNvPr id="0" name=""/>
        <dsp:cNvSpPr/>
      </dsp:nvSpPr>
      <dsp:spPr>
        <a:xfrm>
          <a:off x="2542514" y="5842279"/>
          <a:ext cx="5047530" cy="2007236"/>
        </a:xfrm>
        <a:prstGeom prst="roundRect">
          <a:avLst>
            <a:gd name="adj" fmla="val 10000"/>
          </a:avLst>
        </a:prstGeom>
        <a:solidFill>
          <a:srgbClr val="24245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rtl="0">
            <a:lnSpc>
              <a:spcPct val="90000"/>
            </a:lnSpc>
            <a:spcBef>
              <a:spcPct val="0"/>
            </a:spcBef>
            <a:spcAft>
              <a:spcPct val="35000"/>
            </a:spcAft>
            <a:buNone/>
          </a:pPr>
          <a:r>
            <a:rPr lang="en-US" sz="3600" b="1" kern="1200" dirty="0">
              <a:solidFill>
                <a:schemeClr val="bg1"/>
              </a:solidFill>
              <a:latin typeface="+mj-lt"/>
              <a:ea typeface="Open Sans" panose="020B0606030504020204" pitchFamily="34" charset="0"/>
              <a:cs typeface="Open Sans" panose="020B0606030504020204" pitchFamily="34" charset="0"/>
            </a:rPr>
            <a:t>5-Year Action Plan</a:t>
          </a:r>
        </a:p>
        <a:p>
          <a:pPr marL="0" lvl="0" indent="0" algn="ctr" defTabSz="1600200" rtl="0">
            <a:lnSpc>
              <a:spcPct val="90000"/>
            </a:lnSpc>
            <a:spcBef>
              <a:spcPct val="0"/>
            </a:spcBef>
            <a:spcAft>
              <a:spcPct val="35000"/>
            </a:spcAft>
            <a:buNone/>
          </a:pPr>
          <a:r>
            <a:rPr lang="en-US" sz="3600" b="1" i="1" kern="1200" dirty="0">
              <a:solidFill>
                <a:schemeClr val="bg1"/>
              </a:solidFill>
              <a:latin typeface="+mj-lt"/>
              <a:ea typeface="Open Sans" panose="020B0606030504020204" pitchFamily="34" charset="0"/>
              <a:cs typeface="Open Sans" panose="020B0606030504020204" pitchFamily="34" charset="0"/>
            </a:rPr>
            <a:t>Submitted Aug. 28</a:t>
          </a:r>
          <a:endParaRPr lang="en-US" sz="3600" b="0" i="1" kern="1200" dirty="0">
            <a:solidFill>
              <a:schemeClr val="bg1"/>
            </a:solidFill>
            <a:latin typeface="+mj-lt"/>
            <a:ea typeface="Open Sans" panose="020B0606030504020204" pitchFamily="34" charset="0"/>
            <a:cs typeface="Open Sans" panose="020B0606030504020204" pitchFamily="34" charset="0"/>
          </a:endParaRPr>
        </a:p>
      </dsp:txBody>
      <dsp:txXfrm>
        <a:off x="2601304" y="5901069"/>
        <a:ext cx="4929950" cy="1889656"/>
      </dsp:txXfrm>
    </dsp:sp>
    <dsp:sp modelId="{6B3AB9DA-8A6E-498E-A195-6A557085B6BF}">
      <dsp:nvSpPr>
        <dsp:cNvPr id="0" name=""/>
        <dsp:cNvSpPr/>
      </dsp:nvSpPr>
      <dsp:spPr>
        <a:xfrm>
          <a:off x="8481284" y="2290788"/>
          <a:ext cx="5678471" cy="6435480"/>
        </a:xfrm>
        <a:prstGeom prst="roundRect">
          <a:avLst>
            <a:gd name="adj" fmla="val 10000"/>
          </a:avLst>
        </a:prstGeom>
        <a:solidFill>
          <a:srgbClr val="33CC99">
            <a:alpha val="8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0" algn="ctr" defTabSz="1600200" rtl="0">
            <a:lnSpc>
              <a:spcPct val="100000"/>
            </a:lnSpc>
            <a:spcBef>
              <a:spcPct val="0"/>
            </a:spcBef>
            <a:spcAft>
              <a:spcPts val="0"/>
            </a:spcAft>
            <a:buNone/>
          </a:pPr>
          <a:r>
            <a:rPr lang="en-US" sz="3600" b="0" kern="1200" dirty="0">
              <a:solidFill>
                <a:srgbClr val="20383A"/>
              </a:solidFill>
              <a:latin typeface="+mj-lt"/>
              <a:ea typeface="Open Sans" panose="020B0606030504020204" pitchFamily="34" charset="0"/>
              <a:cs typeface="Open Sans" panose="020B0606030504020204" pitchFamily="34" charset="0"/>
            </a:rPr>
            <a:t>The Initial Proposal has two volumes that describe the proposed grant program elements, design, and rules. Following federal approval, ADECA will begin the grant program, likely in early 2024</a:t>
          </a:r>
          <a:endParaRPr lang="en-US" sz="3600" kern="1200" dirty="0">
            <a:solidFill>
              <a:srgbClr val="20383A"/>
            </a:solidFill>
            <a:latin typeface="+mj-lt"/>
            <a:ea typeface="Open Sans" panose="020B0606030504020204" pitchFamily="34" charset="0"/>
            <a:cs typeface="Open Sans" panose="020B0606030504020204" pitchFamily="34" charset="0"/>
          </a:endParaRPr>
        </a:p>
      </dsp:txBody>
      <dsp:txXfrm>
        <a:off x="8629382" y="3817917"/>
        <a:ext cx="5382275" cy="4760253"/>
      </dsp:txXfrm>
    </dsp:sp>
    <dsp:sp modelId="{046792FB-83BE-4E9B-A7EF-0407FB378084}">
      <dsp:nvSpPr>
        <dsp:cNvPr id="0" name=""/>
        <dsp:cNvSpPr/>
      </dsp:nvSpPr>
      <dsp:spPr>
        <a:xfrm>
          <a:off x="11636936" y="518836"/>
          <a:ext cx="6234356" cy="7394745"/>
        </a:xfrm>
        <a:prstGeom prst="circularArrow">
          <a:avLst>
            <a:gd name="adj1" fmla="val 3611"/>
            <a:gd name="adj2" fmla="val 449296"/>
            <a:gd name="adj3" fmla="val 19582768"/>
            <a:gd name="adj4" fmla="val 12783086"/>
            <a:gd name="adj5" fmla="val 4213"/>
          </a:avLst>
        </a:prstGeom>
        <a:solidFill>
          <a:srgbClr val="F5C445"/>
        </a:solidFill>
        <a:ln>
          <a:noFill/>
        </a:ln>
        <a:effectLst/>
      </dsp:spPr>
      <dsp:style>
        <a:lnRef idx="0">
          <a:scrgbClr r="0" g="0" b="0"/>
        </a:lnRef>
        <a:fillRef idx="1">
          <a:scrgbClr r="0" g="0" b="0"/>
        </a:fillRef>
        <a:effectRef idx="0">
          <a:scrgbClr r="0" g="0" b="0"/>
        </a:effectRef>
        <a:fontRef idx="minor">
          <a:schemeClr val="lt1"/>
        </a:fontRef>
      </dsp:style>
    </dsp:sp>
    <dsp:sp modelId="{D97BCBD2-A29F-4D12-A896-7FFA143B4388}">
      <dsp:nvSpPr>
        <dsp:cNvPr id="0" name=""/>
        <dsp:cNvSpPr/>
      </dsp:nvSpPr>
      <dsp:spPr>
        <a:xfrm>
          <a:off x="9622467" y="1291612"/>
          <a:ext cx="5047530" cy="2450755"/>
        </a:xfrm>
        <a:prstGeom prst="roundRect">
          <a:avLst>
            <a:gd name="adj" fmla="val 10000"/>
          </a:avLst>
        </a:prstGeom>
        <a:solidFill>
          <a:srgbClr val="24245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rtl="0">
            <a:lnSpc>
              <a:spcPct val="90000"/>
            </a:lnSpc>
            <a:spcBef>
              <a:spcPct val="0"/>
            </a:spcBef>
            <a:spcAft>
              <a:spcPct val="35000"/>
            </a:spcAft>
            <a:buNone/>
          </a:pPr>
          <a:r>
            <a:rPr lang="en-US" sz="3600" b="1" kern="1200" dirty="0">
              <a:solidFill>
                <a:schemeClr val="bg1"/>
              </a:solidFill>
              <a:latin typeface="+mj-lt"/>
              <a:ea typeface="Open Sans" panose="020B0606030504020204" pitchFamily="34" charset="0"/>
              <a:cs typeface="Open Sans" panose="020B0606030504020204" pitchFamily="34" charset="0"/>
            </a:rPr>
            <a:t>Initial Proposal</a:t>
          </a:r>
        </a:p>
        <a:p>
          <a:pPr marL="0" lvl="0" indent="0" algn="ctr" defTabSz="1600200" rtl="0">
            <a:lnSpc>
              <a:spcPct val="90000"/>
            </a:lnSpc>
            <a:spcBef>
              <a:spcPct val="0"/>
            </a:spcBef>
            <a:spcAft>
              <a:spcPct val="35000"/>
            </a:spcAft>
            <a:buNone/>
          </a:pPr>
          <a:r>
            <a:rPr lang="en-US" sz="3600" b="1" i="1" kern="1200" dirty="0">
              <a:solidFill>
                <a:schemeClr val="bg1"/>
              </a:solidFill>
              <a:latin typeface="+mj-lt"/>
              <a:ea typeface="Open Sans"/>
              <a:cs typeface="Open Sans"/>
            </a:rPr>
            <a:t>In preparation</a:t>
          </a:r>
          <a:endParaRPr lang="en-US" sz="4000" i="1" kern="1200" dirty="0">
            <a:solidFill>
              <a:schemeClr val="bg1"/>
            </a:solidFill>
            <a:latin typeface="+mj-lt"/>
            <a:ea typeface="Open Sans"/>
            <a:cs typeface="Open Sans"/>
          </a:endParaRPr>
        </a:p>
      </dsp:txBody>
      <dsp:txXfrm>
        <a:off x="9694247" y="1363392"/>
        <a:ext cx="4903970" cy="2307195"/>
      </dsp:txXfrm>
    </dsp:sp>
    <dsp:sp modelId="{3A047AAE-618B-4243-973E-C162FC73A78D}">
      <dsp:nvSpPr>
        <dsp:cNvPr id="0" name=""/>
        <dsp:cNvSpPr/>
      </dsp:nvSpPr>
      <dsp:spPr>
        <a:xfrm>
          <a:off x="15107202" y="3109621"/>
          <a:ext cx="5000178" cy="3627504"/>
        </a:xfrm>
        <a:prstGeom prst="roundRect">
          <a:avLst>
            <a:gd name="adj" fmla="val 10000"/>
          </a:avLst>
        </a:prstGeom>
        <a:solidFill>
          <a:srgbClr val="33CC99">
            <a:alpha val="8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0" lvl="1" indent="0" algn="l" defTabSz="400050">
            <a:lnSpc>
              <a:spcPct val="90000"/>
            </a:lnSpc>
            <a:spcBef>
              <a:spcPct val="0"/>
            </a:spcBef>
            <a:spcAft>
              <a:spcPct val="15000"/>
            </a:spcAft>
            <a:buFont typeface="Arial" panose="020B0604020202020204" pitchFamily="34" charset="0"/>
            <a:buNone/>
          </a:pPr>
          <a:endParaRPr lang="en-US" sz="900" b="0" kern="1200">
            <a:solidFill>
              <a:schemeClr val="bg1"/>
            </a:solidFill>
            <a:latin typeface="Gotham"/>
            <a:ea typeface="Open Sans" panose="020B0606030504020204" pitchFamily="34" charset="0"/>
            <a:cs typeface="Open Sans" panose="020B0606030504020204" pitchFamily="34" charset="0"/>
          </a:endParaRPr>
        </a:p>
        <a:p>
          <a:pPr marL="0" lvl="1" indent="0" algn="ctr" defTabSz="1600200" rtl="0">
            <a:lnSpc>
              <a:spcPct val="100000"/>
            </a:lnSpc>
            <a:spcBef>
              <a:spcPct val="0"/>
            </a:spcBef>
            <a:spcAft>
              <a:spcPts val="0"/>
            </a:spcAft>
            <a:buFont typeface="Arial" panose="020B0604020202020204" pitchFamily="34" charset="0"/>
            <a:buNone/>
          </a:pPr>
          <a:r>
            <a:rPr lang="en-US" sz="3600" kern="1200" dirty="0">
              <a:solidFill>
                <a:srgbClr val="20383A"/>
              </a:solidFill>
              <a:latin typeface="+mj-lt"/>
              <a:ea typeface="Open Sans" panose="020B0606030504020204" pitchFamily="34" charset="0"/>
              <a:cs typeface="Open Sans" panose="020B0606030504020204" pitchFamily="34" charset="0"/>
            </a:rPr>
            <a:t>After final award plans are submitted to the federal government and approved, construction can begin</a:t>
          </a:r>
        </a:p>
      </dsp:txBody>
      <dsp:txXfrm>
        <a:off x="15190681" y="3193100"/>
        <a:ext cx="4833220" cy="2683223"/>
      </dsp:txXfrm>
    </dsp:sp>
    <dsp:sp modelId="{B14941F7-27EE-453C-BEC5-D8AB08B15514}">
      <dsp:nvSpPr>
        <dsp:cNvPr id="0" name=""/>
        <dsp:cNvSpPr/>
      </dsp:nvSpPr>
      <dsp:spPr>
        <a:xfrm>
          <a:off x="15587428" y="6529416"/>
          <a:ext cx="5943870" cy="2007236"/>
        </a:xfrm>
        <a:prstGeom prst="roundRect">
          <a:avLst>
            <a:gd name="adj" fmla="val 10000"/>
          </a:avLst>
        </a:prstGeom>
        <a:solidFill>
          <a:srgbClr val="24245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rtl="0">
            <a:lnSpc>
              <a:spcPct val="90000"/>
            </a:lnSpc>
            <a:spcBef>
              <a:spcPct val="0"/>
            </a:spcBef>
            <a:spcAft>
              <a:spcPct val="35000"/>
            </a:spcAft>
            <a:buNone/>
          </a:pPr>
          <a:r>
            <a:rPr lang="en-US" sz="3600" b="1" kern="1200" dirty="0">
              <a:solidFill>
                <a:schemeClr val="bg1"/>
              </a:solidFill>
              <a:latin typeface="+mj-lt"/>
              <a:ea typeface="Open Sans"/>
              <a:cs typeface="Open Sans"/>
            </a:rPr>
            <a:t>Final Proposal</a:t>
          </a:r>
        </a:p>
        <a:p>
          <a:pPr marL="0" lvl="0" indent="0" algn="ctr" defTabSz="1600200" rtl="0">
            <a:lnSpc>
              <a:spcPct val="90000"/>
            </a:lnSpc>
            <a:spcBef>
              <a:spcPct val="0"/>
            </a:spcBef>
            <a:spcAft>
              <a:spcPct val="35000"/>
            </a:spcAft>
            <a:buNone/>
          </a:pPr>
          <a:r>
            <a:rPr lang="en-US" sz="3600" b="1" i="1" kern="1200" dirty="0">
              <a:solidFill>
                <a:schemeClr val="bg1"/>
              </a:solidFill>
              <a:latin typeface="+mj-lt"/>
              <a:ea typeface="Open Sans" panose="020B0606030504020204" pitchFamily="34" charset="0"/>
              <a:cs typeface="Open Sans" panose="020B0606030504020204" pitchFamily="34" charset="0"/>
            </a:rPr>
            <a:t>Likely to be submitted in late 2024 or early 2025</a:t>
          </a:r>
          <a:endParaRPr lang="en-US" sz="3600" kern="1200" dirty="0">
            <a:solidFill>
              <a:schemeClr val="bg1"/>
            </a:solidFill>
            <a:latin typeface="+mj-lt"/>
            <a:ea typeface="Open Sans"/>
            <a:cs typeface="Open Sans"/>
          </a:endParaRPr>
        </a:p>
      </dsp:txBody>
      <dsp:txXfrm>
        <a:off x="15646218" y="6588206"/>
        <a:ext cx="5826290" cy="188965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7" name="Shape 397"/>
          <p:cNvSpPr>
            <a:spLocks noGrp="1" noRot="1" noChangeAspect="1"/>
          </p:cNvSpPr>
          <p:nvPr>
            <p:ph type="sldImg"/>
          </p:nvPr>
        </p:nvSpPr>
        <p:spPr>
          <a:xfrm>
            <a:off x="1143000" y="685800"/>
            <a:ext cx="4572000" cy="3429000"/>
          </a:xfrm>
          <a:prstGeom prst="rect">
            <a:avLst/>
          </a:prstGeom>
        </p:spPr>
        <p:txBody>
          <a:bodyPr/>
          <a:lstStyle/>
          <a:p>
            <a:endParaRPr/>
          </a:p>
        </p:txBody>
      </p:sp>
      <p:sp>
        <p:nvSpPr>
          <p:cNvPr id="398" name="Shape 39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Gill Sans" panose="020B0502020104020203"/>
        <a:cs typeface="Gill Sans" panose="020B0502020104020203"/>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5491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496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3544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9606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2" name="Google Shape;102;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extLst>
      <p:ext uri="{BB962C8B-B14F-4D97-AF65-F5344CB8AC3E}">
        <p14:creationId xmlns:p14="http://schemas.microsoft.com/office/powerpoint/2010/main" val="1026304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2" name="Google Shape;102;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None/>
            </a:pPr>
            <a:endParaRPr/>
          </a:p>
        </p:txBody>
      </p:sp>
    </p:spTree>
    <p:extLst>
      <p:ext uri="{BB962C8B-B14F-4D97-AF65-F5344CB8AC3E}">
        <p14:creationId xmlns:p14="http://schemas.microsoft.com/office/powerpoint/2010/main" val="3977981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7991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2311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One-Column Text White">
    <p:bg>
      <p:bgPr>
        <a:solidFill>
          <a:srgbClr val="EDF5FF"/>
        </a:solidFill>
        <a:effectLst/>
      </p:bgPr>
    </p:bg>
    <p:spTree>
      <p:nvGrpSpPr>
        <p:cNvPr id="1" name=""/>
        <p:cNvGrpSpPr/>
        <p:nvPr/>
      </p:nvGrpSpPr>
      <p:grpSpPr>
        <a:xfrm>
          <a:off x="0" y="0"/>
          <a:ext cx="0" cy="0"/>
          <a:chOff x="0" y="0"/>
          <a:chExt cx="0" cy="0"/>
        </a:xfrm>
      </p:grpSpPr>
      <p:sp>
        <p:nvSpPr>
          <p:cNvPr id="89" name="Title of the Slide"/>
          <p:cNvSpPr txBox="1">
            <a:spLocks noGrp="1"/>
          </p:cNvSpPr>
          <p:nvPr>
            <p:ph type="body" sz="quarter" idx="21"/>
          </p:nvPr>
        </p:nvSpPr>
        <p:spPr>
          <a:xfrm>
            <a:off x="1326657" y="1524000"/>
            <a:ext cx="21730686" cy="1141338"/>
          </a:xfrm>
          <a:prstGeom prst="rect">
            <a:avLst/>
          </a:prstGeom>
        </p:spPr>
        <p:txBody>
          <a:bodyPr anchor="t">
            <a:spAutoFit/>
          </a:bodyPr>
          <a:lstStyle>
            <a:lvl1pPr marL="0" indent="0">
              <a:lnSpc>
                <a:spcPct val="90000"/>
              </a:lnSpc>
              <a:spcBef>
                <a:spcPts val="0"/>
              </a:spcBef>
              <a:buSzTx/>
              <a:buNone/>
              <a:defRPr sz="7500" b="1">
                <a:solidFill>
                  <a:srgbClr val="33CC99"/>
                </a:solidFill>
                <a:latin typeface="Georgia" panose="02040502050405020303" pitchFamily="18" charset="0"/>
                <a:ea typeface="Georgia" panose="02040502050405020303" pitchFamily="18" charset="0"/>
                <a:cs typeface="Georgia" panose="02040502050405020303" pitchFamily="18" charset="0"/>
                <a:sym typeface="Newsreader Bold"/>
              </a:defRPr>
            </a:lvl1pPr>
          </a:lstStyle>
          <a:p>
            <a:r>
              <a:t>Title of the Slide</a:t>
            </a:r>
          </a:p>
        </p:txBody>
      </p:sp>
      <p:sp>
        <p:nvSpPr>
          <p:cNvPr id="90" name="Subhead of Presentation"/>
          <p:cNvSpPr txBox="1">
            <a:spLocks noGrp="1"/>
          </p:cNvSpPr>
          <p:nvPr>
            <p:ph type="body" sz="quarter" idx="22" hasCustomPrompt="1"/>
          </p:nvPr>
        </p:nvSpPr>
        <p:spPr>
          <a:xfrm>
            <a:off x="1326657" y="3618805"/>
            <a:ext cx="21730686" cy="545790"/>
          </a:xfrm>
          <a:prstGeom prst="rect">
            <a:avLst/>
          </a:prstGeom>
        </p:spPr>
        <p:txBody>
          <a:bodyPr anchor="t">
            <a:spAutoFit/>
          </a:bodyPr>
          <a:lstStyle>
            <a:lvl1pPr marL="0" indent="0">
              <a:lnSpc>
                <a:spcPct val="90000"/>
              </a:lnSpc>
              <a:spcBef>
                <a:spcPts val="0"/>
              </a:spcBef>
              <a:buSzTx/>
              <a:buNone/>
              <a:defRPr sz="3200" b="1" i="0">
                <a:solidFill>
                  <a:srgbClr val="242451"/>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t>Subhead of Presentation</a:t>
            </a:r>
          </a:p>
        </p:txBody>
      </p:sp>
      <p:sp>
        <p:nvSpPr>
          <p:cNvPr id="91" name="Title of Presentation  |  Page Number"/>
          <p:cNvSpPr txBox="1">
            <a:spLocks noGrp="1"/>
          </p:cNvSpPr>
          <p:nvPr>
            <p:ph type="body" sz="quarter" idx="23" hasCustomPrompt="1"/>
          </p:nvPr>
        </p:nvSpPr>
        <p:spPr>
          <a:xfrm>
            <a:off x="1301257" y="12303621"/>
            <a:ext cx="17536114" cy="434991"/>
          </a:xfrm>
          <a:prstGeom prst="rect">
            <a:avLst/>
          </a:prstGeom>
        </p:spPr>
        <p:txBody>
          <a:bodyPr anchor="t">
            <a:spAutoFit/>
          </a:bodyPr>
          <a:lstStyle>
            <a:lvl1pPr marL="0" indent="0">
              <a:lnSpc>
                <a:spcPct val="90000"/>
              </a:lnSpc>
              <a:spcBef>
                <a:spcPts val="0"/>
              </a:spcBef>
              <a:buSzTx/>
              <a:buNone/>
              <a:defRPr sz="2400" b="1" i="0">
                <a:solidFill>
                  <a:srgbClr val="212121"/>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t>Title of Presentation  |  </a:t>
            </a:r>
            <a:fld id="{63987E49-A98C-EA4D-A8B6-4C757E2B7F44}" type="slidenum">
              <a:rPr lang="en-US" smtClean="0"/>
              <a:t>‹#›</a:t>
            </a:fld>
            <a:endParaRPr/>
          </a:p>
        </p:txBody>
      </p:sp>
      <p:sp>
        <p:nvSpPr>
          <p:cNvPr id="92" name="Circle"/>
          <p:cNvSpPr/>
          <p:nvPr/>
        </p:nvSpPr>
        <p:spPr>
          <a:xfrm>
            <a:off x="22126078" y="12084050"/>
            <a:ext cx="959844" cy="959843"/>
          </a:xfrm>
          <a:prstGeom prst="ellipse">
            <a:avLst/>
          </a:prstGeom>
          <a:solidFill>
            <a:srgbClr val="33CC9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cs typeface="Gill Sans" panose="020B0502020104020203"/>
            </a:endParaRPr>
          </a:p>
        </p:txBody>
      </p:sp>
      <p:pic>
        <p:nvPicPr>
          <p:cNvPr id="93" name="Image"/>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416814" y="12313156"/>
            <a:ext cx="378371" cy="501628"/>
          </a:xfrm>
          <a:prstGeom prst="rect">
            <a:avLst/>
          </a:prstGeom>
          <a:ln w="12700">
            <a:miter lim="400000"/>
          </a:ln>
        </p:spPr>
      </p:pic>
      <p:sp>
        <p:nvSpPr>
          <p:cNvPr id="5" name="Text Placeholder 2">
            <a:extLst>
              <a:ext uri="{FF2B5EF4-FFF2-40B4-BE49-F238E27FC236}">
                <a16:creationId xmlns:a16="http://schemas.microsoft.com/office/drawing/2014/main" id="{0F628CAC-B788-1625-590B-BBB9975278F7}"/>
              </a:ext>
            </a:extLst>
          </p:cNvPr>
          <p:cNvSpPr>
            <a:spLocks noGrp="1"/>
          </p:cNvSpPr>
          <p:nvPr>
            <p:ph type="body" sz="quarter" idx="25" hasCustomPrompt="1"/>
          </p:nvPr>
        </p:nvSpPr>
        <p:spPr>
          <a:xfrm>
            <a:off x="1301258" y="4406900"/>
            <a:ext cx="21784168" cy="6684963"/>
          </a:xfrm>
          <a:prstGeom prst="rect">
            <a:avLst/>
          </a:prstGeom>
        </p:spPr>
        <p:txBody>
          <a:bodyPr anchor="t">
            <a:normAutofit/>
          </a:bodyPr>
          <a:lstStyle>
            <a:lvl1pPr marL="0" indent="0">
              <a:spcBef>
                <a:spcPts val="2000"/>
              </a:spcBef>
              <a:buFontTx/>
              <a:buNone/>
              <a:defRPr sz="2800" b="0" i="0">
                <a:solidFill>
                  <a:srgbClr val="212121"/>
                </a:solidFill>
                <a:latin typeface="Gill Sans" panose="020B0502020104020203" pitchFamily="34" charset="-79"/>
                <a:cs typeface="Gill Sans" panose="020B0502020104020203" pitchFamily="34" charset="-79"/>
              </a:defRPr>
            </a:lvl1pPr>
            <a:lvl2pPr marL="63500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2pPr>
            <a:lvl3pPr marL="127000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3pPr>
            <a:lvl4pPr marL="190500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4pPr>
            <a:lvl5pPr marL="254000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5pPr>
          </a:lstStyle>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Itas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doluptation</a:t>
            </a:r>
            <a:r>
              <a:rPr lang="en-US"/>
              <a:t> </a:t>
            </a:r>
            <a:r>
              <a:rPr lang="en-US" err="1"/>
              <a:t>pellaboribus</a:t>
            </a:r>
            <a:r>
              <a:rPr lang="en-US"/>
              <a:t> </a:t>
            </a:r>
            <a:r>
              <a:rPr lang="en-US" err="1"/>
              <a:t>si</a:t>
            </a:r>
            <a:r>
              <a:rPr lang="en-US"/>
              <a:t> di </a:t>
            </a:r>
            <a:r>
              <a:rPr lang="en-US" err="1"/>
              <a:t>occus</a:t>
            </a:r>
            <a:r>
              <a:rPr lang="en-US"/>
              <a:t> </a:t>
            </a:r>
            <a:r>
              <a:rPr lang="en-US" err="1"/>
              <a:t>dolorro</a:t>
            </a:r>
            <a:r>
              <a:rPr lang="en-US"/>
              <a:t> quid </a:t>
            </a:r>
            <a:r>
              <a:rPr lang="en-US" err="1"/>
              <a:t>essita</a:t>
            </a:r>
            <a:r>
              <a:rPr lang="en-US"/>
              <a:t> </a:t>
            </a:r>
            <a:r>
              <a:rPr lang="en-US" err="1"/>
              <a:t>quam</a:t>
            </a:r>
            <a:r>
              <a:rPr lang="en-US"/>
              <a:t>, </a:t>
            </a:r>
            <a:r>
              <a:rPr lang="en-US" err="1"/>
              <a:t>ipic</a:t>
            </a:r>
            <a:r>
              <a:rPr lang="en-US"/>
              <a:t> </a:t>
            </a:r>
            <a:r>
              <a:rPr lang="en-US" err="1"/>
              <a:t>tecturerum</a:t>
            </a:r>
            <a:r>
              <a:rPr lang="en-US"/>
              <a:t> res </a:t>
            </a:r>
            <a:r>
              <a:rPr lang="en-US" err="1"/>
              <a:t>eatibus</a:t>
            </a:r>
            <a:r>
              <a:rPr lang="en-US"/>
              <a:t> </a:t>
            </a:r>
            <a:r>
              <a:rPr lang="en-US" err="1"/>
              <a:t>reperro</a:t>
            </a:r>
            <a:r>
              <a:rPr lang="en-US"/>
              <a:t> </a:t>
            </a:r>
            <a:r>
              <a:rPr lang="en-US" err="1"/>
              <a:t>consers</a:t>
            </a:r>
            <a:r>
              <a:rPr lang="en-US"/>
              <a:t> </a:t>
            </a:r>
            <a:r>
              <a:rPr lang="en-US" err="1"/>
              <a:t>picatium</a:t>
            </a:r>
            <a:r>
              <a:rPr lang="en-US"/>
              <a:t>, </a:t>
            </a:r>
            <a:r>
              <a:rPr lang="en-US" err="1"/>
              <a:t>aruptatusda</a:t>
            </a:r>
            <a:r>
              <a:rPr lang="en-US"/>
              <a:t> cone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Itas </a:t>
            </a:r>
            <a:r>
              <a:rPr lang="en-US" err="1"/>
              <a:t>explis</a:t>
            </a:r>
            <a:r>
              <a:rPr lang="en-US"/>
              <a:t> </a:t>
            </a:r>
            <a:r>
              <a:rPr lang="en-US" err="1"/>
              <a:t>doluptus</a:t>
            </a:r>
            <a:r>
              <a:rPr lang="en-US"/>
              <a:t> </a:t>
            </a:r>
            <a:r>
              <a:rPr lang="en-US" err="1"/>
              <a:t>aut</a:t>
            </a:r>
            <a:r>
              <a:rPr lang="en-US"/>
              <a:t> qui dolor 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Itas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One-Column Text Purple">
    <p:bg>
      <p:bgPr>
        <a:solidFill>
          <a:srgbClr val="242451"/>
        </a:solidFill>
        <a:effectLst/>
      </p:bgPr>
    </p:bg>
    <p:spTree>
      <p:nvGrpSpPr>
        <p:cNvPr id="1" name=""/>
        <p:cNvGrpSpPr/>
        <p:nvPr/>
      </p:nvGrpSpPr>
      <p:grpSpPr>
        <a:xfrm>
          <a:off x="0" y="0"/>
          <a:ext cx="0" cy="0"/>
          <a:chOff x="0" y="0"/>
          <a:chExt cx="0" cy="0"/>
        </a:xfrm>
      </p:grpSpPr>
      <p:sp>
        <p:nvSpPr>
          <p:cNvPr id="102" name="Circle"/>
          <p:cNvSpPr/>
          <p:nvPr/>
        </p:nvSpPr>
        <p:spPr>
          <a:xfrm>
            <a:off x="22126078" y="12084050"/>
            <a:ext cx="959844" cy="959843"/>
          </a:xfrm>
          <a:prstGeom prst="ellipse">
            <a:avLst/>
          </a:prstGeom>
          <a:solidFill>
            <a:srgbClr val="EDF5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cs typeface="Gill Sans" panose="020B0502020104020203"/>
            </a:endParaRPr>
          </a:p>
        </p:txBody>
      </p:sp>
      <p:pic>
        <p:nvPicPr>
          <p:cNvPr id="103" name="Image"/>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2416814" y="12313156"/>
            <a:ext cx="378371" cy="501628"/>
          </a:xfrm>
          <a:prstGeom prst="rect">
            <a:avLst/>
          </a:prstGeom>
          <a:ln w="12700">
            <a:miter lim="400000"/>
          </a:ln>
        </p:spPr>
      </p:pic>
      <p:sp>
        <p:nvSpPr>
          <p:cNvPr id="104" name="Title of the Slide"/>
          <p:cNvSpPr txBox="1">
            <a:spLocks noGrp="1"/>
          </p:cNvSpPr>
          <p:nvPr>
            <p:ph type="body" sz="quarter" idx="21"/>
          </p:nvPr>
        </p:nvSpPr>
        <p:spPr>
          <a:xfrm>
            <a:off x="1326657" y="1524000"/>
            <a:ext cx="21730686" cy="1159933"/>
          </a:xfrm>
          <a:prstGeom prst="rect">
            <a:avLst/>
          </a:prstGeom>
        </p:spPr>
        <p:txBody>
          <a:bodyPr anchor="t">
            <a:spAutoFit/>
          </a:bodyPr>
          <a:lstStyle>
            <a:lvl1pPr marL="0" indent="0">
              <a:lnSpc>
                <a:spcPct val="90000"/>
              </a:lnSpc>
              <a:spcBef>
                <a:spcPts val="0"/>
              </a:spcBef>
              <a:buSzTx/>
              <a:buNone/>
              <a:defRPr sz="7500">
                <a:solidFill>
                  <a:srgbClr val="33CC99"/>
                </a:solidFill>
                <a:latin typeface="Newsreader Bold"/>
                <a:ea typeface="Newsreader Bold"/>
                <a:cs typeface="Newsreader Bold"/>
                <a:sym typeface="Newsreader Bold"/>
              </a:defRPr>
            </a:lvl1pPr>
          </a:lstStyle>
          <a:p>
            <a:r>
              <a:t>Title of the Slide</a:t>
            </a:r>
          </a:p>
        </p:txBody>
      </p:sp>
      <p:sp>
        <p:nvSpPr>
          <p:cNvPr id="105" name="Subhead of Presentation"/>
          <p:cNvSpPr txBox="1">
            <a:spLocks noGrp="1"/>
          </p:cNvSpPr>
          <p:nvPr>
            <p:ph type="body" sz="quarter" idx="22"/>
          </p:nvPr>
        </p:nvSpPr>
        <p:spPr>
          <a:xfrm>
            <a:off x="1326657" y="3618805"/>
            <a:ext cx="21730686" cy="545790"/>
          </a:xfrm>
          <a:prstGeom prst="rect">
            <a:avLst/>
          </a:prstGeom>
        </p:spPr>
        <p:txBody>
          <a:bodyPr anchor="t">
            <a:spAutoFit/>
          </a:bodyPr>
          <a:lstStyle>
            <a:lvl1pPr marL="0" indent="0">
              <a:lnSpc>
                <a:spcPct val="90000"/>
              </a:lnSpc>
              <a:spcBef>
                <a:spcPts val="0"/>
              </a:spcBef>
              <a:buSzTx/>
              <a:buNone/>
              <a:defRPr sz="3200" b="1" i="0">
                <a:solidFill>
                  <a:srgbClr val="F5C445"/>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t>Subhead of Presentation</a:t>
            </a:r>
          </a:p>
        </p:txBody>
      </p:sp>
      <p:sp>
        <p:nvSpPr>
          <p:cNvPr id="3" name="Text Placeholder 2">
            <a:extLst>
              <a:ext uri="{FF2B5EF4-FFF2-40B4-BE49-F238E27FC236}">
                <a16:creationId xmlns:a16="http://schemas.microsoft.com/office/drawing/2014/main" id="{82A6FED0-9953-8737-A84A-516EBAF26E36}"/>
              </a:ext>
            </a:extLst>
          </p:cNvPr>
          <p:cNvSpPr>
            <a:spLocks noGrp="1"/>
          </p:cNvSpPr>
          <p:nvPr>
            <p:ph type="body" sz="quarter" idx="25" hasCustomPrompt="1"/>
          </p:nvPr>
        </p:nvSpPr>
        <p:spPr>
          <a:xfrm>
            <a:off x="1301258" y="4406900"/>
            <a:ext cx="21784168" cy="6684963"/>
          </a:xfrm>
          <a:prstGeom prst="rect">
            <a:avLst/>
          </a:prstGeom>
        </p:spPr>
        <p:txBody>
          <a:bodyPr anchor="t">
            <a:normAutofit/>
          </a:bodyPr>
          <a:lstStyle>
            <a:lvl1pPr marL="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1pPr>
            <a:lvl2pPr marL="63500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2pPr>
            <a:lvl3pPr marL="127000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3pPr>
            <a:lvl4pPr marL="190500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4pPr>
            <a:lvl5pPr marL="2540000" indent="0">
              <a:spcBef>
                <a:spcPts val="2000"/>
              </a:spcBef>
              <a:buFontTx/>
              <a:buNone/>
              <a:defRPr sz="2800" b="0" i="0">
                <a:solidFill>
                  <a:schemeClr val="bg1"/>
                </a:solidFill>
                <a:latin typeface="Gill Sans" panose="020B0502020104020203" pitchFamily="34" charset="-79"/>
                <a:cs typeface="Gill Sans" panose="020B0502020104020203" pitchFamily="34" charset="-79"/>
              </a:defRPr>
            </a:lvl5pPr>
          </a:lstStyle>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Itas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doluptation</a:t>
            </a:r>
            <a:r>
              <a:rPr lang="en-US"/>
              <a:t> </a:t>
            </a:r>
            <a:r>
              <a:rPr lang="en-US" err="1"/>
              <a:t>pellaboribus</a:t>
            </a:r>
            <a:r>
              <a:rPr lang="en-US"/>
              <a:t> </a:t>
            </a:r>
            <a:r>
              <a:rPr lang="en-US" err="1"/>
              <a:t>si</a:t>
            </a:r>
            <a:r>
              <a:rPr lang="en-US"/>
              <a:t> di </a:t>
            </a:r>
            <a:r>
              <a:rPr lang="en-US" err="1"/>
              <a:t>occus</a:t>
            </a:r>
            <a:r>
              <a:rPr lang="en-US"/>
              <a:t> </a:t>
            </a:r>
            <a:r>
              <a:rPr lang="en-US" err="1"/>
              <a:t>dolorro</a:t>
            </a:r>
            <a:r>
              <a:rPr lang="en-US"/>
              <a:t> quid </a:t>
            </a:r>
            <a:r>
              <a:rPr lang="en-US" err="1"/>
              <a:t>essita</a:t>
            </a:r>
            <a:r>
              <a:rPr lang="en-US"/>
              <a:t> </a:t>
            </a:r>
            <a:r>
              <a:rPr lang="en-US" err="1"/>
              <a:t>quam</a:t>
            </a:r>
            <a:r>
              <a:rPr lang="en-US"/>
              <a:t>, </a:t>
            </a:r>
            <a:r>
              <a:rPr lang="en-US" err="1"/>
              <a:t>ipic</a:t>
            </a:r>
            <a:r>
              <a:rPr lang="en-US"/>
              <a:t> </a:t>
            </a:r>
            <a:r>
              <a:rPr lang="en-US" err="1"/>
              <a:t>tecturerum</a:t>
            </a:r>
            <a:r>
              <a:rPr lang="en-US"/>
              <a:t> res </a:t>
            </a:r>
            <a:r>
              <a:rPr lang="en-US" err="1"/>
              <a:t>eatibus</a:t>
            </a:r>
            <a:r>
              <a:rPr lang="en-US"/>
              <a:t> </a:t>
            </a:r>
            <a:r>
              <a:rPr lang="en-US" err="1"/>
              <a:t>reperro</a:t>
            </a:r>
            <a:r>
              <a:rPr lang="en-US"/>
              <a:t> </a:t>
            </a:r>
            <a:r>
              <a:rPr lang="en-US" err="1"/>
              <a:t>consers</a:t>
            </a:r>
            <a:r>
              <a:rPr lang="en-US"/>
              <a:t> </a:t>
            </a:r>
            <a:r>
              <a:rPr lang="en-US" err="1"/>
              <a:t>picatium</a:t>
            </a:r>
            <a:r>
              <a:rPr lang="en-US"/>
              <a:t>, </a:t>
            </a:r>
            <a:r>
              <a:rPr lang="en-US" err="1"/>
              <a:t>aruptatusda</a:t>
            </a:r>
            <a:r>
              <a:rPr lang="en-US"/>
              <a:t> cone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Itas </a:t>
            </a:r>
            <a:r>
              <a:rPr lang="en-US" err="1"/>
              <a:t>explis</a:t>
            </a:r>
            <a:r>
              <a:rPr lang="en-US"/>
              <a:t> </a:t>
            </a:r>
            <a:r>
              <a:rPr lang="en-US" err="1"/>
              <a:t>doluptus</a:t>
            </a:r>
            <a:r>
              <a:rPr lang="en-US"/>
              <a:t> </a:t>
            </a:r>
            <a:r>
              <a:rPr lang="en-US" err="1"/>
              <a:t>aut</a:t>
            </a:r>
            <a:r>
              <a:rPr lang="en-US"/>
              <a:t> qui dolor 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Itas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p:txBody>
      </p:sp>
      <p:sp>
        <p:nvSpPr>
          <p:cNvPr id="4" name="Title of Presentation  |  Page Number">
            <a:extLst>
              <a:ext uri="{FF2B5EF4-FFF2-40B4-BE49-F238E27FC236}">
                <a16:creationId xmlns:a16="http://schemas.microsoft.com/office/drawing/2014/main" id="{64871EEF-1323-9ED3-B9B0-9BD60BEC0330}"/>
              </a:ext>
            </a:extLst>
          </p:cNvPr>
          <p:cNvSpPr txBox="1">
            <a:spLocks noGrp="1"/>
          </p:cNvSpPr>
          <p:nvPr>
            <p:ph type="body" sz="quarter" idx="26" hasCustomPrompt="1"/>
          </p:nvPr>
        </p:nvSpPr>
        <p:spPr>
          <a:xfrm>
            <a:off x="1301257" y="12303621"/>
            <a:ext cx="17536114" cy="434991"/>
          </a:xfrm>
          <a:prstGeom prst="rect">
            <a:avLst/>
          </a:prstGeom>
        </p:spPr>
        <p:txBody>
          <a:bodyPr anchor="t">
            <a:spAutoFit/>
          </a:bodyPr>
          <a:lstStyle>
            <a:lvl1pPr marL="0" indent="0">
              <a:lnSpc>
                <a:spcPct val="90000"/>
              </a:lnSpc>
              <a:spcBef>
                <a:spcPts val="0"/>
              </a:spcBef>
              <a:buSzTx/>
              <a:buNone/>
              <a:defRPr sz="2400" b="1" i="0">
                <a:solidFill>
                  <a:srgbClr val="F5C445"/>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rPr lang="en-US"/>
              <a:t>Title of Presentation  |  </a:t>
            </a:r>
            <a:fld id="{63987E49-A98C-EA4D-A8B6-4C757E2B7F44}" type="slidenum">
              <a:rPr lang="en-US" smtClean="0"/>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1219200" y="3664696"/>
            <a:ext cx="6858000" cy="8702676"/>
          </a:xfrm>
        </p:spPr>
        <p:txBody>
          <a:bodyPr/>
          <a:lstStyle>
            <a:lvl1pPr marL="466726" indent="-466726">
              <a:tabLst/>
              <a:defRPr sz="4400"/>
            </a:lvl1pPr>
            <a:lvl2pPr marL="1028700" indent="-454026">
              <a:tabLst/>
              <a:defRPr sz="4000"/>
            </a:lvl2pPr>
            <a:lvl3pPr marL="1495426" indent="-346076">
              <a:tabLst/>
              <a:defRPr sz="3600"/>
            </a:lvl3pPr>
            <a:lvl4pPr marL="2057400" indent="-307976">
              <a:tabLst/>
              <a:defRPr sz="3200"/>
            </a:lvl4pPr>
            <a:lvl5pPr marL="2403476" indent="-333376">
              <a:tabLst/>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8763000" y="3651250"/>
            <a:ext cx="6858000" cy="8702676"/>
          </a:xfrm>
        </p:spPr>
        <p:txBody>
          <a:bodyPr/>
          <a:lstStyle>
            <a:lvl1pPr>
              <a:defRPr sz="4400"/>
            </a:lvl1pPr>
            <a:lvl2pPr marL="1149350" indent="-457200">
              <a:tabLst/>
              <a:defRPr sz="4000"/>
            </a:lvl2pPr>
            <a:lvl3pPr marL="1603376" indent="-349250">
              <a:tabLst/>
              <a:defRPr sz="3600"/>
            </a:lvl3pPr>
            <a:lvl4pPr marL="2057400" indent="-307976">
              <a:tabLst/>
              <a:defRPr sz="3200"/>
            </a:lvl4pPr>
            <a:lvl5pPr marL="2524126" indent="-292100">
              <a:tabLst/>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a:xfrm>
            <a:off x="1143001" y="12799787"/>
            <a:ext cx="8215402" cy="730250"/>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16306800" y="3646766"/>
            <a:ext cx="6858000" cy="8702676"/>
          </a:xfrm>
        </p:spPr>
        <p:txBody>
          <a:bodyPr/>
          <a:lstStyle>
            <a:lvl1pPr marL="466726" indent="-466726">
              <a:tabLst/>
              <a:defRPr sz="4400"/>
            </a:lvl1pPr>
            <a:lvl2pPr marL="1028700" indent="-454026">
              <a:tabLst/>
              <a:defRPr sz="4000"/>
            </a:lvl2pPr>
            <a:lvl3pPr marL="1495426" indent="-346076">
              <a:tabLst/>
              <a:defRPr sz="3600"/>
            </a:lvl3pPr>
            <a:lvl4pPr marL="2057400" indent="-307976">
              <a:tabLst/>
              <a:defRPr sz="3200"/>
            </a:lvl4pPr>
            <a:lvl5pPr marL="2403476" indent="-333376">
              <a:tabLst/>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894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End Card Red">
    <p:bg>
      <p:bgPr>
        <a:solidFill>
          <a:srgbClr val="33CC99"/>
        </a:solidFill>
        <a:effectLst/>
      </p:bgPr>
    </p:bg>
    <p:spTree>
      <p:nvGrpSpPr>
        <p:cNvPr id="1" name=""/>
        <p:cNvGrpSpPr/>
        <p:nvPr/>
      </p:nvGrpSpPr>
      <p:grpSpPr>
        <a:xfrm>
          <a:off x="0" y="0"/>
          <a:ext cx="0" cy="0"/>
          <a:chOff x="0" y="0"/>
          <a:chExt cx="0" cy="0"/>
        </a:xfrm>
      </p:grpSpPr>
      <p:pic>
        <p:nvPicPr>
          <p:cNvPr id="375" name="Image"/>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115751" y="5431155"/>
            <a:ext cx="2152497" cy="2853689"/>
          </a:xfrm>
          <a:prstGeom prst="rect">
            <a:avLst/>
          </a:prstGeom>
          <a:ln w="12700">
            <a:miter lim="400000"/>
          </a:ln>
        </p:spPr>
      </p:pic>
    </p:spTree>
    <p:extLst>
      <p:ext uri="{BB962C8B-B14F-4D97-AF65-F5344CB8AC3E}">
        <p14:creationId xmlns:p14="http://schemas.microsoft.com/office/powerpoint/2010/main" val="290386835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One-Column Text White">
  <p:cSld name="1_One-Column Text White">
    <p:bg>
      <p:bgPr>
        <a:solidFill>
          <a:srgbClr val="EDF5FF"/>
        </a:solidFill>
        <a:effectLst/>
      </p:bgPr>
    </p:bg>
    <p:spTree>
      <p:nvGrpSpPr>
        <p:cNvPr id="1" name="Shape 20"/>
        <p:cNvGrpSpPr/>
        <p:nvPr/>
      </p:nvGrpSpPr>
      <p:grpSpPr>
        <a:xfrm>
          <a:off x="0" y="0"/>
          <a:ext cx="0" cy="0"/>
          <a:chOff x="0" y="0"/>
          <a:chExt cx="0" cy="0"/>
        </a:xfrm>
      </p:grpSpPr>
      <p:sp>
        <p:nvSpPr>
          <p:cNvPr id="21" name="Google Shape;21;p24"/>
          <p:cNvSpPr txBox="1">
            <a:spLocks noGrp="1"/>
          </p:cNvSpPr>
          <p:nvPr>
            <p:ph type="body" idx="1"/>
          </p:nvPr>
        </p:nvSpPr>
        <p:spPr>
          <a:xfrm>
            <a:off x="1326657" y="1524000"/>
            <a:ext cx="21730686" cy="1141338"/>
          </a:xfrm>
          <a:prstGeom prst="rect">
            <a:avLst/>
          </a:prstGeom>
          <a:noFill/>
          <a:ln>
            <a:noFill/>
          </a:ln>
        </p:spPr>
        <p:txBody>
          <a:bodyPr spcFirstLastPara="1" wrap="square" lIns="91425" tIns="45700" rIns="91425" bIns="45700" anchor="t" anchorCtr="0">
            <a:spAutoFit/>
          </a:bodyPr>
          <a:lstStyle>
            <a:lvl1pPr marL="457200" marR="0" lvl="0" indent="-228600" algn="l" rtl="0">
              <a:lnSpc>
                <a:spcPct val="90000"/>
              </a:lnSpc>
              <a:spcBef>
                <a:spcPts val="0"/>
              </a:spcBef>
              <a:spcAft>
                <a:spcPts val="0"/>
              </a:spcAft>
              <a:buClr>
                <a:srgbClr val="33CC99"/>
              </a:buClr>
              <a:buSzPts val="7500"/>
              <a:buFont typeface="Georgia"/>
              <a:buNone/>
              <a:defRPr sz="7500" b="1" i="0" u="none" strike="noStrike" cap="none">
                <a:solidFill>
                  <a:srgbClr val="33CC99"/>
                </a:solidFill>
                <a:latin typeface="Georgia"/>
                <a:ea typeface="Georgia"/>
                <a:cs typeface="Georgia"/>
                <a:sym typeface="Georgia"/>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2" name="Google Shape;22;p24"/>
          <p:cNvSpPr txBox="1">
            <a:spLocks noGrp="1"/>
          </p:cNvSpPr>
          <p:nvPr>
            <p:ph type="body" idx="2"/>
          </p:nvPr>
        </p:nvSpPr>
        <p:spPr>
          <a:xfrm>
            <a:off x="1326657" y="3618805"/>
            <a:ext cx="21730686" cy="545790"/>
          </a:xfrm>
          <a:prstGeom prst="rect">
            <a:avLst/>
          </a:prstGeom>
          <a:noFill/>
          <a:ln>
            <a:noFill/>
          </a:ln>
        </p:spPr>
        <p:txBody>
          <a:bodyPr spcFirstLastPara="1" wrap="square" lIns="91425" tIns="45700" rIns="91425" bIns="45700" anchor="t" anchorCtr="0">
            <a:spAutoFit/>
          </a:bodyPr>
          <a:lstStyle>
            <a:lvl1pPr marL="457200" marR="0" lvl="0" indent="-228600" algn="l" rtl="0">
              <a:lnSpc>
                <a:spcPct val="90000"/>
              </a:lnSpc>
              <a:spcBef>
                <a:spcPts val="0"/>
              </a:spcBef>
              <a:spcAft>
                <a:spcPts val="0"/>
              </a:spcAft>
              <a:buClr>
                <a:srgbClr val="242451"/>
              </a:buClr>
              <a:buSzPts val="3200"/>
              <a:buFont typeface="Gill Sans"/>
              <a:buNone/>
              <a:defRPr sz="3200" b="1" i="0" u="none" strike="noStrike" cap="none">
                <a:solidFill>
                  <a:srgbClr val="242451"/>
                </a:solidFill>
                <a:latin typeface="Gill Sans"/>
                <a:ea typeface="Gill Sans"/>
                <a:cs typeface="Gill Sans"/>
                <a:sym typeface="Gill Sans"/>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3" name="Google Shape;23;p24"/>
          <p:cNvSpPr txBox="1">
            <a:spLocks noGrp="1"/>
          </p:cNvSpPr>
          <p:nvPr>
            <p:ph type="body" idx="3"/>
          </p:nvPr>
        </p:nvSpPr>
        <p:spPr>
          <a:xfrm>
            <a:off x="1301257" y="12303621"/>
            <a:ext cx="17536114" cy="434991"/>
          </a:xfrm>
          <a:prstGeom prst="rect">
            <a:avLst/>
          </a:prstGeom>
          <a:noFill/>
          <a:ln>
            <a:noFill/>
          </a:ln>
        </p:spPr>
        <p:txBody>
          <a:bodyPr spcFirstLastPara="1" wrap="square" lIns="91425" tIns="45700" rIns="91425" bIns="45700" anchor="t" anchorCtr="0">
            <a:spAutoFit/>
          </a:bodyPr>
          <a:lstStyle>
            <a:lvl1pPr marL="457200" marR="0" lvl="0" indent="-228600" algn="l" rtl="0">
              <a:lnSpc>
                <a:spcPct val="90000"/>
              </a:lnSpc>
              <a:spcBef>
                <a:spcPts val="0"/>
              </a:spcBef>
              <a:spcAft>
                <a:spcPts val="0"/>
              </a:spcAft>
              <a:buClr>
                <a:srgbClr val="212121"/>
              </a:buClr>
              <a:buSzPts val="2400"/>
              <a:buFont typeface="Gill Sans"/>
              <a:buNone/>
              <a:defRPr sz="2400" b="1" i="0" u="none" strike="noStrike" cap="none">
                <a:solidFill>
                  <a:srgbClr val="212121"/>
                </a:solidFill>
                <a:latin typeface="Gill Sans"/>
                <a:ea typeface="Gill Sans"/>
                <a:cs typeface="Gill Sans"/>
                <a:sym typeface="Gill Sans"/>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4" name="Google Shape;24;p24"/>
          <p:cNvSpPr/>
          <p:nvPr/>
        </p:nvSpPr>
        <p:spPr>
          <a:xfrm>
            <a:off x="22126078" y="12084050"/>
            <a:ext cx="959844" cy="959843"/>
          </a:xfrm>
          <a:prstGeom prst="ellipse">
            <a:avLst/>
          </a:prstGeom>
          <a:solidFill>
            <a:srgbClr val="33CC99"/>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000"/>
              <a:buFont typeface="Gill Sans"/>
              <a:buNone/>
            </a:pPr>
            <a:endParaRPr sz="3000" b="1" i="0" u="none" strike="noStrike" cap="none">
              <a:solidFill>
                <a:srgbClr val="000000"/>
              </a:solidFill>
              <a:latin typeface="Helvetica Neue"/>
              <a:ea typeface="Helvetica Neue"/>
              <a:cs typeface="Helvetica Neue"/>
              <a:sym typeface="Helvetica Neue"/>
            </a:endParaRPr>
          </a:p>
        </p:txBody>
      </p:sp>
      <p:pic>
        <p:nvPicPr>
          <p:cNvPr id="25" name="Google Shape;25;p24"/>
          <p:cNvPicPr preferRelativeResize="0"/>
          <p:nvPr/>
        </p:nvPicPr>
        <p:blipFill rotWithShape="1">
          <a:blip r:embed="rId2">
            <a:alphaModFix/>
          </a:blip>
          <a:srcRect/>
          <a:stretch/>
        </p:blipFill>
        <p:spPr>
          <a:xfrm>
            <a:off x="22416814" y="12313156"/>
            <a:ext cx="378371" cy="501628"/>
          </a:xfrm>
          <a:prstGeom prst="rect">
            <a:avLst/>
          </a:prstGeom>
          <a:noFill/>
          <a:ln>
            <a:noFill/>
          </a:ln>
        </p:spPr>
      </p:pic>
      <p:sp>
        <p:nvSpPr>
          <p:cNvPr id="26" name="Google Shape;26;p24"/>
          <p:cNvSpPr txBox="1">
            <a:spLocks noGrp="1"/>
          </p:cNvSpPr>
          <p:nvPr>
            <p:ph type="body" idx="4"/>
          </p:nvPr>
        </p:nvSpPr>
        <p:spPr>
          <a:xfrm>
            <a:off x="1301258" y="4406900"/>
            <a:ext cx="21784168" cy="668496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2000"/>
              </a:spcBef>
              <a:spcAft>
                <a:spcPts val="0"/>
              </a:spcAft>
              <a:buClr>
                <a:srgbClr val="212121"/>
              </a:buClr>
              <a:buSzPts val="3500"/>
              <a:buFont typeface="Gill Sans"/>
              <a:buNone/>
              <a:defRPr sz="2800" b="0" i="0" u="none" strike="noStrike" cap="none">
                <a:solidFill>
                  <a:srgbClr val="212121"/>
                </a:solidFill>
                <a:latin typeface="Gill Sans"/>
                <a:ea typeface="Gill Sans"/>
                <a:cs typeface="Gill Sans"/>
                <a:sym typeface="Gill Sans"/>
              </a:defRPr>
            </a:lvl1pPr>
            <a:lvl2pPr marL="914400" marR="0" lvl="1" indent="-228600" algn="l" rtl="0">
              <a:lnSpc>
                <a:spcPct val="100000"/>
              </a:lnSpc>
              <a:spcBef>
                <a:spcPts val="2000"/>
              </a:spcBef>
              <a:spcAft>
                <a:spcPts val="0"/>
              </a:spcAft>
              <a:buClr>
                <a:schemeClr val="lt1"/>
              </a:buClr>
              <a:buSzPts val="3500"/>
              <a:buFont typeface="Gill Sans"/>
              <a:buNone/>
              <a:defRPr sz="2800" b="0" i="0" u="none" strike="noStrike" cap="none">
                <a:solidFill>
                  <a:schemeClr val="lt1"/>
                </a:solidFill>
                <a:latin typeface="Gill Sans"/>
                <a:ea typeface="Gill Sans"/>
                <a:cs typeface="Gill Sans"/>
                <a:sym typeface="Gill Sans"/>
              </a:defRPr>
            </a:lvl2pPr>
            <a:lvl3pPr marL="1371600" marR="0" lvl="2" indent="-228600" algn="l" rtl="0">
              <a:lnSpc>
                <a:spcPct val="100000"/>
              </a:lnSpc>
              <a:spcBef>
                <a:spcPts val="2000"/>
              </a:spcBef>
              <a:spcAft>
                <a:spcPts val="0"/>
              </a:spcAft>
              <a:buClr>
                <a:schemeClr val="lt1"/>
              </a:buClr>
              <a:buSzPts val="3500"/>
              <a:buFont typeface="Gill Sans"/>
              <a:buNone/>
              <a:defRPr sz="2800" b="0" i="0" u="none" strike="noStrike" cap="none">
                <a:solidFill>
                  <a:schemeClr val="lt1"/>
                </a:solidFill>
                <a:latin typeface="Gill Sans"/>
                <a:ea typeface="Gill Sans"/>
                <a:cs typeface="Gill Sans"/>
                <a:sym typeface="Gill Sans"/>
              </a:defRPr>
            </a:lvl3pPr>
            <a:lvl4pPr marL="1828800" marR="0" lvl="3" indent="-228600" algn="l" rtl="0">
              <a:lnSpc>
                <a:spcPct val="100000"/>
              </a:lnSpc>
              <a:spcBef>
                <a:spcPts val="2000"/>
              </a:spcBef>
              <a:spcAft>
                <a:spcPts val="0"/>
              </a:spcAft>
              <a:buClr>
                <a:schemeClr val="lt1"/>
              </a:buClr>
              <a:buSzPts val="3500"/>
              <a:buFont typeface="Gill Sans"/>
              <a:buNone/>
              <a:defRPr sz="2800" b="0" i="0" u="none" strike="noStrike" cap="none">
                <a:solidFill>
                  <a:schemeClr val="lt1"/>
                </a:solidFill>
                <a:latin typeface="Gill Sans"/>
                <a:ea typeface="Gill Sans"/>
                <a:cs typeface="Gill Sans"/>
                <a:sym typeface="Gill Sans"/>
              </a:defRPr>
            </a:lvl4pPr>
            <a:lvl5pPr marL="2286000" marR="0" lvl="4" indent="-228600" algn="l" rtl="0">
              <a:lnSpc>
                <a:spcPct val="100000"/>
              </a:lnSpc>
              <a:spcBef>
                <a:spcPts val="2000"/>
              </a:spcBef>
              <a:spcAft>
                <a:spcPts val="0"/>
              </a:spcAft>
              <a:buClr>
                <a:schemeClr val="lt1"/>
              </a:buClr>
              <a:buSzPts val="3500"/>
              <a:buFont typeface="Gill Sans"/>
              <a:buNone/>
              <a:defRPr sz="2800" b="0" i="0" u="none" strike="noStrike" cap="none">
                <a:solidFill>
                  <a:schemeClr val="lt1"/>
                </a:solidFill>
                <a:latin typeface="Gill Sans"/>
                <a:ea typeface="Gill Sans"/>
                <a:cs typeface="Gill Sans"/>
                <a:sym typeface="Gill Sans"/>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30328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urple">
    <p:bg>
      <p:bgPr>
        <a:solidFill>
          <a:srgbClr val="242451"/>
        </a:solidFill>
        <a:effectLst/>
      </p:bgPr>
    </p:bg>
    <p:spTree>
      <p:nvGrpSpPr>
        <p:cNvPr id="1" name=""/>
        <p:cNvGrpSpPr/>
        <p:nvPr/>
      </p:nvGrpSpPr>
      <p:grpSpPr>
        <a:xfrm>
          <a:off x="0" y="0"/>
          <a:ext cx="0" cy="0"/>
          <a:chOff x="0" y="0"/>
          <a:chExt cx="0" cy="0"/>
        </a:xfrm>
      </p:grpSpPr>
      <p:sp>
        <p:nvSpPr>
          <p:cNvPr id="12" name="Title of the Presentation"/>
          <p:cNvSpPr txBox="1">
            <a:spLocks noGrp="1"/>
          </p:cNvSpPr>
          <p:nvPr>
            <p:ph type="body" sz="quarter" idx="21"/>
          </p:nvPr>
        </p:nvSpPr>
        <p:spPr>
          <a:xfrm>
            <a:off x="1707657" y="2159000"/>
            <a:ext cx="10915445" cy="2872581"/>
          </a:xfrm>
          <a:prstGeom prst="rect">
            <a:avLst/>
          </a:prstGeom>
        </p:spPr>
        <p:txBody>
          <a:bodyPr anchor="t">
            <a:spAutoFit/>
          </a:bodyPr>
          <a:lstStyle>
            <a:lvl1pPr marL="0" indent="0">
              <a:lnSpc>
                <a:spcPct val="90000"/>
              </a:lnSpc>
              <a:spcBef>
                <a:spcPts val="0"/>
              </a:spcBef>
              <a:buSzTx/>
              <a:buNone/>
              <a:defRPr sz="10000" b="1">
                <a:solidFill>
                  <a:srgbClr val="EDF5FF"/>
                </a:solidFill>
                <a:latin typeface="Georgia" panose="02040502050405020303" pitchFamily="18" charset="0"/>
                <a:ea typeface="Georgia" panose="02040502050405020303" pitchFamily="18" charset="0"/>
                <a:cs typeface="Georgia" panose="02040502050405020303" pitchFamily="18" charset="0"/>
                <a:sym typeface="Newsreader Bold"/>
              </a:defRPr>
            </a:lvl1pPr>
          </a:lstStyle>
          <a:p>
            <a:r>
              <a:t>Title of the Presentation</a:t>
            </a:r>
          </a:p>
        </p:txBody>
      </p:sp>
      <p:sp>
        <p:nvSpPr>
          <p:cNvPr id="13" name="Subhead of Presentation"/>
          <p:cNvSpPr txBox="1">
            <a:spLocks noGrp="1"/>
          </p:cNvSpPr>
          <p:nvPr>
            <p:ph type="body" sz="quarter" idx="22"/>
          </p:nvPr>
        </p:nvSpPr>
        <p:spPr>
          <a:xfrm>
            <a:off x="1707657" y="5359400"/>
            <a:ext cx="10915445" cy="587340"/>
          </a:xfrm>
          <a:prstGeom prst="rect">
            <a:avLst/>
          </a:prstGeom>
        </p:spPr>
        <p:txBody>
          <a:bodyPr anchor="t">
            <a:spAutoFit/>
          </a:bodyPr>
          <a:lstStyle>
            <a:lvl1pPr marL="0" indent="0">
              <a:lnSpc>
                <a:spcPct val="90000"/>
              </a:lnSpc>
              <a:spcBef>
                <a:spcPts val="0"/>
              </a:spcBef>
              <a:buSzTx/>
              <a:buNone/>
              <a:defRPr sz="3500" b="1" i="0">
                <a:solidFill>
                  <a:srgbClr val="F5C445"/>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t>Subhead of Presentation</a:t>
            </a:r>
          </a:p>
        </p:txBody>
      </p:sp>
      <p:sp>
        <p:nvSpPr>
          <p:cNvPr id="14" name="Date of Presentation"/>
          <p:cNvSpPr txBox="1">
            <a:spLocks noGrp="1"/>
          </p:cNvSpPr>
          <p:nvPr>
            <p:ph type="body" sz="quarter" idx="23"/>
          </p:nvPr>
        </p:nvSpPr>
        <p:spPr>
          <a:xfrm>
            <a:off x="1707657" y="9194800"/>
            <a:ext cx="10915445" cy="545790"/>
          </a:xfrm>
          <a:prstGeom prst="rect">
            <a:avLst/>
          </a:prstGeom>
        </p:spPr>
        <p:txBody>
          <a:bodyPr anchor="t">
            <a:spAutoFit/>
          </a:bodyPr>
          <a:lstStyle>
            <a:lvl1pPr marL="0" indent="0">
              <a:lnSpc>
                <a:spcPct val="90000"/>
              </a:lnSpc>
              <a:spcBef>
                <a:spcPts val="0"/>
              </a:spcBef>
              <a:buSzTx/>
              <a:buNone/>
              <a:defRPr sz="3200" b="0" i="0">
                <a:solidFill>
                  <a:srgbClr val="EDF5FF"/>
                </a:solidFill>
                <a:latin typeface="Gill Sans" panose="020B0502020104020203" pitchFamily="34" charset="-79"/>
                <a:ea typeface="Gill Sans" panose="020B0502020104020203" pitchFamily="34" charset="-79"/>
                <a:cs typeface="Gill Sans" panose="020B0502020104020203" pitchFamily="34" charset="-79"/>
                <a:sym typeface="Nunito Sans Regular"/>
              </a:defRPr>
            </a:lvl1pPr>
          </a:lstStyle>
          <a:p>
            <a:r>
              <a:t>Date of Presentation</a:t>
            </a:r>
          </a:p>
        </p:txBody>
      </p:sp>
      <p:sp>
        <p:nvSpPr>
          <p:cNvPr id="4" name="Image">
            <a:extLst>
              <a:ext uri="{FF2B5EF4-FFF2-40B4-BE49-F238E27FC236}">
                <a16:creationId xmlns:a16="http://schemas.microsoft.com/office/drawing/2014/main" id="{027BF6E4-7324-B77F-449E-34EAEE2C02BD}"/>
              </a:ext>
            </a:extLst>
          </p:cNvPr>
          <p:cNvSpPr>
            <a:spLocks noGrp="1"/>
          </p:cNvSpPr>
          <p:nvPr>
            <p:ph type="pic" idx="24"/>
          </p:nvPr>
        </p:nvSpPr>
        <p:spPr>
          <a:xfrm>
            <a:off x="13676244" y="-1"/>
            <a:ext cx="10707756" cy="13716001"/>
          </a:xfrm>
          <a:prstGeom prst="rect">
            <a:avLst/>
          </a:prstGeom>
        </p:spPr>
        <p:txBody>
          <a:bodyPr lIns="91439" tIns="45719" rIns="91439" bIns="45719" anchor="t">
            <a:noAutofit/>
          </a:bodyPr>
          <a:lstStyle>
            <a:lvl1pPr>
              <a:defRPr>
                <a:cs typeface="Gill Sans" panose="020B0502020104020203"/>
              </a:defRPr>
            </a:lvl1pPr>
          </a:lstStyle>
          <a:p>
            <a:endParaRPr/>
          </a:p>
        </p:txBody>
      </p:sp>
    </p:spTree>
    <p:extLst>
      <p:ext uri="{BB962C8B-B14F-4D97-AF65-F5344CB8AC3E}">
        <p14:creationId xmlns:p14="http://schemas.microsoft.com/office/powerpoint/2010/main" val="304247976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wo-Column Text">
    <p:bg>
      <p:bgPr>
        <a:solidFill>
          <a:srgbClr val="EDF5FF"/>
        </a:solidFill>
        <a:effectLst/>
      </p:bgPr>
    </p:bg>
    <p:spTree>
      <p:nvGrpSpPr>
        <p:cNvPr id="1" name=""/>
        <p:cNvGrpSpPr/>
        <p:nvPr/>
      </p:nvGrpSpPr>
      <p:grpSpPr>
        <a:xfrm>
          <a:off x="0" y="0"/>
          <a:ext cx="0" cy="0"/>
          <a:chOff x="0" y="0"/>
          <a:chExt cx="0" cy="0"/>
        </a:xfrm>
      </p:grpSpPr>
      <p:sp>
        <p:nvSpPr>
          <p:cNvPr id="120" name="Aborepel et ut quatem quis volore pliquunt incius am veliqui ditio. Erumqui illupis magnim que modi qui conseque nem rescia pe dolene sinumquia nullabo. Itas explis doluptus aut qui dolor aut facest as nos doluptation pellaboribus si di occus dolorro qui"/>
          <p:cNvSpPr txBox="1">
            <a:spLocks noGrp="1"/>
          </p:cNvSpPr>
          <p:nvPr>
            <p:ph type="body" sz="half" idx="24" hasCustomPrompt="1"/>
          </p:nvPr>
        </p:nvSpPr>
        <p:spPr>
          <a:xfrm>
            <a:off x="1326657" y="4406205"/>
            <a:ext cx="21730686" cy="5690990"/>
          </a:xfrm>
          <a:prstGeom prst="rect">
            <a:avLst/>
          </a:prstGeom>
        </p:spPr>
        <p:txBody>
          <a:bodyPr numCol="2" spcCol="1086534" anchor="t">
            <a:noAutofit/>
          </a:bodyPr>
          <a:lstStyle>
            <a:lvl1pPr marL="0" indent="0">
              <a:spcBef>
                <a:spcPts val="2000"/>
              </a:spcBef>
              <a:buNone/>
              <a:defRPr sz="2800" b="0" i="0">
                <a:solidFill>
                  <a:srgbClr val="212121"/>
                </a:solidFill>
                <a:latin typeface="Gill Sans" panose="020B0502020104020203" pitchFamily="34" charset="-79"/>
                <a:cs typeface="Gill Sans" panose="020B0502020104020203" pitchFamily="34" charset="-79"/>
              </a:defRPr>
            </a:lvl1pPr>
          </a:lstStyle>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Itas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doluptation</a:t>
            </a:r>
            <a:r>
              <a:rPr lang="en-US"/>
              <a:t> </a:t>
            </a:r>
            <a:r>
              <a:rPr lang="en-US" err="1"/>
              <a:t>pellaboribus</a:t>
            </a:r>
            <a:r>
              <a:rPr lang="en-US"/>
              <a:t> </a:t>
            </a:r>
            <a:r>
              <a:rPr lang="en-US" err="1"/>
              <a:t>si</a:t>
            </a:r>
            <a:r>
              <a:rPr lang="en-US"/>
              <a:t> di </a:t>
            </a:r>
            <a:r>
              <a:rPr lang="en-US" err="1"/>
              <a:t>occus</a:t>
            </a:r>
            <a:r>
              <a:rPr lang="en-US"/>
              <a:t> </a:t>
            </a:r>
            <a:r>
              <a:rPr lang="en-US" err="1"/>
              <a:t>dolorro</a:t>
            </a:r>
            <a:r>
              <a:rPr lang="en-US"/>
              <a:t> quid </a:t>
            </a:r>
            <a:r>
              <a:rPr lang="en-US" err="1"/>
              <a:t>essita</a:t>
            </a:r>
            <a:r>
              <a:rPr lang="en-US"/>
              <a:t> </a:t>
            </a:r>
            <a:r>
              <a:rPr lang="en-US" err="1"/>
              <a:t>quam</a:t>
            </a:r>
            <a:r>
              <a:rPr lang="en-US"/>
              <a:t>, </a:t>
            </a:r>
            <a:r>
              <a:rPr lang="en-US" err="1"/>
              <a:t>ipic</a:t>
            </a:r>
            <a:r>
              <a:rPr lang="en-US"/>
              <a:t> </a:t>
            </a:r>
            <a:r>
              <a:rPr lang="en-US" err="1"/>
              <a:t>tecturerum</a:t>
            </a:r>
            <a:r>
              <a:rPr lang="en-US"/>
              <a:t> res </a:t>
            </a:r>
            <a:r>
              <a:rPr lang="en-US" err="1"/>
              <a:t>eatibus</a:t>
            </a:r>
            <a:r>
              <a:rPr lang="en-US"/>
              <a:t> </a:t>
            </a:r>
            <a:r>
              <a:rPr lang="en-US" err="1"/>
              <a:t>reperro</a:t>
            </a:r>
            <a:r>
              <a:rPr lang="en-US"/>
              <a:t> </a:t>
            </a:r>
            <a:r>
              <a:rPr lang="en-US" err="1"/>
              <a:t>consers</a:t>
            </a:r>
            <a:r>
              <a:rPr lang="en-US"/>
              <a:t> </a:t>
            </a:r>
            <a:r>
              <a:rPr lang="en-US" err="1"/>
              <a:t>picatium</a:t>
            </a:r>
            <a:r>
              <a:rPr lang="en-US"/>
              <a:t>, </a:t>
            </a:r>
            <a:r>
              <a:rPr lang="en-US" err="1"/>
              <a:t>aruptatusda</a:t>
            </a:r>
            <a:r>
              <a:rPr lang="en-US"/>
              <a:t> cone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Itas </a:t>
            </a:r>
            <a:r>
              <a:rPr lang="en-US" err="1"/>
              <a:t>explis</a:t>
            </a:r>
            <a:r>
              <a:rPr lang="en-US"/>
              <a:t> </a:t>
            </a:r>
            <a:r>
              <a:rPr lang="en-US" err="1"/>
              <a:t>doluptus</a:t>
            </a:r>
            <a:r>
              <a:rPr lang="en-US"/>
              <a:t> </a:t>
            </a:r>
            <a:r>
              <a:rPr lang="en-US" err="1"/>
              <a:t>aut</a:t>
            </a:r>
            <a:r>
              <a:rPr lang="en-US"/>
              <a:t> qui dolor 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Itas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p:txBody>
      </p:sp>
      <p:sp>
        <p:nvSpPr>
          <p:cNvPr id="2" name="Title of the Slide">
            <a:extLst>
              <a:ext uri="{FF2B5EF4-FFF2-40B4-BE49-F238E27FC236}">
                <a16:creationId xmlns:a16="http://schemas.microsoft.com/office/drawing/2014/main" id="{7034357A-7EA5-67D7-0A1C-344E778B1DB5}"/>
              </a:ext>
            </a:extLst>
          </p:cNvPr>
          <p:cNvSpPr txBox="1">
            <a:spLocks noGrp="1"/>
          </p:cNvSpPr>
          <p:nvPr>
            <p:ph type="body" sz="quarter" idx="21"/>
          </p:nvPr>
        </p:nvSpPr>
        <p:spPr>
          <a:xfrm>
            <a:off x="1326657" y="1524000"/>
            <a:ext cx="21730686" cy="1141338"/>
          </a:xfrm>
          <a:prstGeom prst="rect">
            <a:avLst/>
          </a:prstGeom>
        </p:spPr>
        <p:txBody>
          <a:bodyPr anchor="t">
            <a:spAutoFit/>
          </a:bodyPr>
          <a:lstStyle>
            <a:lvl1pPr marL="0" indent="0">
              <a:lnSpc>
                <a:spcPct val="90000"/>
              </a:lnSpc>
              <a:spcBef>
                <a:spcPts val="0"/>
              </a:spcBef>
              <a:buSzTx/>
              <a:buNone/>
              <a:defRPr sz="7500" b="1">
                <a:solidFill>
                  <a:srgbClr val="33CC99"/>
                </a:solidFill>
                <a:latin typeface="Georgia" panose="02040502050405020303" pitchFamily="18" charset="0"/>
                <a:ea typeface="Georgia" panose="02040502050405020303" pitchFamily="18" charset="0"/>
                <a:cs typeface="Georgia" panose="02040502050405020303" pitchFamily="18" charset="0"/>
                <a:sym typeface="Newsreader Bold"/>
              </a:defRPr>
            </a:lvl1pPr>
          </a:lstStyle>
          <a:p>
            <a:r>
              <a:t>Title of the Slide</a:t>
            </a:r>
          </a:p>
        </p:txBody>
      </p:sp>
      <p:sp>
        <p:nvSpPr>
          <p:cNvPr id="3" name="Subhead of Presentation">
            <a:extLst>
              <a:ext uri="{FF2B5EF4-FFF2-40B4-BE49-F238E27FC236}">
                <a16:creationId xmlns:a16="http://schemas.microsoft.com/office/drawing/2014/main" id="{41985140-A859-C54F-4295-030ADA43C3B8}"/>
              </a:ext>
            </a:extLst>
          </p:cNvPr>
          <p:cNvSpPr txBox="1">
            <a:spLocks noGrp="1"/>
          </p:cNvSpPr>
          <p:nvPr>
            <p:ph type="body" sz="quarter" idx="22" hasCustomPrompt="1"/>
          </p:nvPr>
        </p:nvSpPr>
        <p:spPr>
          <a:xfrm>
            <a:off x="1326657" y="3618805"/>
            <a:ext cx="21730686" cy="545790"/>
          </a:xfrm>
          <a:prstGeom prst="rect">
            <a:avLst/>
          </a:prstGeom>
        </p:spPr>
        <p:txBody>
          <a:bodyPr anchor="t">
            <a:spAutoFit/>
          </a:bodyPr>
          <a:lstStyle>
            <a:lvl1pPr marL="0" indent="0">
              <a:lnSpc>
                <a:spcPct val="90000"/>
              </a:lnSpc>
              <a:spcBef>
                <a:spcPts val="0"/>
              </a:spcBef>
              <a:buSzTx/>
              <a:buNone/>
              <a:defRPr sz="3200" b="1" i="0">
                <a:solidFill>
                  <a:srgbClr val="242451"/>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t>Subhead of Presentation</a:t>
            </a:r>
          </a:p>
        </p:txBody>
      </p:sp>
      <p:sp>
        <p:nvSpPr>
          <p:cNvPr id="4" name="Title of Presentation  |  Page Number">
            <a:extLst>
              <a:ext uri="{FF2B5EF4-FFF2-40B4-BE49-F238E27FC236}">
                <a16:creationId xmlns:a16="http://schemas.microsoft.com/office/drawing/2014/main" id="{90E14595-D6F8-461A-0F8E-39BE1DAA38C5}"/>
              </a:ext>
            </a:extLst>
          </p:cNvPr>
          <p:cNvSpPr txBox="1">
            <a:spLocks noGrp="1"/>
          </p:cNvSpPr>
          <p:nvPr>
            <p:ph type="body" sz="quarter" idx="23" hasCustomPrompt="1"/>
          </p:nvPr>
        </p:nvSpPr>
        <p:spPr>
          <a:xfrm>
            <a:off x="1301257" y="12303621"/>
            <a:ext cx="17536114" cy="434991"/>
          </a:xfrm>
          <a:prstGeom prst="rect">
            <a:avLst/>
          </a:prstGeom>
        </p:spPr>
        <p:txBody>
          <a:bodyPr anchor="t">
            <a:spAutoFit/>
          </a:bodyPr>
          <a:lstStyle>
            <a:lvl1pPr marL="0" indent="0">
              <a:lnSpc>
                <a:spcPct val="90000"/>
              </a:lnSpc>
              <a:spcBef>
                <a:spcPts val="0"/>
              </a:spcBef>
              <a:buSzTx/>
              <a:buNone/>
              <a:defRPr sz="2400" b="1" i="0">
                <a:solidFill>
                  <a:srgbClr val="212121"/>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rPr lang="en-US"/>
              <a:t>Title of Presentation  |  </a:t>
            </a:r>
            <a:fld id="{63987E49-A98C-EA4D-A8B6-4C757E2B7F44}" type="slidenum">
              <a:rPr lang="en-US" smtClean="0"/>
              <a:pPr/>
              <a:t>‹#›</a:t>
            </a:fld>
            <a:endParaRPr/>
          </a:p>
        </p:txBody>
      </p:sp>
      <p:sp>
        <p:nvSpPr>
          <p:cNvPr id="5" name="Circle">
            <a:extLst>
              <a:ext uri="{FF2B5EF4-FFF2-40B4-BE49-F238E27FC236}">
                <a16:creationId xmlns:a16="http://schemas.microsoft.com/office/drawing/2014/main" id="{70D02CEB-A68B-BFBC-3351-73AF9F4F5FEA}"/>
              </a:ext>
            </a:extLst>
          </p:cNvPr>
          <p:cNvSpPr/>
          <p:nvPr userDrawn="1"/>
        </p:nvSpPr>
        <p:spPr>
          <a:xfrm>
            <a:off x="22126078" y="12084050"/>
            <a:ext cx="959844" cy="959843"/>
          </a:xfrm>
          <a:prstGeom prst="ellipse">
            <a:avLst/>
          </a:prstGeom>
          <a:solidFill>
            <a:srgbClr val="33CC9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cs typeface="Gill Sans" panose="020B0502020104020203"/>
            </a:endParaRPr>
          </a:p>
        </p:txBody>
      </p:sp>
      <p:pic>
        <p:nvPicPr>
          <p:cNvPr id="6" name="Image">
            <a:extLst>
              <a:ext uri="{FF2B5EF4-FFF2-40B4-BE49-F238E27FC236}">
                <a16:creationId xmlns:a16="http://schemas.microsoft.com/office/drawing/2014/main" id="{BEAFEB6A-1270-A959-AE66-087D42038F0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416814" y="12313156"/>
            <a:ext cx="378371" cy="501628"/>
          </a:xfrm>
          <a:prstGeom prst="rect">
            <a:avLst/>
          </a:prstGeom>
          <a:ln w="12700">
            <a:miter lim="400000"/>
          </a:ln>
        </p:spPr>
      </p:pic>
    </p:spTree>
    <p:extLst>
      <p:ext uri="{BB962C8B-B14F-4D97-AF65-F5344CB8AC3E}">
        <p14:creationId xmlns:p14="http://schemas.microsoft.com/office/powerpoint/2010/main" val="99915118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42451"/>
        </a:solidFill>
        <a:effectLst/>
      </p:bgPr>
    </p:bg>
    <p:spTree>
      <p:nvGrpSpPr>
        <p:cNvPr id="1" name=""/>
        <p:cNvGrpSpPr/>
        <p:nvPr/>
      </p:nvGrpSpPr>
      <p:grpSpPr>
        <a:xfrm>
          <a:off x="0" y="0"/>
          <a:ext cx="0" cy="0"/>
          <a:chOff x="0" y="0"/>
          <a:chExt cx="0" cy="0"/>
        </a:xfrm>
      </p:grpSpPr>
      <p:pic>
        <p:nvPicPr>
          <p:cNvPr id="2" name="Image"/>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796422" y="10940794"/>
            <a:ext cx="4421004" cy="1271400"/>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82" r:id="rId3"/>
    <p:sldLayoutId id="2147483685" r:id="rId4"/>
    <p:sldLayoutId id="2147483691" r:id="rId5"/>
    <p:sldLayoutId id="2147483693" r:id="rId6"/>
    <p:sldLayoutId id="2147483694" r:id="rId7"/>
  </p:sldLayoutIdLst>
  <p:transition spd="med"/>
  <p:hf sldNum="0" hdr="0" ftr="0" dt="0"/>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6.xml"/><Relationship Id="rId7"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4.xml"/><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9A6D00-EE0B-4BCC-60D9-CA964019D08D}"/>
              </a:ext>
            </a:extLst>
          </p:cNvPr>
          <p:cNvSpPr>
            <a:spLocks noGrp="1"/>
          </p:cNvSpPr>
          <p:nvPr>
            <p:ph type="body" sz="quarter" idx="21"/>
          </p:nvPr>
        </p:nvSpPr>
        <p:spPr>
          <a:xfrm>
            <a:off x="1646405" y="1810446"/>
            <a:ext cx="9594327" cy="5632311"/>
          </a:xfrm>
        </p:spPr>
        <p:txBody>
          <a:bodyPr/>
          <a:lstStyle/>
          <a:p>
            <a:r>
              <a:rPr lang="en-US" b="0" dirty="0"/>
              <a:t>BEAD and Digital Opportunity Planning</a:t>
            </a:r>
          </a:p>
        </p:txBody>
      </p:sp>
      <p:sp>
        <p:nvSpPr>
          <p:cNvPr id="4" name="Text Placeholder 3">
            <a:extLst>
              <a:ext uri="{FF2B5EF4-FFF2-40B4-BE49-F238E27FC236}">
                <a16:creationId xmlns:a16="http://schemas.microsoft.com/office/drawing/2014/main" id="{A208D5EF-4401-888C-948E-D76C2D941EEF}"/>
              </a:ext>
            </a:extLst>
          </p:cNvPr>
          <p:cNvSpPr>
            <a:spLocks noGrp="1"/>
          </p:cNvSpPr>
          <p:nvPr>
            <p:ph type="body" sz="quarter" idx="23"/>
          </p:nvPr>
        </p:nvSpPr>
        <p:spPr>
          <a:xfrm>
            <a:off x="1646405" y="8827752"/>
            <a:ext cx="10915445" cy="590931"/>
          </a:xfrm>
        </p:spPr>
        <p:txBody>
          <a:bodyPr/>
          <a:lstStyle/>
          <a:p>
            <a:r>
              <a:rPr lang="en-US" sz="3600" dirty="0"/>
              <a:t>October 2023</a:t>
            </a:r>
          </a:p>
        </p:txBody>
      </p:sp>
      <p:pic>
        <p:nvPicPr>
          <p:cNvPr id="14" name="Picture Placeholder 13" descr="A person wearing a hard hat and a computer&#10;&#10;Description automatically generated">
            <a:extLst>
              <a:ext uri="{FF2B5EF4-FFF2-40B4-BE49-F238E27FC236}">
                <a16:creationId xmlns:a16="http://schemas.microsoft.com/office/drawing/2014/main" id="{27CF8F0A-7A2C-F34F-076F-272840EBF202}"/>
              </a:ext>
            </a:extLst>
          </p:cNvPr>
          <p:cNvPicPr>
            <a:picLocks noGrp="1" noChangeAspect="1"/>
          </p:cNvPicPr>
          <p:nvPr>
            <p:ph type="pic" idx="24"/>
          </p:nvPr>
        </p:nvPicPr>
        <p:blipFill>
          <a:blip r:embed="rId2">
            <a:extLst>
              <a:ext uri="{28A0092B-C50C-407E-A947-70E740481C1C}">
                <a14:useLocalDpi xmlns:a14="http://schemas.microsoft.com/office/drawing/2010/main" val="0"/>
              </a:ext>
            </a:extLst>
          </a:blip>
          <a:srcRect l="28036" r="28036"/>
          <a:stretch>
            <a:fillRect/>
          </a:stretch>
        </p:blipFill>
        <p:spPr/>
      </p:pic>
    </p:spTree>
    <p:extLst>
      <p:ext uri="{BB962C8B-B14F-4D97-AF65-F5344CB8AC3E}">
        <p14:creationId xmlns:p14="http://schemas.microsoft.com/office/powerpoint/2010/main" val="47732540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4C7C01A-92D0-2F14-6C90-C6428A5D65B2}"/>
              </a:ext>
            </a:extLst>
          </p:cNvPr>
          <p:cNvSpPr>
            <a:spLocks noGrp="1"/>
          </p:cNvSpPr>
          <p:nvPr>
            <p:ph type="body" sz="quarter" idx="26"/>
          </p:nvPr>
        </p:nvSpPr>
        <p:spPr>
          <a:xfrm>
            <a:off x="1301257" y="12362615"/>
            <a:ext cx="17536114" cy="341632"/>
          </a:xfrm>
        </p:spPr>
        <p:txBody>
          <a:bodyPr/>
          <a:lstStyle/>
          <a:p>
            <a:fld id="{B50B12B3-D302-D742-AEA8-F03DE9ADCA1C}" type="slidenum">
              <a:rPr lang="en-US" sz="1800" b="0" smtClean="0"/>
              <a:pPr/>
              <a:t>10</a:t>
            </a:fld>
            <a:endParaRPr lang="en-US" sz="1800" b="0" dirty="0"/>
          </a:p>
        </p:txBody>
      </p:sp>
      <p:sp>
        <p:nvSpPr>
          <p:cNvPr id="3" name="Text Placeholder 1">
            <a:extLst>
              <a:ext uri="{FF2B5EF4-FFF2-40B4-BE49-F238E27FC236}">
                <a16:creationId xmlns:a16="http://schemas.microsoft.com/office/drawing/2014/main" id="{00197343-9978-8374-C99C-4DDB2EF9D5CB}"/>
              </a:ext>
            </a:extLst>
          </p:cNvPr>
          <p:cNvSpPr txBox="1">
            <a:spLocks/>
          </p:cNvSpPr>
          <p:nvPr/>
        </p:nvSpPr>
        <p:spPr>
          <a:xfrm>
            <a:off x="3693042" y="4147934"/>
            <a:ext cx="16997916" cy="3083921"/>
          </a:xfrm>
          <a:prstGeom prst="rect">
            <a:avLst/>
          </a:prstGeom>
        </p:spPr>
        <p:txBody>
          <a:bodyPr anchor="t">
            <a:spAutoFit/>
          </a:bodyPr>
          <a:lstStyle>
            <a:lvl1pPr marL="0" marR="0" indent="0" algn="l" defTabSz="825500" rtl="0" latinLnBrk="0">
              <a:lnSpc>
                <a:spcPct val="90000"/>
              </a:lnSpc>
              <a:spcBef>
                <a:spcPts val="0"/>
              </a:spcBef>
              <a:spcAft>
                <a:spcPts val="0"/>
              </a:spcAft>
              <a:buClrTx/>
              <a:buSzTx/>
              <a:buFontTx/>
              <a:buNone/>
              <a:tabLst/>
              <a:defRPr sz="7500" b="0" i="0" u="none" strike="noStrike" cap="none" spc="0" baseline="0">
                <a:solidFill>
                  <a:srgbClr val="33CC99"/>
                </a:solidFill>
                <a:uFillTx/>
                <a:latin typeface="Newsreader Bold"/>
                <a:ea typeface="Newsreader Bold"/>
                <a:cs typeface="Newsreader Bold"/>
                <a:sym typeface="Newsreader 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b="1" dirty="0">
                <a:latin typeface="Georgia" panose="02040502050405020303" pitchFamily="18" charset="0"/>
              </a:rPr>
              <a:t>2</a:t>
            </a:r>
          </a:p>
          <a:p>
            <a:pPr algn="ctr" hangingPunct="1"/>
            <a:r>
              <a:rPr lang="en-US" b="1" dirty="0">
                <a:latin typeface="Georgia" panose="02040502050405020303" pitchFamily="18" charset="0"/>
              </a:rPr>
              <a:t> </a:t>
            </a:r>
          </a:p>
          <a:p>
            <a:pPr algn="ctr" hangingPunct="1"/>
            <a:r>
              <a:rPr lang="en-US" sz="6600" b="1" dirty="0">
                <a:latin typeface="Georgia" panose="02040502050405020303" pitchFamily="18" charset="0"/>
              </a:rPr>
              <a:t>Community input and perspectives</a:t>
            </a:r>
          </a:p>
        </p:txBody>
      </p:sp>
      <p:cxnSp>
        <p:nvCxnSpPr>
          <p:cNvPr id="6" name="Straight Connector 5">
            <a:extLst>
              <a:ext uri="{FF2B5EF4-FFF2-40B4-BE49-F238E27FC236}">
                <a16:creationId xmlns:a16="http://schemas.microsoft.com/office/drawing/2014/main" id="{DD802C58-4B79-5D51-1686-83BABA68B1A7}"/>
              </a:ext>
            </a:extLst>
          </p:cNvPr>
          <p:cNvCxnSpPr>
            <a:cxnSpLocks/>
          </p:cNvCxnSpPr>
          <p:nvPr/>
        </p:nvCxnSpPr>
        <p:spPr>
          <a:xfrm flipH="1">
            <a:off x="11158216" y="5630841"/>
            <a:ext cx="2067569" cy="0"/>
          </a:xfrm>
          <a:prstGeom prst="line">
            <a:avLst/>
          </a:prstGeom>
          <a:noFill/>
          <a:ln w="57150" cap="flat">
            <a:solidFill>
              <a:srgbClr val="F5C445"/>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30170227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5"/>
          <p:cNvSpPr/>
          <p:nvPr/>
        </p:nvSpPr>
        <p:spPr>
          <a:xfrm>
            <a:off x="12192000" y="3135209"/>
            <a:ext cx="10377698" cy="7970422"/>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Gill Sans"/>
              <a:ea typeface="Gill Sans"/>
              <a:cs typeface="Gill Sans"/>
              <a:sym typeface="Gill Sans"/>
            </a:endParaRPr>
          </a:p>
        </p:txBody>
      </p:sp>
      <p:sp>
        <p:nvSpPr>
          <p:cNvPr id="105" name="Google Shape;105;p5"/>
          <p:cNvSpPr/>
          <p:nvPr/>
        </p:nvSpPr>
        <p:spPr>
          <a:xfrm>
            <a:off x="1301257" y="3135209"/>
            <a:ext cx="10377698" cy="7970422"/>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Gill Sans"/>
              <a:ea typeface="Gill Sans"/>
              <a:cs typeface="Gill Sans"/>
              <a:sym typeface="Gill Sans"/>
            </a:endParaRPr>
          </a:p>
        </p:txBody>
      </p:sp>
      <p:sp>
        <p:nvSpPr>
          <p:cNvPr id="106" name="Google Shape;106;p5"/>
          <p:cNvSpPr txBox="1">
            <a:spLocks noGrp="1"/>
          </p:cNvSpPr>
          <p:nvPr>
            <p:ph type="body" idx="3"/>
          </p:nvPr>
        </p:nvSpPr>
        <p:spPr>
          <a:xfrm>
            <a:off x="1301257" y="12303621"/>
            <a:ext cx="17536114" cy="434991"/>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212121"/>
              </a:buClr>
              <a:buSzPts val="2400"/>
              <a:buFont typeface="Gill Sans"/>
              <a:buNone/>
            </a:pPr>
            <a:r>
              <a:rPr lang="en-US"/>
              <a:t> </a:t>
            </a:r>
            <a:endParaRPr/>
          </a:p>
        </p:txBody>
      </p:sp>
      <p:sp>
        <p:nvSpPr>
          <p:cNvPr id="107" name="Google Shape;107;p5"/>
          <p:cNvSpPr txBox="1"/>
          <p:nvPr/>
        </p:nvSpPr>
        <p:spPr>
          <a:xfrm>
            <a:off x="1301257" y="12362615"/>
            <a:ext cx="17536114" cy="3416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242451"/>
              </a:buClr>
              <a:buSzPts val="1800"/>
              <a:buFont typeface="Gill Sans"/>
              <a:buNone/>
            </a:pPr>
            <a:fld id="{00000000-1234-1234-1234-123412341234}" type="slidenum">
              <a:rPr lang="en-US" sz="1800" b="0" i="0" u="none" strike="noStrike" cap="none" smtClean="0">
                <a:solidFill>
                  <a:srgbClr val="242451"/>
                </a:solidFill>
                <a:latin typeface="Gill Sans"/>
                <a:ea typeface="Gill Sans"/>
                <a:cs typeface="Gill Sans"/>
                <a:sym typeface="Gill Sans"/>
              </a:rPr>
              <a:t>11</a:t>
            </a:fld>
            <a:endParaRPr sz="1800" b="0" i="0" u="none" strike="noStrike" cap="none" dirty="0">
              <a:solidFill>
                <a:srgbClr val="242451"/>
              </a:solidFill>
              <a:latin typeface="Gill Sans"/>
              <a:ea typeface="Gill Sans"/>
              <a:cs typeface="Gill Sans"/>
              <a:sym typeface="Gill Sans"/>
            </a:endParaRPr>
          </a:p>
        </p:txBody>
      </p:sp>
      <p:sp>
        <p:nvSpPr>
          <p:cNvPr id="108" name="Google Shape;108;p5"/>
          <p:cNvSpPr txBox="1"/>
          <p:nvPr/>
        </p:nvSpPr>
        <p:spPr>
          <a:xfrm>
            <a:off x="1301257" y="3562609"/>
            <a:ext cx="10377698" cy="156578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242451"/>
              </a:buClr>
              <a:buSzPts val="3500"/>
              <a:buFont typeface="Gill Sans"/>
              <a:buNone/>
            </a:pPr>
            <a:r>
              <a:rPr lang="en-US" sz="3200" b="1" i="0" u="none" strike="noStrike" cap="none" dirty="0">
                <a:solidFill>
                  <a:srgbClr val="242451"/>
                </a:solidFill>
                <a:latin typeface="Gill Sans"/>
                <a:ea typeface="Gill Sans"/>
                <a:cs typeface="Gill Sans"/>
                <a:sym typeface="Gill Sans"/>
              </a:rPr>
              <a:t>2022 and ‘23 interactions to ensure </a:t>
            </a:r>
          </a:p>
          <a:p>
            <a:pPr marL="0" marR="0" lvl="0" indent="0" rtl="0">
              <a:lnSpc>
                <a:spcPct val="100000"/>
              </a:lnSpc>
              <a:spcBef>
                <a:spcPts val="0"/>
              </a:spcBef>
              <a:spcAft>
                <a:spcPts val="0"/>
              </a:spcAft>
              <a:buClr>
                <a:srgbClr val="242451"/>
              </a:buClr>
              <a:buSzPts val="3500"/>
              <a:buFont typeface="Gill Sans"/>
              <a:buNone/>
            </a:pPr>
            <a:r>
              <a:rPr lang="en-US" sz="3200" b="1" i="0" u="none" strike="noStrike" cap="none" dirty="0">
                <a:solidFill>
                  <a:srgbClr val="242451"/>
                </a:solidFill>
                <a:latin typeface="Gill Sans"/>
                <a:ea typeface="Gill Sans"/>
                <a:cs typeface="Gill Sans"/>
                <a:sym typeface="Gill Sans"/>
              </a:rPr>
              <a:t>local and partner input…</a:t>
            </a:r>
          </a:p>
        </p:txBody>
      </p:sp>
      <p:sp>
        <p:nvSpPr>
          <p:cNvPr id="109" name="Google Shape;109;p5"/>
          <p:cNvSpPr txBox="1"/>
          <p:nvPr/>
        </p:nvSpPr>
        <p:spPr>
          <a:xfrm>
            <a:off x="1828799" y="5555789"/>
            <a:ext cx="9850155" cy="5320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1200"/>
              </a:spcAft>
              <a:buClr>
                <a:srgbClr val="242451"/>
              </a:buClr>
              <a:buSzPts val="2400"/>
              <a:buFont typeface="Arial"/>
              <a:buChar char="•"/>
            </a:pPr>
            <a:r>
              <a:rPr lang="en-US" sz="2800" b="0" i="0" u="none" strike="noStrike" cap="none" dirty="0">
                <a:solidFill>
                  <a:srgbClr val="242451"/>
                </a:solidFill>
                <a:latin typeface="Gill Sans"/>
                <a:ea typeface="Gill Sans"/>
                <a:cs typeface="Gill Sans"/>
                <a:sym typeface="Gill Sans"/>
              </a:rPr>
              <a:t>In-person meetings in every county</a:t>
            </a:r>
          </a:p>
          <a:p>
            <a:pPr marL="342900" marR="0" lvl="0" indent="-342900" algn="l" rtl="0">
              <a:spcBef>
                <a:spcPts val="0"/>
              </a:spcBef>
              <a:spcAft>
                <a:spcPts val="1200"/>
              </a:spcAft>
              <a:buClr>
                <a:srgbClr val="242451"/>
              </a:buClr>
              <a:buSzPts val="2400"/>
              <a:buFont typeface="Arial"/>
              <a:buChar char="•"/>
            </a:pPr>
            <a:r>
              <a:rPr lang="en-US" sz="2800" b="0" i="0" u="none" strike="noStrike" cap="none" dirty="0">
                <a:solidFill>
                  <a:srgbClr val="242451"/>
                </a:solidFill>
                <a:latin typeface="Gill Sans"/>
                <a:ea typeface="Gill Sans"/>
                <a:cs typeface="Gill Sans"/>
                <a:sym typeface="Gill Sans"/>
              </a:rPr>
              <a:t>Publication of 67 detailed county broadband profiles and 67 online presentations to local officials in all counties</a:t>
            </a:r>
          </a:p>
          <a:p>
            <a:pPr marL="342900" marR="0" lvl="0" indent="-342900" algn="l" rtl="0">
              <a:spcBef>
                <a:spcPts val="0"/>
              </a:spcBef>
              <a:spcAft>
                <a:spcPts val="1200"/>
              </a:spcAft>
              <a:buClr>
                <a:srgbClr val="242451"/>
              </a:buClr>
              <a:buSzPts val="2400"/>
              <a:buFont typeface="Arial"/>
              <a:buChar char="•"/>
            </a:pPr>
            <a:r>
              <a:rPr lang="en-US" sz="2800" b="0" i="0" u="none" strike="noStrike" cap="none" dirty="0">
                <a:solidFill>
                  <a:srgbClr val="242451"/>
                </a:solidFill>
                <a:latin typeface="Gill Sans"/>
                <a:ea typeface="Gill Sans"/>
                <a:cs typeface="Gill Sans"/>
                <a:sym typeface="Gill Sans"/>
              </a:rPr>
              <a:t>Phone survey of thousands of Alabama households</a:t>
            </a:r>
          </a:p>
          <a:p>
            <a:pPr marL="342900" marR="0" lvl="0" indent="-342900" algn="l" rtl="0">
              <a:spcBef>
                <a:spcPts val="0"/>
              </a:spcBef>
              <a:spcAft>
                <a:spcPts val="1200"/>
              </a:spcAft>
              <a:buClr>
                <a:srgbClr val="242451"/>
              </a:buClr>
              <a:buSzPts val="2400"/>
              <a:buFont typeface="Arial"/>
              <a:buChar char="•"/>
            </a:pPr>
            <a:r>
              <a:rPr lang="en-US" sz="2800" b="0" i="0" u="none" strike="noStrike" cap="none" dirty="0">
                <a:solidFill>
                  <a:srgbClr val="242451"/>
                </a:solidFill>
                <a:latin typeface="Gill Sans"/>
                <a:ea typeface="Gill Sans"/>
                <a:cs typeface="Gill Sans"/>
                <a:sym typeface="Gill Sans"/>
              </a:rPr>
              <a:t>Facilitated sessions or one-on-one meetings with ISPs, agencies, nonprofits, and other partners</a:t>
            </a:r>
          </a:p>
          <a:p>
            <a:pPr marL="342900" marR="0" lvl="0" indent="-342900" algn="l" rtl="0">
              <a:spcBef>
                <a:spcPts val="0"/>
              </a:spcBef>
              <a:spcAft>
                <a:spcPts val="1200"/>
              </a:spcAft>
              <a:buClr>
                <a:srgbClr val="242451"/>
              </a:buClr>
              <a:buSzPts val="2400"/>
              <a:buFont typeface="Arial"/>
              <a:buChar char="•"/>
            </a:pPr>
            <a:r>
              <a:rPr lang="en-US" sz="2800" b="0" dirty="0">
                <a:solidFill>
                  <a:srgbClr val="242451"/>
                </a:solidFill>
                <a:latin typeface="Gill Sans"/>
                <a:ea typeface="Gill Sans"/>
                <a:cs typeface="Gill Sans"/>
                <a:sym typeface="Gill Sans"/>
              </a:rPr>
              <a:t>P</a:t>
            </a:r>
            <a:r>
              <a:rPr lang="en-US" sz="2800" b="0" i="0" u="none" strike="noStrike" cap="none" dirty="0">
                <a:solidFill>
                  <a:srgbClr val="242451"/>
                </a:solidFill>
                <a:latin typeface="Gill Sans"/>
                <a:ea typeface="Gill Sans"/>
                <a:cs typeface="Gill Sans"/>
                <a:sym typeface="Gill Sans"/>
              </a:rPr>
              <a:t>artner program </a:t>
            </a:r>
            <a:r>
              <a:rPr lang="en-US" sz="2800" b="0" dirty="0">
                <a:solidFill>
                  <a:srgbClr val="242451"/>
                </a:solidFill>
                <a:latin typeface="Gill Sans"/>
                <a:ea typeface="Gill Sans"/>
                <a:cs typeface="Gill Sans"/>
                <a:sym typeface="Gill Sans"/>
              </a:rPr>
              <a:t>questionnaires and invento</a:t>
            </a:r>
            <a:r>
              <a:rPr lang="en-US" sz="2800" b="0" i="0" u="none" strike="noStrike" cap="none" dirty="0">
                <a:solidFill>
                  <a:srgbClr val="242451"/>
                </a:solidFill>
                <a:latin typeface="Gill Sans"/>
                <a:ea typeface="Gill Sans"/>
                <a:cs typeface="Gill Sans"/>
                <a:sym typeface="Gill Sans"/>
              </a:rPr>
              <a:t>ries</a:t>
            </a:r>
          </a:p>
          <a:p>
            <a:pPr marL="342900" marR="0" lvl="0" indent="-342900" algn="l" rtl="0">
              <a:spcBef>
                <a:spcPts val="0"/>
              </a:spcBef>
              <a:spcAft>
                <a:spcPts val="1200"/>
              </a:spcAft>
              <a:buClr>
                <a:srgbClr val="242451"/>
              </a:buClr>
              <a:buSzPts val="2400"/>
              <a:buFont typeface="Arial"/>
              <a:buChar char="•"/>
            </a:pPr>
            <a:r>
              <a:rPr lang="en-US" sz="2800" b="0" i="0" u="none" strike="noStrike" cap="none" dirty="0">
                <a:solidFill>
                  <a:srgbClr val="242451"/>
                </a:solidFill>
                <a:latin typeface="Gill Sans"/>
                <a:ea typeface="Gill Sans"/>
                <a:cs typeface="Gill Sans"/>
                <a:sym typeface="Gill Sans"/>
              </a:rPr>
              <a:t>Public comments on Digital Opportunity Plan and Initial Proposal Volume 1 (coming up)</a:t>
            </a:r>
          </a:p>
        </p:txBody>
      </p:sp>
      <p:sp>
        <p:nvSpPr>
          <p:cNvPr id="110" name="Google Shape;110;p5"/>
          <p:cNvSpPr txBox="1"/>
          <p:nvPr/>
        </p:nvSpPr>
        <p:spPr>
          <a:xfrm>
            <a:off x="12192001" y="3562609"/>
            <a:ext cx="10377698" cy="156578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242451"/>
              </a:buClr>
              <a:buSzPts val="3500"/>
              <a:buFont typeface="Gill Sans"/>
              <a:buNone/>
            </a:pPr>
            <a:r>
              <a:rPr lang="en-US" sz="3200" b="1" i="0" u="none" strike="noStrike" cap="none" dirty="0">
                <a:solidFill>
                  <a:srgbClr val="242451"/>
                </a:solidFill>
                <a:latin typeface="Gill Sans"/>
                <a:ea typeface="Gill Sans"/>
                <a:cs typeface="Gill Sans"/>
                <a:sym typeface="Gill Sans"/>
              </a:rPr>
              <a:t>…continues into ‘24 and ‘25 </a:t>
            </a:r>
          </a:p>
          <a:p>
            <a:pPr marL="0" marR="0" lvl="0" indent="0" rtl="0">
              <a:lnSpc>
                <a:spcPct val="100000"/>
              </a:lnSpc>
              <a:spcBef>
                <a:spcPts val="0"/>
              </a:spcBef>
              <a:spcAft>
                <a:spcPts val="0"/>
              </a:spcAft>
              <a:buClr>
                <a:srgbClr val="242451"/>
              </a:buClr>
              <a:buSzPts val="3500"/>
              <a:buFont typeface="Gill Sans"/>
              <a:buNone/>
            </a:pPr>
            <a:r>
              <a:rPr lang="en-US" sz="3200" b="1" i="0" u="none" strike="noStrike" cap="none" dirty="0">
                <a:solidFill>
                  <a:srgbClr val="242451"/>
                </a:solidFill>
                <a:latin typeface="Gill Sans"/>
                <a:ea typeface="Gill Sans"/>
                <a:cs typeface="Gill Sans"/>
                <a:sym typeface="Gill Sans"/>
              </a:rPr>
              <a:t>grant cycle</a:t>
            </a:r>
          </a:p>
        </p:txBody>
      </p:sp>
      <p:sp>
        <p:nvSpPr>
          <p:cNvPr id="111" name="Google Shape;111;p5"/>
          <p:cNvSpPr txBox="1"/>
          <p:nvPr/>
        </p:nvSpPr>
        <p:spPr>
          <a:xfrm>
            <a:off x="13018167" y="5555789"/>
            <a:ext cx="9039901" cy="39737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rgbClr val="242451"/>
              </a:buClr>
              <a:buSzPts val="2400"/>
              <a:buFont typeface="Arial"/>
              <a:buChar char="•"/>
            </a:pPr>
            <a:r>
              <a:rPr lang="en-US" sz="2800" b="0" i="0" u="none" strike="noStrike" cap="none" dirty="0">
                <a:solidFill>
                  <a:srgbClr val="242451"/>
                </a:solidFill>
                <a:latin typeface="Gill Sans"/>
                <a:ea typeface="Gill Sans"/>
                <a:cs typeface="Gill Sans"/>
                <a:sym typeface="Gill Sans"/>
              </a:rPr>
              <a:t>One-on-one responsive meetings</a:t>
            </a:r>
          </a:p>
          <a:p>
            <a:pPr marL="342900" marR="0" lvl="0" indent="-342900" algn="l" rtl="0">
              <a:lnSpc>
                <a:spcPct val="150000"/>
              </a:lnSpc>
              <a:spcBef>
                <a:spcPts val="0"/>
              </a:spcBef>
              <a:spcAft>
                <a:spcPts val="0"/>
              </a:spcAft>
              <a:buClr>
                <a:srgbClr val="242451"/>
              </a:buClr>
              <a:buSzPts val="2400"/>
              <a:buFont typeface="Arial"/>
              <a:buChar char="•"/>
            </a:pPr>
            <a:r>
              <a:rPr lang="en-US" sz="2800" b="0" i="0" u="none" strike="noStrike" cap="none" dirty="0">
                <a:solidFill>
                  <a:srgbClr val="242451"/>
                </a:solidFill>
                <a:latin typeface="Gill Sans"/>
                <a:ea typeface="Gill Sans"/>
                <a:cs typeface="Gill Sans"/>
                <a:sym typeface="Gill Sans"/>
              </a:rPr>
              <a:t>Targeted outreach</a:t>
            </a:r>
          </a:p>
          <a:p>
            <a:pPr marL="342900" marR="0" lvl="0" indent="-342900" algn="l" rtl="0">
              <a:lnSpc>
                <a:spcPct val="150000"/>
              </a:lnSpc>
              <a:spcBef>
                <a:spcPts val="0"/>
              </a:spcBef>
              <a:spcAft>
                <a:spcPts val="0"/>
              </a:spcAft>
              <a:buClr>
                <a:srgbClr val="242451"/>
              </a:buClr>
              <a:buSzPts val="2400"/>
              <a:buFont typeface="Arial"/>
              <a:buChar char="•"/>
            </a:pPr>
            <a:r>
              <a:rPr lang="en-US" sz="2800" b="0" i="0" u="none" strike="noStrike" cap="none" dirty="0">
                <a:solidFill>
                  <a:srgbClr val="242451"/>
                </a:solidFill>
                <a:latin typeface="Gill Sans"/>
                <a:ea typeface="Gill Sans"/>
                <a:cs typeface="Gill Sans"/>
                <a:sym typeface="Gill Sans"/>
              </a:rPr>
              <a:t>Challenge process information and opportunity</a:t>
            </a:r>
          </a:p>
          <a:p>
            <a:pPr marL="342900" marR="0" lvl="0" indent="-342900" algn="l" rtl="0">
              <a:lnSpc>
                <a:spcPct val="150000"/>
              </a:lnSpc>
              <a:spcBef>
                <a:spcPts val="0"/>
              </a:spcBef>
              <a:spcAft>
                <a:spcPts val="0"/>
              </a:spcAft>
              <a:buClr>
                <a:srgbClr val="242451"/>
              </a:buClr>
              <a:buSzPts val="2400"/>
              <a:buFont typeface="Arial"/>
              <a:buChar char="•"/>
            </a:pPr>
            <a:r>
              <a:rPr lang="en-US" sz="2800" b="0" i="0" u="none" strike="noStrike" cap="none" dirty="0">
                <a:solidFill>
                  <a:srgbClr val="242451"/>
                </a:solidFill>
                <a:latin typeface="Gill Sans"/>
                <a:ea typeface="Gill Sans"/>
                <a:cs typeface="Gill Sans"/>
                <a:sym typeface="Gill Sans"/>
              </a:rPr>
              <a:t>Conferences and presentations</a:t>
            </a:r>
          </a:p>
          <a:p>
            <a:pPr marL="342900" marR="0" lvl="0" indent="-342900" algn="l" rtl="0">
              <a:lnSpc>
                <a:spcPct val="150000"/>
              </a:lnSpc>
              <a:spcBef>
                <a:spcPts val="0"/>
              </a:spcBef>
              <a:spcAft>
                <a:spcPts val="0"/>
              </a:spcAft>
              <a:buClr>
                <a:srgbClr val="242451"/>
              </a:buClr>
              <a:buSzPts val="2400"/>
              <a:buFont typeface="Arial"/>
              <a:buChar char="•"/>
            </a:pPr>
            <a:r>
              <a:rPr lang="en-US" sz="2800" b="0" i="0" u="none" strike="noStrike" cap="none" dirty="0">
                <a:solidFill>
                  <a:srgbClr val="242451"/>
                </a:solidFill>
                <a:latin typeface="Gill Sans"/>
                <a:ea typeface="Gill Sans"/>
                <a:cs typeface="Gill Sans"/>
                <a:sym typeface="Gill Sans"/>
              </a:rPr>
              <a:t>Statewide information sessions</a:t>
            </a:r>
          </a:p>
          <a:p>
            <a:pPr marL="342900" marR="0" lvl="0" indent="-342900" algn="l" rtl="0">
              <a:lnSpc>
                <a:spcPct val="150000"/>
              </a:lnSpc>
              <a:spcBef>
                <a:spcPts val="0"/>
              </a:spcBef>
              <a:spcAft>
                <a:spcPts val="0"/>
              </a:spcAft>
              <a:buClr>
                <a:srgbClr val="242451"/>
              </a:buClr>
              <a:buSzPts val="2400"/>
              <a:buFont typeface="Arial"/>
              <a:buChar char="•"/>
            </a:pPr>
            <a:r>
              <a:rPr lang="en-US" sz="2800" b="0" i="0" u="none" strike="noStrike" cap="none" dirty="0">
                <a:solidFill>
                  <a:srgbClr val="242451"/>
                </a:solidFill>
                <a:latin typeface="Gill Sans"/>
                <a:ea typeface="Gill Sans"/>
                <a:cs typeface="Gill Sans"/>
                <a:sym typeface="Gill Sans"/>
              </a:rPr>
              <a:t>Public comment opportunities</a:t>
            </a:r>
          </a:p>
        </p:txBody>
      </p:sp>
      <p:sp>
        <p:nvSpPr>
          <p:cNvPr id="112" name="Google Shape;112;p5"/>
          <p:cNvSpPr txBox="1"/>
          <p:nvPr/>
        </p:nvSpPr>
        <p:spPr>
          <a:xfrm>
            <a:off x="1326657" y="1011753"/>
            <a:ext cx="21730686" cy="978729"/>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33CC99"/>
              </a:buClr>
              <a:buSzPts val="6400"/>
              <a:buFont typeface="Georgia"/>
              <a:buNone/>
            </a:pPr>
            <a:r>
              <a:rPr lang="en-US" sz="6400" b="1" i="0" u="none" strike="noStrike" cap="none" dirty="0">
                <a:solidFill>
                  <a:srgbClr val="33CC99"/>
                </a:solidFill>
                <a:latin typeface="Georgia"/>
                <a:ea typeface="Georgia"/>
                <a:cs typeface="Georgia"/>
                <a:sym typeface="Georgia"/>
              </a:rPr>
              <a:t>Local and </a:t>
            </a:r>
            <a:r>
              <a:rPr lang="en-US" sz="6400" b="1" i="0" u="none" strike="noStrike" cap="none">
                <a:solidFill>
                  <a:srgbClr val="33CC99"/>
                </a:solidFill>
                <a:latin typeface="Georgia"/>
                <a:ea typeface="Georgia"/>
                <a:cs typeface="Georgia"/>
                <a:sym typeface="Georgia"/>
              </a:rPr>
              <a:t>partner input</a:t>
            </a:r>
            <a:endParaRPr dirty="0"/>
          </a:p>
        </p:txBody>
      </p:sp>
      <p:cxnSp>
        <p:nvCxnSpPr>
          <p:cNvPr id="114" name="Google Shape;114;p5"/>
          <p:cNvCxnSpPr/>
          <p:nvPr/>
        </p:nvCxnSpPr>
        <p:spPr>
          <a:xfrm rot="10800000">
            <a:off x="5178141" y="4987339"/>
            <a:ext cx="2623931" cy="0"/>
          </a:xfrm>
          <a:prstGeom prst="straightConnector1">
            <a:avLst/>
          </a:prstGeom>
          <a:noFill/>
          <a:ln w="63500" cap="rnd" cmpd="sng">
            <a:solidFill>
              <a:srgbClr val="F8D57C"/>
            </a:solidFill>
            <a:prstDash val="solid"/>
            <a:round/>
            <a:headEnd type="none" w="sm" len="sm"/>
            <a:tailEnd type="none" w="sm" len="sm"/>
          </a:ln>
        </p:spPr>
      </p:cxnSp>
      <p:cxnSp>
        <p:nvCxnSpPr>
          <p:cNvPr id="115" name="Google Shape;115;p5"/>
          <p:cNvCxnSpPr/>
          <p:nvPr/>
        </p:nvCxnSpPr>
        <p:spPr>
          <a:xfrm rot="10800000">
            <a:off x="16068884" y="4987339"/>
            <a:ext cx="2623931" cy="0"/>
          </a:xfrm>
          <a:prstGeom prst="straightConnector1">
            <a:avLst/>
          </a:prstGeom>
          <a:noFill/>
          <a:ln w="63500" cap="rnd" cmpd="sng">
            <a:solidFill>
              <a:srgbClr val="F8D57C"/>
            </a:solidFill>
            <a:prstDash val="solid"/>
            <a:round/>
            <a:headEnd type="none" w="sm" len="sm"/>
            <a:tailEnd type="none" w="sm" len="sm"/>
          </a:ln>
        </p:spPr>
      </p:cxnSp>
    </p:spTree>
    <p:extLst>
      <p:ext uri="{BB962C8B-B14F-4D97-AF65-F5344CB8AC3E}">
        <p14:creationId xmlns:p14="http://schemas.microsoft.com/office/powerpoint/2010/main" val="872561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8E4A50D-EB9F-668F-701B-C1EAB54AF65C}"/>
              </a:ext>
            </a:extLst>
          </p:cNvPr>
          <p:cNvSpPr>
            <a:spLocks noGrp="1"/>
          </p:cNvSpPr>
          <p:nvPr>
            <p:ph type="body" sz="quarter" idx="23"/>
          </p:nvPr>
        </p:nvSpPr>
        <p:spPr>
          <a:xfrm>
            <a:off x="1301257" y="12362615"/>
            <a:ext cx="17536114" cy="341632"/>
          </a:xfrm>
        </p:spPr>
        <p:txBody>
          <a:bodyPr/>
          <a:lstStyle/>
          <a:p>
            <a:fld id="{B50B12B3-D302-D742-AEA8-F03DE9ADCA1C}" type="slidenum">
              <a:rPr lang="en-US" sz="1800" b="0" smtClean="0">
                <a:solidFill>
                  <a:srgbClr val="242451"/>
                </a:solidFill>
              </a:rPr>
              <a:pPr/>
              <a:t>12</a:t>
            </a:fld>
            <a:endParaRPr lang="en-US" sz="1800" b="0" dirty="0">
              <a:solidFill>
                <a:srgbClr val="242451"/>
              </a:solidFill>
            </a:endParaRPr>
          </a:p>
        </p:txBody>
      </p:sp>
      <p:sp>
        <p:nvSpPr>
          <p:cNvPr id="22" name="Text Placeholder 2">
            <a:extLst>
              <a:ext uri="{FF2B5EF4-FFF2-40B4-BE49-F238E27FC236}">
                <a16:creationId xmlns:a16="http://schemas.microsoft.com/office/drawing/2014/main" id="{D82115C0-05B0-2C2E-E855-280ECFA494A6}"/>
              </a:ext>
            </a:extLst>
          </p:cNvPr>
          <p:cNvSpPr>
            <a:spLocks noGrp="1"/>
          </p:cNvSpPr>
          <p:nvPr>
            <p:ph type="body" sz="quarter" idx="21"/>
          </p:nvPr>
        </p:nvSpPr>
        <p:spPr>
          <a:xfrm>
            <a:off x="1326657" y="1011753"/>
            <a:ext cx="21730686" cy="1131079"/>
          </a:xfrm>
        </p:spPr>
        <p:txBody>
          <a:bodyPr/>
          <a:lstStyle/>
          <a:p>
            <a:r>
              <a:rPr lang="en-US" b="1" dirty="0">
                <a:latin typeface="Georgia" panose="02040502050405020303" pitchFamily="18" charset="0"/>
              </a:rPr>
              <a:t>Findings and themes</a:t>
            </a:r>
          </a:p>
        </p:txBody>
      </p:sp>
      <p:sp>
        <p:nvSpPr>
          <p:cNvPr id="8" name="Rectangle 7">
            <a:extLst>
              <a:ext uri="{FF2B5EF4-FFF2-40B4-BE49-F238E27FC236}">
                <a16:creationId xmlns:a16="http://schemas.microsoft.com/office/drawing/2014/main" id="{CD73EF73-077F-BA7F-A963-2E76CDED9A6C}"/>
              </a:ext>
            </a:extLst>
          </p:cNvPr>
          <p:cNvSpPr/>
          <p:nvPr/>
        </p:nvSpPr>
        <p:spPr>
          <a:xfrm>
            <a:off x="662521" y="2981695"/>
            <a:ext cx="7534988" cy="8833315"/>
          </a:xfrm>
          <a:prstGeom prst="rect">
            <a:avLst/>
          </a:prstGeom>
          <a:solidFill>
            <a:srgbClr val="FFFFFF"/>
          </a:solidFill>
          <a:ln w="2540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Rectangle: Rounded Corners 5">
            <a:extLst>
              <a:ext uri="{FF2B5EF4-FFF2-40B4-BE49-F238E27FC236}">
                <a16:creationId xmlns:a16="http://schemas.microsoft.com/office/drawing/2014/main" id="{CE8F27F7-6FC8-26BB-E897-4DE86036C70D}"/>
              </a:ext>
            </a:extLst>
          </p:cNvPr>
          <p:cNvSpPr/>
          <p:nvPr/>
        </p:nvSpPr>
        <p:spPr>
          <a:xfrm>
            <a:off x="662521" y="2981698"/>
            <a:ext cx="7534988" cy="1799504"/>
          </a:xfrm>
          <a:prstGeom prst="roundRect">
            <a:avLst>
              <a:gd name="adj" fmla="val 0"/>
            </a:avLst>
          </a:prstGeom>
          <a:solidFill>
            <a:srgbClr val="24245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91440" rIns="457200" bIns="91440" rtlCol="0" anchor="ctr"/>
          <a:lstStyle/>
          <a:p>
            <a:r>
              <a:rPr lang="en-US" sz="4400" dirty="0">
                <a:latin typeface="+mj-lt"/>
              </a:rPr>
              <a:t>Deployment</a:t>
            </a:r>
            <a:endParaRPr lang="en-US" sz="3200" dirty="0">
              <a:latin typeface="+mj-lt"/>
            </a:endParaRPr>
          </a:p>
        </p:txBody>
      </p:sp>
      <p:sp>
        <p:nvSpPr>
          <p:cNvPr id="11" name="Text Placeholder 4">
            <a:extLst>
              <a:ext uri="{FF2B5EF4-FFF2-40B4-BE49-F238E27FC236}">
                <a16:creationId xmlns:a16="http://schemas.microsoft.com/office/drawing/2014/main" id="{BCE6AE15-695C-B09A-6AB2-237185D617E0}"/>
              </a:ext>
            </a:extLst>
          </p:cNvPr>
          <p:cNvSpPr txBox="1">
            <a:spLocks/>
          </p:cNvSpPr>
          <p:nvPr/>
        </p:nvSpPr>
        <p:spPr>
          <a:xfrm>
            <a:off x="1058779" y="5273760"/>
            <a:ext cx="7002378" cy="5771229"/>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marL="457200" indent="-457200" hangingPunct="1">
              <a:buFont typeface="Arial" panose="020B0604020202020204" pitchFamily="34" charset="0"/>
              <a:buChar char="•"/>
            </a:pPr>
            <a:r>
              <a:rPr lang="en-US" dirty="0">
                <a:solidFill>
                  <a:srgbClr val="242451"/>
                </a:solidFill>
              </a:rPr>
              <a:t>Lack of reliable broadband access creates barriers for communities to achieve economic development goals</a:t>
            </a:r>
          </a:p>
          <a:p>
            <a:pPr marL="457200" indent="-457200" hangingPunct="1">
              <a:buFont typeface="Arial" panose="020B0604020202020204" pitchFamily="34" charset="0"/>
              <a:buChar char="•"/>
            </a:pPr>
            <a:r>
              <a:rPr lang="en-US" dirty="0">
                <a:solidFill>
                  <a:srgbClr val="242451"/>
                </a:solidFill>
              </a:rPr>
              <a:t>In rural areas of Alabama, low density of homes creates an obstacle to deployment that means many locations are unserved or underserved </a:t>
            </a:r>
          </a:p>
          <a:p>
            <a:pPr marL="457200" indent="-457200" hangingPunct="1">
              <a:buFont typeface="Arial" panose="020B0604020202020204" pitchFamily="34" charset="0"/>
              <a:buChar char="•"/>
            </a:pPr>
            <a:r>
              <a:rPr lang="en-US" dirty="0">
                <a:solidFill>
                  <a:srgbClr val="242451"/>
                </a:solidFill>
              </a:rPr>
              <a:t>Workforce opportunities abound, as the new State and federal funds will create new jobs in broadband construction and maintenance</a:t>
            </a:r>
          </a:p>
          <a:p>
            <a:pPr hangingPunct="1"/>
            <a:endParaRPr lang="en-US" dirty="0">
              <a:solidFill>
                <a:srgbClr val="242451"/>
              </a:solidFill>
            </a:endParaRPr>
          </a:p>
        </p:txBody>
      </p:sp>
      <p:sp>
        <p:nvSpPr>
          <p:cNvPr id="2" name="Rectangle 1">
            <a:extLst>
              <a:ext uri="{FF2B5EF4-FFF2-40B4-BE49-F238E27FC236}">
                <a16:creationId xmlns:a16="http://schemas.microsoft.com/office/drawing/2014/main" id="{4801493A-E326-8054-1E55-92B3B0D3E8E5}"/>
              </a:ext>
            </a:extLst>
          </p:cNvPr>
          <p:cNvSpPr/>
          <p:nvPr/>
        </p:nvSpPr>
        <p:spPr>
          <a:xfrm>
            <a:off x="8418881" y="2981695"/>
            <a:ext cx="7534988" cy="8833315"/>
          </a:xfrm>
          <a:prstGeom prst="rect">
            <a:avLst/>
          </a:prstGeom>
          <a:solidFill>
            <a:srgbClr val="FFFFFF"/>
          </a:solidFill>
          <a:ln w="2540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Rectangle: Rounded Corners 5">
            <a:extLst>
              <a:ext uri="{FF2B5EF4-FFF2-40B4-BE49-F238E27FC236}">
                <a16:creationId xmlns:a16="http://schemas.microsoft.com/office/drawing/2014/main" id="{529BDF6D-72C8-BC73-31D8-0C3917831B7E}"/>
              </a:ext>
            </a:extLst>
          </p:cNvPr>
          <p:cNvSpPr/>
          <p:nvPr/>
        </p:nvSpPr>
        <p:spPr>
          <a:xfrm>
            <a:off x="8418881" y="2981698"/>
            <a:ext cx="7534988" cy="1799504"/>
          </a:xfrm>
          <a:prstGeom prst="roundRect">
            <a:avLst>
              <a:gd name="adj" fmla="val 0"/>
            </a:avLst>
          </a:prstGeom>
          <a:solidFill>
            <a:srgbClr val="24245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91440" rIns="457200" bIns="91440" rtlCol="0" anchor="ctr"/>
          <a:lstStyle/>
          <a:p>
            <a:r>
              <a:rPr lang="en-US" sz="4400" dirty="0">
                <a:latin typeface="+mj-lt"/>
              </a:rPr>
              <a:t>Affordability</a:t>
            </a:r>
            <a:endParaRPr lang="en-US" sz="3200" dirty="0">
              <a:latin typeface="+mj-lt"/>
            </a:endParaRPr>
          </a:p>
        </p:txBody>
      </p:sp>
      <p:sp>
        <p:nvSpPr>
          <p:cNvPr id="4" name="Text Placeholder 4">
            <a:extLst>
              <a:ext uri="{FF2B5EF4-FFF2-40B4-BE49-F238E27FC236}">
                <a16:creationId xmlns:a16="http://schemas.microsoft.com/office/drawing/2014/main" id="{98358754-D34D-568E-7814-BE336AADEA52}"/>
              </a:ext>
            </a:extLst>
          </p:cNvPr>
          <p:cNvSpPr txBox="1">
            <a:spLocks/>
          </p:cNvSpPr>
          <p:nvPr/>
        </p:nvSpPr>
        <p:spPr>
          <a:xfrm>
            <a:off x="8815139" y="5273760"/>
            <a:ext cx="7002378" cy="5771229"/>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marL="457200" indent="-457200" hangingPunct="1">
              <a:buFont typeface="Arial" panose="020B0604020202020204" pitchFamily="34" charset="0"/>
              <a:buChar char="•"/>
            </a:pPr>
            <a:r>
              <a:rPr lang="en-US" dirty="0">
                <a:solidFill>
                  <a:srgbClr val="242451"/>
                </a:solidFill>
              </a:rPr>
              <a:t>Many low-income households struggle to afford broadband services</a:t>
            </a:r>
          </a:p>
          <a:p>
            <a:pPr marL="457200" indent="-457200" hangingPunct="1">
              <a:buFont typeface="Arial" panose="020B0604020202020204" pitchFamily="34" charset="0"/>
              <a:buChar char="•"/>
            </a:pPr>
            <a:r>
              <a:rPr lang="en-US" dirty="0">
                <a:solidFill>
                  <a:srgbClr val="242451"/>
                </a:solidFill>
              </a:rPr>
              <a:t>Affordable Connectivity Program use helps many households afford and maintain broadband connectivity</a:t>
            </a:r>
          </a:p>
          <a:p>
            <a:pPr marL="457200" indent="-457200" hangingPunct="1">
              <a:buFont typeface="Arial" panose="020B0604020202020204" pitchFamily="34" charset="0"/>
              <a:buChar char="•"/>
            </a:pPr>
            <a:r>
              <a:rPr lang="en-US" dirty="0">
                <a:solidFill>
                  <a:srgbClr val="242451"/>
                </a:solidFill>
              </a:rPr>
              <a:t>Growing and expanding successful device lending programs would support affordability </a:t>
            </a:r>
          </a:p>
        </p:txBody>
      </p:sp>
      <p:sp>
        <p:nvSpPr>
          <p:cNvPr id="6" name="Rectangle 5">
            <a:extLst>
              <a:ext uri="{FF2B5EF4-FFF2-40B4-BE49-F238E27FC236}">
                <a16:creationId xmlns:a16="http://schemas.microsoft.com/office/drawing/2014/main" id="{F0B70772-5F19-BE24-81E9-B8F584762297}"/>
              </a:ext>
            </a:extLst>
          </p:cNvPr>
          <p:cNvSpPr/>
          <p:nvPr/>
        </p:nvSpPr>
        <p:spPr>
          <a:xfrm>
            <a:off x="16175241" y="2981693"/>
            <a:ext cx="7534988" cy="8833315"/>
          </a:xfrm>
          <a:prstGeom prst="rect">
            <a:avLst/>
          </a:prstGeom>
          <a:solidFill>
            <a:srgbClr val="FFFFFF"/>
          </a:solidFill>
          <a:ln w="2540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Rectangle: Rounded Corners 5">
            <a:extLst>
              <a:ext uri="{FF2B5EF4-FFF2-40B4-BE49-F238E27FC236}">
                <a16:creationId xmlns:a16="http://schemas.microsoft.com/office/drawing/2014/main" id="{4E805679-DE96-5368-A8EB-2A6530086030}"/>
              </a:ext>
            </a:extLst>
          </p:cNvPr>
          <p:cNvSpPr/>
          <p:nvPr/>
        </p:nvSpPr>
        <p:spPr>
          <a:xfrm>
            <a:off x="16175241" y="2981696"/>
            <a:ext cx="7534988" cy="1799504"/>
          </a:xfrm>
          <a:prstGeom prst="roundRect">
            <a:avLst>
              <a:gd name="adj" fmla="val 0"/>
            </a:avLst>
          </a:prstGeom>
          <a:solidFill>
            <a:srgbClr val="24245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91440" rIns="457200" bIns="91440" rtlCol="0" anchor="ctr"/>
          <a:lstStyle/>
          <a:p>
            <a:r>
              <a:rPr lang="en-US" sz="4400" dirty="0">
                <a:latin typeface="+mj-lt"/>
              </a:rPr>
              <a:t>Digital Skills</a:t>
            </a:r>
          </a:p>
        </p:txBody>
      </p:sp>
      <p:sp>
        <p:nvSpPr>
          <p:cNvPr id="10" name="Text Placeholder 4">
            <a:extLst>
              <a:ext uri="{FF2B5EF4-FFF2-40B4-BE49-F238E27FC236}">
                <a16:creationId xmlns:a16="http://schemas.microsoft.com/office/drawing/2014/main" id="{33D6F5DF-CBA0-FCE5-6A08-EAC04EF55124}"/>
              </a:ext>
            </a:extLst>
          </p:cNvPr>
          <p:cNvSpPr txBox="1">
            <a:spLocks/>
          </p:cNvSpPr>
          <p:nvPr/>
        </p:nvSpPr>
        <p:spPr>
          <a:xfrm>
            <a:off x="16571499" y="5273758"/>
            <a:ext cx="7002378" cy="5771229"/>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marL="457200" indent="-457200" hangingPunct="1">
              <a:buFont typeface="Arial" panose="020B0604020202020204" pitchFamily="34" charset="0"/>
              <a:buChar char="•"/>
            </a:pPr>
            <a:r>
              <a:rPr lang="en-US" dirty="0">
                <a:solidFill>
                  <a:srgbClr val="242451"/>
                </a:solidFill>
              </a:rPr>
              <a:t>Multiple organizations across the state offer digital skills training and there exists opportunity to expand those programs</a:t>
            </a:r>
          </a:p>
          <a:p>
            <a:pPr marL="457200" indent="-457200" hangingPunct="1">
              <a:buFont typeface="Arial" panose="020B0604020202020204" pitchFamily="34" charset="0"/>
              <a:buChar char="•"/>
            </a:pPr>
            <a:r>
              <a:rPr lang="en-US" dirty="0">
                <a:solidFill>
                  <a:srgbClr val="242451"/>
                </a:solidFill>
              </a:rPr>
              <a:t>A wide range of partner organizations is engaged in supporting development of digital skills</a:t>
            </a:r>
          </a:p>
          <a:p>
            <a:pPr marL="457200" indent="-457200" hangingPunct="1">
              <a:buFont typeface="Arial" panose="020B0604020202020204" pitchFamily="34" charset="0"/>
              <a:buChar char="•"/>
            </a:pPr>
            <a:r>
              <a:rPr lang="en-US" dirty="0">
                <a:solidFill>
                  <a:srgbClr val="242451"/>
                </a:solidFill>
              </a:rPr>
              <a:t>Digital skills challenges are frequently experienced by lower-income individuals and seniors</a:t>
            </a:r>
          </a:p>
        </p:txBody>
      </p:sp>
    </p:spTree>
    <p:extLst>
      <p:ext uri="{BB962C8B-B14F-4D97-AF65-F5344CB8AC3E}">
        <p14:creationId xmlns:p14="http://schemas.microsoft.com/office/powerpoint/2010/main" val="114509887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4C7C01A-92D0-2F14-6C90-C6428A5D65B2}"/>
              </a:ext>
            </a:extLst>
          </p:cNvPr>
          <p:cNvSpPr>
            <a:spLocks noGrp="1"/>
          </p:cNvSpPr>
          <p:nvPr>
            <p:ph type="body" sz="quarter" idx="26"/>
          </p:nvPr>
        </p:nvSpPr>
        <p:spPr>
          <a:xfrm>
            <a:off x="1301257" y="12362615"/>
            <a:ext cx="17536114" cy="341632"/>
          </a:xfrm>
        </p:spPr>
        <p:txBody>
          <a:bodyPr/>
          <a:lstStyle/>
          <a:p>
            <a:fld id="{B50B12B3-D302-D742-AEA8-F03DE9ADCA1C}" type="slidenum">
              <a:rPr lang="en-US" sz="1800" b="0" smtClean="0"/>
              <a:pPr/>
              <a:t>13</a:t>
            </a:fld>
            <a:endParaRPr lang="en-US" sz="1800" b="0" dirty="0"/>
          </a:p>
        </p:txBody>
      </p:sp>
      <p:sp>
        <p:nvSpPr>
          <p:cNvPr id="3" name="Text Placeholder 1">
            <a:extLst>
              <a:ext uri="{FF2B5EF4-FFF2-40B4-BE49-F238E27FC236}">
                <a16:creationId xmlns:a16="http://schemas.microsoft.com/office/drawing/2014/main" id="{00197343-9978-8374-C99C-4DDB2EF9D5CB}"/>
              </a:ext>
            </a:extLst>
          </p:cNvPr>
          <p:cNvSpPr txBox="1">
            <a:spLocks/>
          </p:cNvSpPr>
          <p:nvPr/>
        </p:nvSpPr>
        <p:spPr>
          <a:xfrm>
            <a:off x="3693042" y="4147934"/>
            <a:ext cx="16997916" cy="3998018"/>
          </a:xfrm>
          <a:prstGeom prst="rect">
            <a:avLst/>
          </a:prstGeom>
        </p:spPr>
        <p:txBody>
          <a:bodyPr anchor="t">
            <a:spAutoFit/>
          </a:bodyPr>
          <a:lstStyle>
            <a:lvl1pPr marL="0" marR="0" indent="0" algn="l" defTabSz="825500" rtl="0" latinLnBrk="0">
              <a:lnSpc>
                <a:spcPct val="90000"/>
              </a:lnSpc>
              <a:spcBef>
                <a:spcPts val="0"/>
              </a:spcBef>
              <a:spcAft>
                <a:spcPts val="0"/>
              </a:spcAft>
              <a:buClrTx/>
              <a:buSzTx/>
              <a:buFontTx/>
              <a:buNone/>
              <a:tabLst/>
              <a:defRPr sz="7500" b="0" i="0" u="none" strike="noStrike" cap="none" spc="0" baseline="0">
                <a:solidFill>
                  <a:srgbClr val="33CC99"/>
                </a:solidFill>
                <a:uFillTx/>
                <a:latin typeface="Newsreader Bold"/>
                <a:ea typeface="Newsreader Bold"/>
                <a:cs typeface="Newsreader Bold"/>
                <a:sym typeface="Newsreader 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b="1" dirty="0">
                <a:latin typeface="Georgia" panose="02040502050405020303" pitchFamily="18" charset="0"/>
              </a:rPr>
              <a:t>3</a:t>
            </a:r>
          </a:p>
          <a:p>
            <a:pPr algn="ctr" hangingPunct="1"/>
            <a:r>
              <a:rPr lang="en-US" b="1" dirty="0">
                <a:latin typeface="Georgia" panose="02040502050405020303" pitchFamily="18" charset="0"/>
              </a:rPr>
              <a:t> </a:t>
            </a:r>
          </a:p>
          <a:p>
            <a:pPr algn="ctr" hangingPunct="1"/>
            <a:r>
              <a:rPr lang="en-US" sz="6600" b="1" dirty="0">
                <a:latin typeface="Georgia" panose="02040502050405020303" pitchFamily="18" charset="0"/>
              </a:rPr>
              <a:t>Next steps: The Initial Proposal and</a:t>
            </a:r>
          </a:p>
          <a:p>
            <a:pPr algn="ctr" hangingPunct="1"/>
            <a:r>
              <a:rPr lang="en-US" sz="6600" b="1" dirty="0">
                <a:latin typeface="Georgia" panose="02040502050405020303" pitchFamily="18" charset="0"/>
              </a:rPr>
              <a:t>Challenge Process</a:t>
            </a:r>
          </a:p>
        </p:txBody>
      </p:sp>
      <p:cxnSp>
        <p:nvCxnSpPr>
          <p:cNvPr id="6" name="Straight Connector 5">
            <a:extLst>
              <a:ext uri="{FF2B5EF4-FFF2-40B4-BE49-F238E27FC236}">
                <a16:creationId xmlns:a16="http://schemas.microsoft.com/office/drawing/2014/main" id="{DD802C58-4B79-5D51-1686-83BABA68B1A7}"/>
              </a:ext>
            </a:extLst>
          </p:cNvPr>
          <p:cNvCxnSpPr>
            <a:cxnSpLocks/>
          </p:cNvCxnSpPr>
          <p:nvPr/>
        </p:nvCxnSpPr>
        <p:spPr>
          <a:xfrm flipH="1">
            <a:off x="10469336" y="5630841"/>
            <a:ext cx="3445329" cy="0"/>
          </a:xfrm>
          <a:prstGeom prst="line">
            <a:avLst/>
          </a:prstGeom>
          <a:noFill/>
          <a:ln w="57150" cap="flat">
            <a:solidFill>
              <a:srgbClr val="F5C445"/>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13113854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5"/>
          <p:cNvSpPr/>
          <p:nvPr/>
        </p:nvSpPr>
        <p:spPr>
          <a:xfrm>
            <a:off x="12192000" y="3953354"/>
            <a:ext cx="10377698" cy="7970422"/>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Gill Sans"/>
              <a:ea typeface="Gill Sans"/>
              <a:cs typeface="Gill Sans"/>
              <a:sym typeface="Gill Sans"/>
            </a:endParaRPr>
          </a:p>
        </p:txBody>
      </p:sp>
      <p:sp>
        <p:nvSpPr>
          <p:cNvPr id="105" name="Google Shape;105;p5"/>
          <p:cNvSpPr/>
          <p:nvPr/>
        </p:nvSpPr>
        <p:spPr>
          <a:xfrm>
            <a:off x="1301257" y="3953354"/>
            <a:ext cx="10377698" cy="7970422"/>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Gill Sans"/>
              <a:ea typeface="Gill Sans"/>
              <a:cs typeface="Gill Sans"/>
              <a:sym typeface="Gill Sans"/>
            </a:endParaRPr>
          </a:p>
        </p:txBody>
      </p:sp>
      <p:sp>
        <p:nvSpPr>
          <p:cNvPr id="106" name="Google Shape;106;p5"/>
          <p:cNvSpPr txBox="1">
            <a:spLocks noGrp="1"/>
          </p:cNvSpPr>
          <p:nvPr>
            <p:ph type="body" idx="3"/>
          </p:nvPr>
        </p:nvSpPr>
        <p:spPr>
          <a:xfrm>
            <a:off x="1301257" y="12303621"/>
            <a:ext cx="17536114" cy="434991"/>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212121"/>
              </a:buClr>
              <a:buSzPts val="2400"/>
              <a:buFont typeface="Gill Sans"/>
              <a:buNone/>
            </a:pPr>
            <a:r>
              <a:rPr lang="en-US"/>
              <a:t> </a:t>
            </a:r>
            <a:endParaRPr/>
          </a:p>
        </p:txBody>
      </p:sp>
      <p:sp>
        <p:nvSpPr>
          <p:cNvPr id="107" name="Google Shape;107;p5"/>
          <p:cNvSpPr txBox="1"/>
          <p:nvPr/>
        </p:nvSpPr>
        <p:spPr>
          <a:xfrm>
            <a:off x="1301257" y="12362615"/>
            <a:ext cx="17536114" cy="34163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242451"/>
              </a:buClr>
              <a:buSzPts val="1800"/>
              <a:buFont typeface="Gill Sans"/>
              <a:buNone/>
            </a:pPr>
            <a:fld id="{00000000-1234-1234-1234-123412341234}" type="slidenum">
              <a:rPr lang="en-US" sz="1800" b="0" i="0" u="none" strike="noStrike" cap="none" smtClean="0">
                <a:solidFill>
                  <a:srgbClr val="242451"/>
                </a:solidFill>
                <a:latin typeface="Gill Sans"/>
                <a:ea typeface="Gill Sans"/>
                <a:cs typeface="Gill Sans"/>
                <a:sym typeface="Gill Sans"/>
              </a:rPr>
              <a:t>14</a:t>
            </a:fld>
            <a:endParaRPr sz="1800" b="0" i="0" u="none" strike="noStrike" cap="none" dirty="0">
              <a:solidFill>
                <a:srgbClr val="242451"/>
              </a:solidFill>
              <a:latin typeface="Gill Sans"/>
              <a:ea typeface="Gill Sans"/>
              <a:cs typeface="Gill Sans"/>
              <a:sym typeface="Gill Sans"/>
            </a:endParaRPr>
          </a:p>
        </p:txBody>
      </p:sp>
      <p:sp>
        <p:nvSpPr>
          <p:cNvPr id="108" name="Google Shape;108;p5"/>
          <p:cNvSpPr txBox="1"/>
          <p:nvPr/>
        </p:nvSpPr>
        <p:spPr>
          <a:xfrm>
            <a:off x="1301257" y="4717636"/>
            <a:ext cx="10377698" cy="840951"/>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242451"/>
              </a:buClr>
              <a:buSzPts val="3500"/>
              <a:buFont typeface="Gill Sans"/>
              <a:buNone/>
            </a:pPr>
            <a:r>
              <a:rPr lang="en-US" sz="3600" b="1" i="0" u="none" strike="noStrike" cap="none" dirty="0">
                <a:solidFill>
                  <a:srgbClr val="242451"/>
                </a:solidFill>
                <a:latin typeface="Gill Sans"/>
                <a:ea typeface="Gill Sans"/>
                <a:cs typeface="Gill Sans"/>
                <a:sym typeface="Gill Sans"/>
              </a:rPr>
              <a:t>Initial Proposal Volume I</a:t>
            </a:r>
            <a:endParaRPr sz="3600" dirty="0"/>
          </a:p>
        </p:txBody>
      </p:sp>
      <p:sp>
        <p:nvSpPr>
          <p:cNvPr id="109" name="Google Shape;109;p5"/>
          <p:cNvSpPr txBox="1"/>
          <p:nvPr/>
        </p:nvSpPr>
        <p:spPr>
          <a:xfrm>
            <a:off x="1828800" y="6401530"/>
            <a:ext cx="9322612" cy="4874552"/>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rgbClr val="242451"/>
              </a:buClr>
              <a:buSzPts val="2400"/>
            </a:pPr>
            <a:r>
              <a:rPr lang="en-US" sz="3200" b="0" i="0" u="none" strike="noStrike" cap="none" dirty="0">
                <a:solidFill>
                  <a:srgbClr val="242451"/>
                </a:solidFill>
                <a:latin typeface="Gill Sans"/>
                <a:ea typeface="Gill Sans"/>
                <a:cs typeface="Gill Sans"/>
                <a:sym typeface="Gill Sans"/>
              </a:rPr>
              <a:t>Is currently in preparation and will be available for public comment in coming weeks</a:t>
            </a:r>
          </a:p>
          <a:p>
            <a:pPr lvl="4" indent="0" algn="l">
              <a:buClr>
                <a:srgbClr val="242451"/>
              </a:buClr>
              <a:buSzPts val="2400"/>
            </a:pPr>
            <a:endParaRPr lang="en-US" sz="3200" b="0" i="0" u="none" strike="noStrike" cap="none" dirty="0">
              <a:solidFill>
                <a:srgbClr val="242451"/>
              </a:solidFill>
              <a:latin typeface="Gill Sans"/>
              <a:ea typeface="Gill Sans"/>
              <a:cs typeface="Gill Sans"/>
              <a:sym typeface="Gill Sans"/>
            </a:endParaRPr>
          </a:p>
          <a:p>
            <a:pPr marL="342900" lvl="5" indent="-342900" algn="l">
              <a:buClr>
                <a:srgbClr val="242451"/>
              </a:buClr>
              <a:buSzPts val="2400"/>
              <a:buFont typeface="Arial" panose="020B0604020202020204" pitchFamily="34" charset="0"/>
              <a:buChar char="•"/>
            </a:pPr>
            <a:r>
              <a:rPr lang="en-US" sz="3200" b="0" i="0" u="none" strike="noStrike" cap="none" dirty="0">
                <a:solidFill>
                  <a:srgbClr val="242451"/>
                </a:solidFill>
                <a:latin typeface="Gill Sans"/>
                <a:ea typeface="Gill Sans"/>
                <a:cs typeface="Gill Sans"/>
                <a:sym typeface="Gill Sans"/>
              </a:rPr>
              <a:t>Describes how ADECA will run its Challenge Process in 2024 to finalize the list of locations eligible for funding</a:t>
            </a:r>
          </a:p>
          <a:p>
            <a:pPr marL="342900" lvl="5" indent="-342900" algn="l">
              <a:buClr>
                <a:srgbClr val="242451"/>
              </a:buClr>
              <a:buSzPts val="2400"/>
              <a:buFont typeface="Arial" panose="020B0604020202020204" pitchFamily="34" charset="0"/>
              <a:buChar char="•"/>
            </a:pPr>
            <a:endParaRPr lang="en-US" sz="3200" b="0" i="0" u="none" strike="noStrike" cap="none" dirty="0">
              <a:solidFill>
                <a:srgbClr val="242451"/>
              </a:solidFill>
              <a:latin typeface="Gill Sans"/>
              <a:ea typeface="Gill Sans"/>
              <a:cs typeface="Gill Sans"/>
              <a:sym typeface="Gill Sans"/>
            </a:endParaRPr>
          </a:p>
          <a:p>
            <a:pPr marL="342900" marR="0" lvl="0" indent="-342900" algn="l" rtl="0">
              <a:lnSpc>
                <a:spcPct val="100000"/>
              </a:lnSpc>
              <a:spcBef>
                <a:spcPts val="0"/>
              </a:spcBef>
              <a:spcAft>
                <a:spcPts val="0"/>
              </a:spcAft>
              <a:buClr>
                <a:srgbClr val="242451"/>
              </a:buClr>
              <a:buSzPts val="2400"/>
              <a:buFont typeface="Arial"/>
              <a:buChar char="•"/>
            </a:pPr>
            <a:r>
              <a:rPr lang="en-US" sz="3200" b="0" i="0" u="none" strike="noStrike" cap="none" dirty="0">
                <a:solidFill>
                  <a:srgbClr val="242451"/>
                </a:solidFill>
                <a:latin typeface="Gill Sans"/>
                <a:ea typeface="Gill Sans"/>
                <a:cs typeface="Gill Sans"/>
                <a:sym typeface="Gill Sans"/>
              </a:rPr>
              <a:t>Describes how ADECA has defined “Community Anchor </a:t>
            </a:r>
            <a:r>
              <a:rPr lang="en-US" sz="3200" b="0" dirty="0">
                <a:solidFill>
                  <a:srgbClr val="242451"/>
                </a:solidFill>
                <a:latin typeface="Gill Sans"/>
                <a:ea typeface="Gill Sans"/>
                <a:cs typeface="Gill Sans"/>
                <a:sym typeface="Gill Sans"/>
              </a:rPr>
              <a:t>I</a:t>
            </a:r>
            <a:r>
              <a:rPr lang="en-US" sz="3200" b="0" i="0" u="none" strike="noStrike" cap="none" dirty="0">
                <a:solidFill>
                  <a:srgbClr val="242451"/>
                </a:solidFill>
                <a:latin typeface="Gill Sans"/>
                <a:ea typeface="Gill Sans"/>
                <a:cs typeface="Gill Sans"/>
                <a:sym typeface="Gill Sans"/>
              </a:rPr>
              <a:t>nstitution” and lists those that lack service</a:t>
            </a:r>
          </a:p>
        </p:txBody>
      </p:sp>
      <p:sp>
        <p:nvSpPr>
          <p:cNvPr id="110" name="Google Shape;110;p5"/>
          <p:cNvSpPr txBox="1"/>
          <p:nvPr/>
        </p:nvSpPr>
        <p:spPr>
          <a:xfrm>
            <a:off x="12192000" y="4717636"/>
            <a:ext cx="10377697" cy="156578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242451"/>
              </a:buClr>
              <a:buSzPts val="3500"/>
              <a:buFont typeface="Gill Sans"/>
              <a:buNone/>
            </a:pPr>
            <a:r>
              <a:rPr lang="en-US" sz="3600" b="1" i="0" u="none" strike="noStrike" cap="none" dirty="0">
                <a:solidFill>
                  <a:srgbClr val="242451"/>
                </a:solidFill>
                <a:latin typeface="Gill Sans"/>
                <a:ea typeface="Gill Sans"/>
                <a:cs typeface="Gill Sans"/>
                <a:sym typeface="Gill Sans"/>
              </a:rPr>
              <a:t>Initial Proposal Volume II</a:t>
            </a:r>
            <a:endParaRPr sz="3600" dirty="0"/>
          </a:p>
        </p:txBody>
      </p:sp>
      <p:sp>
        <p:nvSpPr>
          <p:cNvPr id="111" name="Google Shape;111;p5"/>
          <p:cNvSpPr txBox="1"/>
          <p:nvPr/>
        </p:nvSpPr>
        <p:spPr>
          <a:xfrm>
            <a:off x="12703629" y="6401530"/>
            <a:ext cx="9354440" cy="3489695"/>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rgbClr val="242451"/>
              </a:buClr>
              <a:buSzPts val="2400"/>
            </a:pPr>
            <a:r>
              <a:rPr lang="en-US" sz="3200" b="0" i="0" u="none" strike="noStrike" cap="none" dirty="0">
                <a:solidFill>
                  <a:srgbClr val="242451"/>
                </a:solidFill>
                <a:latin typeface="Gill Sans"/>
                <a:ea typeface="Gill Sans"/>
                <a:cs typeface="Gill Sans"/>
                <a:sym typeface="Gill Sans"/>
              </a:rPr>
              <a:t>Is currently in preparation and will be available for public comment later in the fall</a:t>
            </a:r>
          </a:p>
          <a:p>
            <a:pPr marL="342900" marR="0" lvl="0" indent="-342900" algn="l" rtl="0">
              <a:lnSpc>
                <a:spcPct val="100000"/>
              </a:lnSpc>
              <a:spcBef>
                <a:spcPts val="0"/>
              </a:spcBef>
              <a:spcAft>
                <a:spcPts val="0"/>
              </a:spcAft>
              <a:buClr>
                <a:srgbClr val="242451"/>
              </a:buClr>
              <a:buSzPts val="2400"/>
              <a:buFont typeface="Arial"/>
              <a:buChar char="•"/>
            </a:pPr>
            <a:endParaRPr lang="en-US" sz="3200" b="0" i="0" u="none" strike="noStrike" cap="none" dirty="0">
              <a:solidFill>
                <a:srgbClr val="242451"/>
              </a:solidFill>
              <a:latin typeface="Gill Sans"/>
              <a:ea typeface="Gill Sans"/>
              <a:cs typeface="Gill Sans"/>
              <a:sym typeface="Gill Sans"/>
            </a:endParaRPr>
          </a:p>
          <a:p>
            <a:pPr marL="342900" marR="0" lvl="0" indent="-342900" algn="l" rtl="0">
              <a:lnSpc>
                <a:spcPct val="100000"/>
              </a:lnSpc>
              <a:spcBef>
                <a:spcPts val="0"/>
              </a:spcBef>
              <a:spcAft>
                <a:spcPts val="0"/>
              </a:spcAft>
              <a:buClr>
                <a:srgbClr val="242451"/>
              </a:buClr>
              <a:buSzPts val="2400"/>
              <a:buFont typeface="Arial"/>
              <a:buChar char="•"/>
            </a:pPr>
            <a:r>
              <a:rPr lang="en-US" sz="3200" b="0" i="0" u="none" strike="noStrike" cap="none" dirty="0">
                <a:solidFill>
                  <a:srgbClr val="242451"/>
                </a:solidFill>
                <a:latin typeface="Gill Sans"/>
                <a:ea typeface="Gill Sans"/>
                <a:cs typeface="Gill Sans"/>
                <a:sym typeface="Gill Sans"/>
              </a:rPr>
              <a:t>Describes how ADECA will structure the grant application and process, as well as the scoring criteria and rules for participation</a:t>
            </a:r>
          </a:p>
        </p:txBody>
      </p:sp>
      <p:sp>
        <p:nvSpPr>
          <p:cNvPr id="112" name="Google Shape;112;p5"/>
          <p:cNvSpPr txBox="1"/>
          <p:nvPr/>
        </p:nvSpPr>
        <p:spPr>
          <a:xfrm>
            <a:off x="1326657" y="1324572"/>
            <a:ext cx="21730686" cy="113103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33CC99"/>
              </a:buClr>
              <a:buSzPts val="6400"/>
              <a:buFont typeface="Georgia"/>
              <a:buNone/>
            </a:pPr>
            <a:r>
              <a:rPr lang="en-US" sz="7500" b="1" i="0" u="none" strike="noStrike" cap="none" dirty="0">
                <a:solidFill>
                  <a:srgbClr val="33CC99"/>
                </a:solidFill>
                <a:latin typeface="Georgia"/>
                <a:ea typeface="Georgia"/>
                <a:cs typeface="Georgia"/>
                <a:sym typeface="Georgia"/>
              </a:rPr>
              <a:t>Initial Proposal</a:t>
            </a:r>
            <a:endParaRPr sz="7500" dirty="0"/>
          </a:p>
        </p:txBody>
      </p:sp>
      <p:sp>
        <p:nvSpPr>
          <p:cNvPr id="113" name="Google Shape;113;p5"/>
          <p:cNvSpPr txBox="1"/>
          <p:nvPr/>
        </p:nvSpPr>
        <p:spPr>
          <a:xfrm>
            <a:off x="1326656" y="2595836"/>
            <a:ext cx="21038041" cy="737406"/>
          </a:xfrm>
          <a:prstGeom prst="rect">
            <a:avLst/>
          </a:prstGeom>
          <a:noFill/>
          <a:ln>
            <a:noFill/>
          </a:ln>
        </p:spPr>
        <p:txBody>
          <a:bodyPr spcFirstLastPara="1" wrap="square" lIns="91425" tIns="45700" rIns="91425" bIns="45700" anchor="t" anchorCtr="0">
            <a:spAutoFit/>
          </a:bodyPr>
          <a:lstStyle/>
          <a:p>
            <a:pPr marL="0" marR="0" lvl="0" indent="0" algn="l" rtl="0">
              <a:lnSpc>
                <a:spcPct val="131250"/>
              </a:lnSpc>
              <a:spcBef>
                <a:spcPts val="0"/>
              </a:spcBef>
              <a:spcAft>
                <a:spcPts val="0"/>
              </a:spcAft>
              <a:buClr>
                <a:srgbClr val="242451"/>
              </a:buClr>
              <a:buSzPts val="3200"/>
              <a:buFont typeface="Gill Sans"/>
              <a:buNone/>
            </a:pPr>
            <a:r>
              <a:rPr lang="en-US" sz="3200" b="1" i="0" u="none" strike="noStrike" cap="none" dirty="0">
                <a:solidFill>
                  <a:srgbClr val="242451"/>
                </a:solidFill>
                <a:latin typeface="Gill Sans"/>
                <a:ea typeface="Gill Sans"/>
                <a:cs typeface="Gill Sans"/>
                <a:sym typeface="Gill Sans"/>
              </a:rPr>
              <a:t>The Initial </a:t>
            </a:r>
            <a:r>
              <a:rPr lang="en-US" sz="3200" dirty="0">
                <a:solidFill>
                  <a:srgbClr val="242451"/>
                </a:solidFill>
                <a:latin typeface="Gill Sans"/>
                <a:ea typeface="Gill Sans"/>
                <a:cs typeface="Gill Sans"/>
                <a:sym typeface="Gill Sans"/>
              </a:rPr>
              <a:t>P</a:t>
            </a:r>
            <a:r>
              <a:rPr lang="en-US" sz="3200" b="1" i="0" u="none" strike="noStrike" cap="none" dirty="0">
                <a:solidFill>
                  <a:srgbClr val="242451"/>
                </a:solidFill>
                <a:latin typeface="Gill Sans"/>
                <a:ea typeface="Gill Sans"/>
                <a:cs typeface="Gill Sans"/>
                <a:sym typeface="Gill Sans"/>
              </a:rPr>
              <a:t>roposal describes how ADECA plans to administer the BEAD grant program</a:t>
            </a:r>
          </a:p>
        </p:txBody>
      </p:sp>
      <p:cxnSp>
        <p:nvCxnSpPr>
          <p:cNvPr id="114" name="Google Shape;114;p5"/>
          <p:cNvCxnSpPr>
            <a:cxnSpLocks/>
          </p:cNvCxnSpPr>
          <p:nvPr/>
        </p:nvCxnSpPr>
        <p:spPr>
          <a:xfrm rot="10800000">
            <a:off x="5178141" y="5805479"/>
            <a:ext cx="2623931" cy="0"/>
          </a:xfrm>
          <a:prstGeom prst="straightConnector1">
            <a:avLst/>
          </a:prstGeom>
          <a:noFill/>
          <a:ln w="63500" cap="rnd" cmpd="sng">
            <a:solidFill>
              <a:srgbClr val="F8D57C"/>
            </a:solidFill>
            <a:prstDash val="solid"/>
            <a:round/>
            <a:headEnd type="none" w="sm" len="sm"/>
            <a:tailEnd type="none" w="sm" len="sm"/>
          </a:ln>
        </p:spPr>
      </p:cxnSp>
      <p:cxnSp>
        <p:nvCxnSpPr>
          <p:cNvPr id="115" name="Google Shape;115;p5"/>
          <p:cNvCxnSpPr>
            <a:cxnSpLocks/>
          </p:cNvCxnSpPr>
          <p:nvPr/>
        </p:nvCxnSpPr>
        <p:spPr>
          <a:xfrm rot="10800000">
            <a:off x="16068884" y="5805479"/>
            <a:ext cx="2623931" cy="0"/>
          </a:xfrm>
          <a:prstGeom prst="straightConnector1">
            <a:avLst/>
          </a:prstGeom>
          <a:noFill/>
          <a:ln w="63500" cap="rnd" cmpd="sng">
            <a:solidFill>
              <a:srgbClr val="F8D57C"/>
            </a:solidFill>
            <a:prstDash val="solid"/>
            <a:round/>
            <a:headEnd type="none" w="sm" len="sm"/>
            <a:tailEnd type="none" w="sm" len="sm"/>
          </a:ln>
        </p:spPr>
      </p:cxnSp>
    </p:spTree>
    <p:extLst>
      <p:ext uri="{BB962C8B-B14F-4D97-AF65-F5344CB8AC3E}">
        <p14:creationId xmlns:p14="http://schemas.microsoft.com/office/powerpoint/2010/main" val="3275370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0"/>
          <p:cNvSpPr/>
          <p:nvPr/>
        </p:nvSpPr>
        <p:spPr>
          <a:xfrm>
            <a:off x="12252336" y="4618853"/>
            <a:ext cx="9964924" cy="2728550"/>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Gill Sans"/>
              <a:ea typeface="Gill Sans"/>
              <a:cs typeface="Gill Sans"/>
              <a:sym typeface="Gill Sans"/>
            </a:endParaRPr>
          </a:p>
        </p:txBody>
      </p:sp>
      <p:sp>
        <p:nvSpPr>
          <p:cNvPr id="331" name="Google Shape;331;p20"/>
          <p:cNvSpPr/>
          <p:nvPr/>
        </p:nvSpPr>
        <p:spPr>
          <a:xfrm>
            <a:off x="1374130" y="4618853"/>
            <a:ext cx="9964924" cy="2728550"/>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Gill Sans"/>
              <a:ea typeface="Gill Sans"/>
              <a:cs typeface="Gill Sans"/>
              <a:sym typeface="Gill Sans"/>
            </a:endParaRPr>
          </a:p>
        </p:txBody>
      </p:sp>
      <p:sp>
        <p:nvSpPr>
          <p:cNvPr id="333" name="Google Shape;333;p20"/>
          <p:cNvSpPr txBox="1">
            <a:spLocks noGrp="1"/>
          </p:cNvSpPr>
          <p:nvPr>
            <p:ph type="body" idx="3"/>
          </p:nvPr>
        </p:nvSpPr>
        <p:spPr>
          <a:xfrm>
            <a:off x="1301257" y="12362615"/>
            <a:ext cx="17536114" cy="341632"/>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242451"/>
              </a:buClr>
              <a:buSzPts val="1800"/>
              <a:buFont typeface="Gill Sans"/>
              <a:buNone/>
            </a:pPr>
            <a:fld id="{00000000-1234-1234-1234-123412341234}" type="slidenum">
              <a:rPr lang="en-US" sz="1800" b="0" smtClean="0">
                <a:solidFill>
                  <a:srgbClr val="242451"/>
                </a:solidFill>
              </a:rPr>
              <a:t>15</a:t>
            </a:fld>
            <a:endParaRPr sz="1800" b="0" dirty="0">
              <a:solidFill>
                <a:srgbClr val="242451"/>
              </a:solidFill>
            </a:endParaRPr>
          </a:p>
        </p:txBody>
      </p:sp>
      <p:sp>
        <p:nvSpPr>
          <p:cNvPr id="334" name="Google Shape;334;p20"/>
          <p:cNvSpPr txBox="1"/>
          <p:nvPr/>
        </p:nvSpPr>
        <p:spPr>
          <a:xfrm>
            <a:off x="1301257" y="1492675"/>
            <a:ext cx="21730686" cy="113103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33CC99"/>
              </a:buClr>
              <a:buSzPts val="6400"/>
              <a:buFont typeface="Georgia"/>
              <a:buNone/>
            </a:pPr>
            <a:r>
              <a:rPr lang="en-US" sz="7500" b="1" i="0" u="none" strike="noStrike" cap="none" dirty="0">
                <a:solidFill>
                  <a:srgbClr val="33CC99"/>
                </a:solidFill>
                <a:latin typeface="Georgia"/>
                <a:ea typeface="Georgia"/>
                <a:cs typeface="Georgia"/>
                <a:sym typeface="Georgia"/>
              </a:rPr>
              <a:t>Initial Proposal Volume </a:t>
            </a:r>
            <a:r>
              <a:rPr lang="en-US" sz="7500" dirty="0">
                <a:solidFill>
                  <a:srgbClr val="33CC99"/>
                </a:solidFill>
                <a:latin typeface="Georgia"/>
                <a:ea typeface="Georgia"/>
                <a:cs typeface="Georgia"/>
                <a:sym typeface="Georgia"/>
              </a:rPr>
              <a:t>I</a:t>
            </a:r>
            <a:r>
              <a:rPr lang="en-US" sz="7500" b="1" i="0" u="none" strike="noStrike" cap="none" dirty="0">
                <a:solidFill>
                  <a:srgbClr val="33CC99"/>
                </a:solidFill>
                <a:latin typeface="Georgia"/>
                <a:ea typeface="Georgia"/>
                <a:cs typeface="Georgia"/>
                <a:sym typeface="Georgia"/>
              </a:rPr>
              <a:t>: 4 key </a:t>
            </a:r>
            <a:r>
              <a:rPr lang="en-US" sz="7500" dirty="0">
                <a:solidFill>
                  <a:srgbClr val="33CC99"/>
                </a:solidFill>
                <a:latin typeface="Georgia"/>
                <a:ea typeface="Georgia"/>
                <a:cs typeface="Georgia"/>
                <a:sym typeface="Georgia"/>
              </a:rPr>
              <a:t>s</a:t>
            </a:r>
            <a:r>
              <a:rPr lang="en-US" sz="7500" b="1" i="0" u="none" strike="noStrike" cap="none" dirty="0">
                <a:solidFill>
                  <a:srgbClr val="33CC99"/>
                </a:solidFill>
                <a:latin typeface="Georgia"/>
                <a:ea typeface="Georgia"/>
                <a:cs typeface="Georgia"/>
                <a:sym typeface="Georgia"/>
              </a:rPr>
              <a:t>ections</a:t>
            </a:r>
            <a:endParaRPr sz="7500" dirty="0"/>
          </a:p>
        </p:txBody>
      </p:sp>
      <p:sp>
        <p:nvSpPr>
          <p:cNvPr id="335" name="Google Shape;335;p20"/>
          <p:cNvSpPr txBox="1"/>
          <p:nvPr/>
        </p:nvSpPr>
        <p:spPr>
          <a:xfrm>
            <a:off x="1326656" y="3034002"/>
            <a:ext cx="21730800" cy="737406"/>
          </a:xfrm>
          <a:prstGeom prst="rect">
            <a:avLst/>
          </a:prstGeom>
          <a:noFill/>
          <a:ln>
            <a:noFill/>
          </a:ln>
        </p:spPr>
        <p:txBody>
          <a:bodyPr spcFirstLastPara="1" wrap="square" lIns="91425" tIns="45700" rIns="91425" bIns="45700" anchor="t" anchorCtr="0">
            <a:spAutoFit/>
          </a:bodyPr>
          <a:lstStyle/>
          <a:p>
            <a:pPr marL="0" marR="0" lvl="0" indent="0" algn="l" rtl="0">
              <a:lnSpc>
                <a:spcPct val="131250"/>
              </a:lnSpc>
              <a:spcBef>
                <a:spcPts val="0"/>
              </a:spcBef>
              <a:spcAft>
                <a:spcPts val="0"/>
              </a:spcAft>
              <a:buClr>
                <a:srgbClr val="242451"/>
              </a:buClr>
              <a:buSzPts val="3200"/>
              <a:buFont typeface="Gill Sans"/>
              <a:buNone/>
            </a:pPr>
            <a:r>
              <a:rPr lang="en-US" sz="3200" b="1" i="0" u="none" strike="noStrike" cap="none" dirty="0">
                <a:solidFill>
                  <a:srgbClr val="242451"/>
                </a:solidFill>
                <a:latin typeface="Gill Sans"/>
                <a:ea typeface="Gill Sans"/>
                <a:cs typeface="Gill Sans"/>
                <a:sym typeface="Gill Sans"/>
              </a:rPr>
              <a:t>Will be </a:t>
            </a:r>
            <a:r>
              <a:rPr lang="en-US" sz="3200" dirty="0">
                <a:solidFill>
                  <a:srgbClr val="242451"/>
                </a:solidFill>
                <a:latin typeface="Gill Sans"/>
                <a:ea typeface="Gill Sans"/>
                <a:cs typeface="Gill Sans"/>
                <a:sym typeface="Gill Sans"/>
              </a:rPr>
              <a:t>availabl</a:t>
            </a:r>
            <a:r>
              <a:rPr lang="en-US" sz="3200" b="1" i="0" u="none" strike="noStrike" cap="none" dirty="0">
                <a:solidFill>
                  <a:srgbClr val="242451"/>
                </a:solidFill>
                <a:latin typeface="Gill Sans"/>
                <a:ea typeface="Gill Sans"/>
                <a:cs typeface="Gill Sans"/>
                <a:sym typeface="Gill Sans"/>
              </a:rPr>
              <a:t>e for public comment in November</a:t>
            </a:r>
          </a:p>
        </p:txBody>
      </p:sp>
      <p:sp>
        <p:nvSpPr>
          <p:cNvPr id="336" name="Google Shape;336;p20"/>
          <p:cNvSpPr txBox="1"/>
          <p:nvPr/>
        </p:nvSpPr>
        <p:spPr>
          <a:xfrm>
            <a:off x="1374131" y="5143697"/>
            <a:ext cx="9964923" cy="480091"/>
          </a:xfrm>
          <a:prstGeom prst="rect">
            <a:avLst/>
          </a:prstGeom>
          <a:noFill/>
          <a:ln>
            <a:noFill/>
          </a:ln>
        </p:spPr>
        <p:txBody>
          <a:bodyPr spcFirstLastPara="1" wrap="square" lIns="91425" tIns="45700" rIns="91425" bIns="45700" anchor="t" anchorCtr="0">
            <a:spAutoFit/>
          </a:bodyPr>
          <a:lstStyle/>
          <a:p>
            <a:pPr marL="0" marR="0" lvl="0" indent="0" rtl="0">
              <a:lnSpc>
                <a:spcPct val="90000"/>
              </a:lnSpc>
              <a:spcBef>
                <a:spcPts val="0"/>
              </a:spcBef>
              <a:spcAft>
                <a:spcPts val="0"/>
              </a:spcAft>
              <a:buClr>
                <a:srgbClr val="242451"/>
              </a:buClr>
              <a:buSzPts val="2800"/>
              <a:buFont typeface="Gill Sans"/>
              <a:buNone/>
            </a:pPr>
            <a:r>
              <a:rPr lang="en-US" sz="2800" b="1" i="0" u="none" strike="noStrike" cap="none" dirty="0">
                <a:solidFill>
                  <a:srgbClr val="242451"/>
                </a:solidFill>
                <a:latin typeface="Gill Sans"/>
                <a:ea typeface="Gill Sans"/>
                <a:cs typeface="Gill Sans"/>
                <a:sym typeface="Gill Sans"/>
              </a:rPr>
              <a:t>Existing Broadband Funding</a:t>
            </a:r>
          </a:p>
        </p:txBody>
      </p:sp>
      <p:sp>
        <p:nvSpPr>
          <p:cNvPr id="337" name="Google Shape;337;p20"/>
          <p:cNvSpPr txBox="1"/>
          <p:nvPr/>
        </p:nvSpPr>
        <p:spPr>
          <a:xfrm>
            <a:off x="1973180" y="5827914"/>
            <a:ext cx="9125868" cy="83095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242451"/>
              </a:buClr>
              <a:buSzPts val="2000"/>
              <a:buFont typeface="Arial"/>
              <a:buChar char="•"/>
            </a:pPr>
            <a:r>
              <a:rPr lang="en-US" sz="2400" b="0" i="0" u="none" strike="noStrike" cap="none" dirty="0">
                <a:solidFill>
                  <a:srgbClr val="242451"/>
                </a:solidFill>
                <a:latin typeface="Gill Sans"/>
                <a:ea typeface="Gill Sans"/>
                <a:cs typeface="Gill Sans"/>
                <a:sym typeface="Gill Sans"/>
              </a:rPr>
              <a:t>Current sources of federal and state funding to deploy broadband and close the digital divide in Alabama</a:t>
            </a:r>
          </a:p>
        </p:txBody>
      </p:sp>
      <p:sp>
        <p:nvSpPr>
          <p:cNvPr id="339" name="Google Shape;339;p20"/>
          <p:cNvSpPr/>
          <p:nvPr/>
        </p:nvSpPr>
        <p:spPr>
          <a:xfrm>
            <a:off x="12252336" y="7892092"/>
            <a:ext cx="9964924" cy="2728549"/>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Gill Sans"/>
              <a:ea typeface="Gill Sans"/>
              <a:cs typeface="Gill Sans"/>
              <a:sym typeface="Gill Sans"/>
            </a:endParaRPr>
          </a:p>
        </p:txBody>
      </p:sp>
      <p:sp>
        <p:nvSpPr>
          <p:cNvPr id="341" name="Google Shape;341;p20"/>
          <p:cNvSpPr/>
          <p:nvPr/>
        </p:nvSpPr>
        <p:spPr>
          <a:xfrm>
            <a:off x="1374129" y="7892092"/>
            <a:ext cx="9964924" cy="2728549"/>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dirty="0">
              <a:solidFill>
                <a:srgbClr val="FFFFFF"/>
              </a:solidFill>
              <a:latin typeface="Gill Sans"/>
              <a:ea typeface="Gill Sans"/>
              <a:cs typeface="Gill Sans"/>
              <a:sym typeface="Gill Sans"/>
            </a:endParaRPr>
          </a:p>
        </p:txBody>
      </p:sp>
      <p:sp>
        <p:nvSpPr>
          <p:cNvPr id="343" name="Google Shape;343;p20"/>
          <p:cNvSpPr txBox="1"/>
          <p:nvPr/>
        </p:nvSpPr>
        <p:spPr>
          <a:xfrm>
            <a:off x="12252336" y="5143697"/>
            <a:ext cx="9964924" cy="480091"/>
          </a:xfrm>
          <a:prstGeom prst="rect">
            <a:avLst/>
          </a:prstGeom>
          <a:noFill/>
          <a:ln>
            <a:noFill/>
          </a:ln>
        </p:spPr>
        <p:txBody>
          <a:bodyPr spcFirstLastPara="1" wrap="square" lIns="91425" tIns="45700" rIns="91425" bIns="45700" anchor="t" anchorCtr="0">
            <a:spAutoFit/>
          </a:bodyPr>
          <a:lstStyle/>
          <a:p>
            <a:pPr marL="0" marR="0" lvl="0" indent="0" rtl="0">
              <a:lnSpc>
                <a:spcPct val="90000"/>
              </a:lnSpc>
              <a:spcBef>
                <a:spcPts val="0"/>
              </a:spcBef>
              <a:spcAft>
                <a:spcPts val="0"/>
              </a:spcAft>
              <a:buClr>
                <a:srgbClr val="242451"/>
              </a:buClr>
              <a:buSzPts val="2800"/>
              <a:buFont typeface="Gill Sans"/>
              <a:buNone/>
            </a:pPr>
            <a:r>
              <a:rPr lang="en-US" sz="2800" b="1" i="0" u="none" strike="noStrike" cap="none" dirty="0">
                <a:solidFill>
                  <a:srgbClr val="242451"/>
                </a:solidFill>
                <a:latin typeface="Gill Sans"/>
                <a:ea typeface="Gill Sans"/>
                <a:cs typeface="Gill Sans"/>
                <a:sym typeface="Gill Sans"/>
              </a:rPr>
              <a:t>Unserved and Underserved Locations </a:t>
            </a:r>
          </a:p>
        </p:txBody>
      </p:sp>
      <p:sp>
        <p:nvSpPr>
          <p:cNvPr id="344" name="Google Shape;344;p20"/>
          <p:cNvSpPr txBox="1"/>
          <p:nvPr/>
        </p:nvSpPr>
        <p:spPr>
          <a:xfrm>
            <a:off x="12825663" y="5827914"/>
            <a:ext cx="9074311" cy="83095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242451"/>
              </a:buClr>
              <a:buSzPts val="2000"/>
              <a:buFont typeface="Arial"/>
              <a:buChar char="•"/>
            </a:pPr>
            <a:r>
              <a:rPr lang="en-US" sz="2400" b="0" i="0" u="none" strike="noStrike" cap="none" dirty="0">
                <a:solidFill>
                  <a:srgbClr val="242451"/>
                </a:solidFill>
                <a:latin typeface="Gill Sans"/>
                <a:ea typeface="Gill Sans"/>
                <a:cs typeface="Gill Sans"/>
                <a:sym typeface="Gill Sans"/>
              </a:rPr>
              <a:t>How ADECA developed lists of the locations that are unserved or underserved and thus eligible for BEAD-funded deployment</a:t>
            </a:r>
          </a:p>
        </p:txBody>
      </p:sp>
      <p:sp>
        <p:nvSpPr>
          <p:cNvPr id="345" name="Google Shape;345;p20"/>
          <p:cNvSpPr txBox="1"/>
          <p:nvPr/>
        </p:nvSpPr>
        <p:spPr>
          <a:xfrm>
            <a:off x="1374129" y="8373512"/>
            <a:ext cx="9964924" cy="480091"/>
          </a:xfrm>
          <a:prstGeom prst="rect">
            <a:avLst/>
          </a:prstGeom>
          <a:noFill/>
          <a:ln>
            <a:noFill/>
          </a:ln>
        </p:spPr>
        <p:txBody>
          <a:bodyPr spcFirstLastPara="1" wrap="square" lIns="91425" tIns="45700" rIns="91425" bIns="45700" anchor="t" anchorCtr="0">
            <a:spAutoFit/>
          </a:bodyPr>
          <a:lstStyle/>
          <a:p>
            <a:pPr marL="0" marR="0" lvl="0" indent="0" rtl="0">
              <a:lnSpc>
                <a:spcPct val="90000"/>
              </a:lnSpc>
              <a:spcBef>
                <a:spcPts val="0"/>
              </a:spcBef>
              <a:spcAft>
                <a:spcPts val="0"/>
              </a:spcAft>
              <a:buClr>
                <a:srgbClr val="242451"/>
              </a:buClr>
              <a:buSzPts val="2800"/>
              <a:buFont typeface="Gill Sans"/>
              <a:buNone/>
            </a:pPr>
            <a:r>
              <a:rPr lang="en-US" sz="2800" b="1" i="0" u="none" strike="noStrike" cap="none" dirty="0">
                <a:solidFill>
                  <a:srgbClr val="242451"/>
                </a:solidFill>
                <a:latin typeface="Gill Sans"/>
                <a:ea typeface="Gill Sans"/>
                <a:cs typeface="Gill Sans"/>
                <a:sym typeface="Gill Sans"/>
              </a:rPr>
              <a:t>Community Anchor Institutions </a:t>
            </a:r>
          </a:p>
        </p:txBody>
      </p:sp>
      <p:sp>
        <p:nvSpPr>
          <p:cNvPr id="346" name="Google Shape;346;p20"/>
          <p:cNvSpPr txBox="1"/>
          <p:nvPr/>
        </p:nvSpPr>
        <p:spPr>
          <a:xfrm>
            <a:off x="1973181" y="9110156"/>
            <a:ext cx="9017202" cy="120028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242451"/>
              </a:buClr>
              <a:buSzPts val="2000"/>
              <a:buFont typeface="Arial"/>
              <a:buChar char="•"/>
            </a:pPr>
            <a:r>
              <a:rPr lang="en-US" sz="2400" b="0" i="0" u="none" strike="noStrike" cap="none" dirty="0">
                <a:solidFill>
                  <a:srgbClr val="242451"/>
                </a:solidFill>
                <a:latin typeface="Gill Sans"/>
                <a:ea typeface="Gill Sans"/>
                <a:cs typeface="Gill Sans"/>
                <a:sym typeface="Gill Sans"/>
              </a:rPr>
              <a:t>Discussion of criteria used to identify CAIs that lack access to 1Gbps symmetrical services and a preliminary list of qualifying CAIs</a:t>
            </a:r>
          </a:p>
        </p:txBody>
      </p:sp>
      <p:sp>
        <p:nvSpPr>
          <p:cNvPr id="2" name="Google Shape;345;p20">
            <a:extLst>
              <a:ext uri="{FF2B5EF4-FFF2-40B4-BE49-F238E27FC236}">
                <a16:creationId xmlns:a16="http://schemas.microsoft.com/office/drawing/2014/main" id="{5A94D2F9-1C93-62BE-A5B3-6126925D6EA9}"/>
              </a:ext>
            </a:extLst>
          </p:cNvPr>
          <p:cNvSpPr txBox="1"/>
          <p:nvPr/>
        </p:nvSpPr>
        <p:spPr>
          <a:xfrm>
            <a:off x="12240547" y="8373512"/>
            <a:ext cx="9964924" cy="480091"/>
          </a:xfrm>
          <a:prstGeom prst="rect">
            <a:avLst/>
          </a:prstGeom>
          <a:noFill/>
          <a:ln>
            <a:noFill/>
          </a:ln>
        </p:spPr>
        <p:txBody>
          <a:bodyPr spcFirstLastPara="1" wrap="square" lIns="91425" tIns="45700" rIns="91425" bIns="45700" anchor="t" anchorCtr="0">
            <a:spAutoFit/>
          </a:bodyPr>
          <a:lstStyle/>
          <a:p>
            <a:pPr marL="0" marR="0" lvl="0" indent="0" rtl="0">
              <a:lnSpc>
                <a:spcPct val="90000"/>
              </a:lnSpc>
              <a:spcBef>
                <a:spcPts val="0"/>
              </a:spcBef>
              <a:spcAft>
                <a:spcPts val="0"/>
              </a:spcAft>
              <a:buClr>
                <a:srgbClr val="242451"/>
              </a:buClr>
              <a:buSzPts val="2800"/>
              <a:buFont typeface="Gill Sans"/>
              <a:buNone/>
            </a:pPr>
            <a:r>
              <a:rPr lang="en-US" sz="2800" b="1" i="0" u="none" strike="noStrike" cap="none" dirty="0">
                <a:solidFill>
                  <a:srgbClr val="242451"/>
                </a:solidFill>
                <a:latin typeface="Gill Sans"/>
                <a:ea typeface="Gill Sans"/>
                <a:cs typeface="Gill Sans"/>
                <a:sym typeface="Gill Sans"/>
              </a:rPr>
              <a:t>Challenge Process </a:t>
            </a:r>
          </a:p>
        </p:txBody>
      </p:sp>
      <p:sp>
        <p:nvSpPr>
          <p:cNvPr id="3" name="Google Shape;346;p20">
            <a:extLst>
              <a:ext uri="{FF2B5EF4-FFF2-40B4-BE49-F238E27FC236}">
                <a16:creationId xmlns:a16="http://schemas.microsoft.com/office/drawing/2014/main" id="{C70812ED-5D44-DA72-3102-BAAF32F421FD}"/>
              </a:ext>
            </a:extLst>
          </p:cNvPr>
          <p:cNvSpPr txBox="1"/>
          <p:nvPr/>
        </p:nvSpPr>
        <p:spPr>
          <a:xfrm>
            <a:off x="12839599" y="9110156"/>
            <a:ext cx="9017202" cy="83095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242451"/>
              </a:buClr>
              <a:buSzPts val="2000"/>
              <a:buFont typeface="Arial"/>
              <a:buChar char="•"/>
            </a:pPr>
            <a:r>
              <a:rPr lang="en-US" sz="2400" b="0" i="0" u="none" strike="noStrike" cap="none" dirty="0">
                <a:solidFill>
                  <a:srgbClr val="242451"/>
                </a:solidFill>
                <a:latin typeface="Gill Sans"/>
                <a:ea typeface="Gill Sans"/>
                <a:cs typeface="Gill Sans"/>
                <a:sym typeface="Gill Sans"/>
              </a:rPr>
              <a:t>Rules to define a transparent and fair Challenge Process to meet the goals of the BEAD program</a:t>
            </a:r>
          </a:p>
        </p:txBody>
      </p:sp>
      <p:cxnSp>
        <p:nvCxnSpPr>
          <p:cNvPr id="4" name="Google Shape;114;p5">
            <a:extLst>
              <a:ext uri="{FF2B5EF4-FFF2-40B4-BE49-F238E27FC236}">
                <a16:creationId xmlns:a16="http://schemas.microsoft.com/office/drawing/2014/main" id="{40AFE582-815C-7D28-9B56-008CAF1EB0C6}"/>
              </a:ext>
            </a:extLst>
          </p:cNvPr>
          <p:cNvCxnSpPr>
            <a:cxnSpLocks/>
          </p:cNvCxnSpPr>
          <p:nvPr/>
        </p:nvCxnSpPr>
        <p:spPr>
          <a:xfrm rot="10800000">
            <a:off x="5044627" y="5709227"/>
            <a:ext cx="2623931" cy="0"/>
          </a:xfrm>
          <a:prstGeom prst="straightConnector1">
            <a:avLst/>
          </a:prstGeom>
          <a:noFill/>
          <a:ln w="63500" cap="rnd" cmpd="sng">
            <a:solidFill>
              <a:srgbClr val="F8D57C"/>
            </a:solidFill>
            <a:prstDash val="solid"/>
            <a:round/>
            <a:headEnd type="none" w="sm" len="sm"/>
            <a:tailEnd type="none" w="sm" len="sm"/>
          </a:ln>
        </p:spPr>
      </p:cxnSp>
      <p:cxnSp>
        <p:nvCxnSpPr>
          <p:cNvPr id="5" name="Google Shape;114;p5">
            <a:extLst>
              <a:ext uri="{FF2B5EF4-FFF2-40B4-BE49-F238E27FC236}">
                <a16:creationId xmlns:a16="http://schemas.microsoft.com/office/drawing/2014/main" id="{7B8495D9-17BC-3EFE-1279-B827942FEEE8}"/>
              </a:ext>
            </a:extLst>
          </p:cNvPr>
          <p:cNvCxnSpPr>
            <a:cxnSpLocks/>
          </p:cNvCxnSpPr>
          <p:nvPr/>
        </p:nvCxnSpPr>
        <p:spPr>
          <a:xfrm rot="10800000">
            <a:off x="5044626" y="8955994"/>
            <a:ext cx="2623931" cy="0"/>
          </a:xfrm>
          <a:prstGeom prst="straightConnector1">
            <a:avLst/>
          </a:prstGeom>
          <a:noFill/>
          <a:ln w="63500" cap="rnd" cmpd="sng">
            <a:solidFill>
              <a:srgbClr val="F8D57C"/>
            </a:solidFill>
            <a:prstDash val="solid"/>
            <a:round/>
            <a:headEnd type="none" w="sm" len="sm"/>
            <a:tailEnd type="none" w="sm" len="sm"/>
          </a:ln>
        </p:spPr>
      </p:cxnSp>
      <p:cxnSp>
        <p:nvCxnSpPr>
          <p:cNvPr id="6" name="Google Shape;114;p5">
            <a:extLst>
              <a:ext uri="{FF2B5EF4-FFF2-40B4-BE49-F238E27FC236}">
                <a16:creationId xmlns:a16="http://schemas.microsoft.com/office/drawing/2014/main" id="{A5B98D52-7304-A1EA-4FCF-90CE8F2F2D19}"/>
              </a:ext>
            </a:extLst>
          </p:cNvPr>
          <p:cNvCxnSpPr>
            <a:cxnSpLocks/>
          </p:cNvCxnSpPr>
          <p:nvPr/>
        </p:nvCxnSpPr>
        <p:spPr>
          <a:xfrm rot="10800000">
            <a:off x="15905133" y="5679025"/>
            <a:ext cx="2623931" cy="0"/>
          </a:xfrm>
          <a:prstGeom prst="straightConnector1">
            <a:avLst/>
          </a:prstGeom>
          <a:noFill/>
          <a:ln w="63500" cap="rnd" cmpd="sng">
            <a:solidFill>
              <a:srgbClr val="F8D57C"/>
            </a:solidFill>
            <a:prstDash val="solid"/>
            <a:round/>
            <a:headEnd type="none" w="sm" len="sm"/>
            <a:tailEnd type="none" w="sm" len="sm"/>
          </a:ln>
        </p:spPr>
      </p:cxnSp>
      <p:cxnSp>
        <p:nvCxnSpPr>
          <p:cNvPr id="7" name="Google Shape;114;p5">
            <a:extLst>
              <a:ext uri="{FF2B5EF4-FFF2-40B4-BE49-F238E27FC236}">
                <a16:creationId xmlns:a16="http://schemas.microsoft.com/office/drawing/2014/main" id="{954DEDFC-B909-760F-75F6-ED87FA4262DE}"/>
              </a:ext>
            </a:extLst>
          </p:cNvPr>
          <p:cNvCxnSpPr>
            <a:cxnSpLocks/>
          </p:cNvCxnSpPr>
          <p:nvPr/>
        </p:nvCxnSpPr>
        <p:spPr>
          <a:xfrm rot="10800000">
            <a:off x="15905132" y="8925792"/>
            <a:ext cx="2623931" cy="0"/>
          </a:xfrm>
          <a:prstGeom prst="straightConnector1">
            <a:avLst/>
          </a:prstGeom>
          <a:noFill/>
          <a:ln w="63500" cap="rnd" cmpd="sng">
            <a:solidFill>
              <a:srgbClr val="F8D57C"/>
            </a:solidFill>
            <a:prstDash val="solid"/>
            <a:round/>
            <a:headEnd type="none" w="sm" len="sm"/>
            <a:tailEnd type="none" w="sm" len="sm"/>
          </a:ln>
        </p:spPr>
      </p:cxnSp>
    </p:spTree>
    <p:extLst>
      <p:ext uri="{BB962C8B-B14F-4D97-AF65-F5344CB8AC3E}">
        <p14:creationId xmlns:p14="http://schemas.microsoft.com/office/powerpoint/2010/main" val="343233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2461D75-E8A9-2A29-45FA-71985F0D0AFD}"/>
              </a:ext>
            </a:extLst>
          </p:cNvPr>
          <p:cNvSpPr>
            <a:spLocks noGrp="1"/>
          </p:cNvSpPr>
          <p:nvPr>
            <p:ph type="body" sz="quarter" idx="23"/>
          </p:nvPr>
        </p:nvSpPr>
        <p:spPr/>
        <p:txBody>
          <a:bodyPr/>
          <a:lstStyle/>
          <a:p>
            <a:r>
              <a:rPr lang="en-US"/>
              <a:t> </a:t>
            </a:r>
          </a:p>
        </p:txBody>
      </p:sp>
      <p:sp>
        <p:nvSpPr>
          <p:cNvPr id="10" name="Text Placeholder 4">
            <a:extLst>
              <a:ext uri="{FF2B5EF4-FFF2-40B4-BE49-F238E27FC236}">
                <a16:creationId xmlns:a16="http://schemas.microsoft.com/office/drawing/2014/main" id="{19EDE7AA-21AF-0889-43F3-E0EDC239277A}"/>
              </a:ext>
            </a:extLst>
          </p:cNvPr>
          <p:cNvSpPr txBox="1">
            <a:spLocks/>
          </p:cNvSpPr>
          <p:nvPr/>
        </p:nvSpPr>
        <p:spPr>
          <a:xfrm>
            <a:off x="1301257" y="12362615"/>
            <a:ext cx="17536114" cy="341632"/>
          </a:xfrm>
          <a:prstGeom prst="rect">
            <a:avLst/>
          </a:prstGeom>
        </p:spPr>
        <p:txBody>
          <a:bodyPr anchor="t">
            <a:spAutoFit/>
          </a:bodyPr>
          <a:lstStyle>
            <a:lvl1pPr marL="0" marR="0" indent="0" algn="l" defTabSz="825500" rtl="0" latinLnBrk="0">
              <a:lnSpc>
                <a:spcPct val="90000"/>
              </a:lnSpc>
              <a:spcBef>
                <a:spcPts val="0"/>
              </a:spcBef>
              <a:spcAft>
                <a:spcPts val="0"/>
              </a:spcAft>
              <a:buClrTx/>
              <a:buSzTx/>
              <a:buFontTx/>
              <a:buNone/>
              <a:tabLst/>
              <a:defRPr sz="2400" b="1" i="0" u="none" strike="noStrike" cap="none" spc="0" baseline="0">
                <a:solidFill>
                  <a:srgbClr val="212121"/>
                </a:solidFill>
                <a:uFillTx/>
                <a:latin typeface="Gill Sans" panose="020B0502020104020203" pitchFamily="34" charset="-79"/>
                <a:ea typeface="Gill Sans" panose="020B0502020104020203" pitchFamily="34" charset="-79"/>
                <a:cs typeface="Gill Sans" panose="020B0502020104020203" pitchFamily="34" charset="-79"/>
                <a:sym typeface="NunitoSans-Extra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B50B12B3-D302-D742-AEA8-F03DE9ADCA1C}" type="slidenum">
              <a:rPr lang="en-US" sz="1800" b="0" smtClean="0">
                <a:solidFill>
                  <a:srgbClr val="242451"/>
                </a:solidFill>
              </a:rPr>
              <a:pPr hangingPunct="1"/>
              <a:t>16</a:t>
            </a:fld>
            <a:endParaRPr lang="en-US" sz="1800" b="0" dirty="0">
              <a:solidFill>
                <a:srgbClr val="242451"/>
              </a:solidFill>
            </a:endParaRPr>
          </a:p>
        </p:txBody>
      </p:sp>
      <p:sp>
        <p:nvSpPr>
          <p:cNvPr id="48" name="Text Placeholder 4">
            <a:extLst>
              <a:ext uri="{FF2B5EF4-FFF2-40B4-BE49-F238E27FC236}">
                <a16:creationId xmlns:a16="http://schemas.microsoft.com/office/drawing/2014/main" id="{DC952F50-BC44-B19F-693A-28B41BE5F87D}"/>
              </a:ext>
            </a:extLst>
          </p:cNvPr>
          <p:cNvSpPr>
            <a:spLocks noGrp="1"/>
          </p:cNvSpPr>
          <p:nvPr>
            <p:ph type="body" sz="quarter" idx="25"/>
          </p:nvPr>
        </p:nvSpPr>
        <p:spPr>
          <a:xfrm>
            <a:off x="12657221" y="3946359"/>
            <a:ext cx="9360568" cy="7272950"/>
          </a:xfrm>
        </p:spPr>
        <p:txBody>
          <a:bodyPr>
            <a:noAutofit/>
          </a:bodyPr>
          <a:lstStyle/>
          <a:p>
            <a:pPr>
              <a:spcAft>
                <a:spcPts val="1200"/>
              </a:spcAft>
              <a:buSzPct val="100000"/>
            </a:pPr>
            <a:r>
              <a:rPr lang="en-US" dirty="0">
                <a:solidFill>
                  <a:srgbClr val="242451"/>
                </a:solidFill>
              </a:rPr>
              <a:t>Alabama has </a:t>
            </a:r>
            <a:r>
              <a:rPr lang="en-US" b="1" dirty="0">
                <a:solidFill>
                  <a:srgbClr val="242451"/>
                </a:solidFill>
              </a:rPr>
              <a:t>190,157 unserved and 76,338 underserved </a:t>
            </a:r>
            <a:r>
              <a:rPr lang="en-US" dirty="0">
                <a:solidFill>
                  <a:srgbClr val="242451"/>
                </a:solidFill>
              </a:rPr>
              <a:t>Broadband Serviceable Locations.</a:t>
            </a:r>
          </a:p>
          <a:p>
            <a:pPr>
              <a:spcAft>
                <a:spcPts val="1200"/>
              </a:spcAft>
              <a:buSzPct val="100000"/>
            </a:pPr>
            <a:r>
              <a:rPr lang="en-US" dirty="0">
                <a:solidFill>
                  <a:srgbClr val="242451"/>
                </a:solidFill>
              </a:rPr>
              <a:t>Under federal rules, the FCC map will be the basis of determinations of what locations are eligible for BEAD funding.</a:t>
            </a:r>
          </a:p>
          <a:p>
            <a:pPr>
              <a:spcAft>
                <a:spcPts val="1200"/>
              </a:spcAft>
              <a:buSzPct val="100000"/>
            </a:pPr>
            <a:r>
              <a:rPr lang="en-US" dirty="0">
                <a:solidFill>
                  <a:srgbClr val="242451"/>
                </a:solidFill>
              </a:rPr>
              <a:t>ADECA’s challenge process will happen in early 2024.</a:t>
            </a:r>
          </a:p>
          <a:p>
            <a:pPr>
              <a:spcAft>
                <a:spcPts val="1200"/>
              </a:spcAft>
              <a:buSzPct val="100000"/>
            </a:pPr>
            <a:r>
              <a:rPr lang="en-US" b="1" dirty="0">
                <a:solidFill>
                  <a:srgbClr val="242451"/>
                </a:solidFill>
              </a:rPr>
              <a:t>In the meantime, communities and the public can file challenges with the FCC to inaccurate map data; if filed soon, this will help improve the map for 2024 grant decisions.</a:t>
            </a:r>
          </a:p>
        </p:txBody>
      </p:sp>
      <p:sp>
        <p:nvSpPr>
          <p:cNvPr id="5" name="Google Shape;336;p20">
            <a:extLst>
              <a:ext uri="{FF2B5EF4-FFF2-40B4-BE49-F238E27FC236}">
                <a16:creationId xmlns:a16="http://schemas.microsoft.com/office/drawing/2014/main" id="{733420FA-A4AF-B838-B9C8-CC6756F6EACB}"/>
              </a:ext>
            </a:extLst>
          </p:cNvPr>
          <p:cNvSpPr txBox="1"/>
          <p:nvPr/>
        </p:nvSpPr>
        <p:spPr>
          <a:xfrm>
            <a:off x="2310064" y="11789165"/>
            <a:ext cx="3657600" cy="48009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242451"/>
              </a:buClr>
              <a:buSzPts val="2800"/>
              <a:buFont typeface="Gill Sans"/>
              <a:buNone/>
            </a:pPr>
            <a:r>
              <a:rPr lang="en-US" sz="2800" b="1" i="0" u="none" strike="noStrike" cap="none" dirty="0">
                <a:solidFill>
                  <a:srgbClr val="242451"/>
                </a:solidFill>
                <a:latin typeface="Gill Sans"/>
                <a:ea typeface="Gill Sans"/>
                <a:cs typeface="Gill Sans"/>
                <a:sym typeface="Gill Sans"/>
              </a:rPr>
              <a:t>Unserved locations</a:t>
            </a:r>
          </a:p>
        </p:txBody>
      </p:sp>
      <p:sp>
        <p:nvSpPr>
          <p:cNvPr id="13" name="Google Shape;336;p20">
            <a:extLst>
              <a:ext uri="{FF2B5EF4-FFF2-40B4-BE49-F238E27FC236}">
                <a16:creationId xmlns:a16="http://schemas.microsoft.com/office/drawing/2014/main" id="{B589A8B8-4FAD-AAF1-0882-E8D1083A6561}"/>
              </a:ext>
            </a:extLst>
          </p:cNvPr>
          <p:cNvSpPr txBox="1"/>
          <p:nvPr/>
        </p:nvSpPr>
        <p:spPr>
          <a:xfrm>
            <a:off x="14630400" y="11253674"/>
            <a:ext cx="6906125" cy="535491"/>
          </a:xfrm>
          <a:prstGeom prst="rect">
            <a:avLst/>
          </a:prstGeom>
          <a:noFill/>
          <a:ln>
            <a:noFill/>
          </a:ln>
        </p:spPr>
        <p:txBody>
          <a:bodyPr spcFirstLastPara="1" wrap="square" lIns="91425" tIns="45700" rIns="91425" bIns="45700" anchor="t" anchorCtr="0">
            <a:spAutoFit/>
          </a:bodyPr>
          <a:lstStyle/>
          <a:p>
            <a:pPr marL="0" marR="0" lvl="0" indent="0" algn="r" rtl="0">
              <a:lnSpc>
                <a:spcPct val="90000"/>
              </a:lnSpc>
              <a:spcBef>
                <a:spcPts val="0"/>
              </a:spcBef>
              <a:spcAft>
                <a:spcPts val="0"/>
              </a:spcAft>
              <a:buClr>
                <a:srgbClr val="242451"/>
              </a:buClr>
              <a:buSzPts val="2800"/>
              <a:buFont typeface="Gill Sans"/>
              <a:buNone/>
            </a:pPr>
            <a:r>
              <a:rPr lang="en-US" sz="3200" b="0" u="none" strike="noStrike" cap="none" dirty="0">
                <a:solidFill>
                  <a:srgbClr val="242451"/>
                </a:solidFill>
                <a:latin typeface="Gill Sans"/>
                <a:ea typeface="Gill Sans"/>
                <a:cs typeface="Gill Sans"/>
                <a:sym typeface="Gill Sans"/>
              </a:rPr>
              <a:t>https://broadbandmap.fcc.gov/home</a:t>
            </a:r>
          </a:p>
        </p:txBody>
      </p:sp>
      <p:sp>
        <p:nvSpPr>
          <p:cNvPr id="7" name="Google Shape;336;p20">
            <a:extLst>
              <a:ext uri="{FF2B5EF4-FFF2-40B4-BE49-F238E27FC236}">
                <a16:creationId xmlns:a16="http://schemas.microsoft.com/office/drawing/2014/main" id="{75032948-2D7D-00EF-372C-EA73C63A04B9}"/>
              </a:ext>
            </a:extLst>
          </p:cNvPr>
          <p:cNvSpPr txBox="1"/>
          <p:nvPr/>
        </p:nvSpPr>
        <p:spPr>
          <a:xfrm>
            <a:off x="6411714" y="11789165"/>
            <a:ext cx="4801718" cy="48009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242451"/>
              </a:buClr>
              <a:buSzPts val="2800"/>
              <a:buFont typeface="Gill Sans"/>
              <a:buNone/>
            </a:pPr>
            <a:r>
              <a:rPr lang="en-US" sz="2800" b="1" i="0" u="none" strike="noStrike" cap="none" dirty="0">
                <a:solidFill>
                  <a:srgbClr val="242451"/>
                </a:solidFill>
                <a:latin typeface="Gill Sans"/>
                <a:ea typeface="Gill Sans"/>
                <a:cs typeface="Gill Sans"/>
                <a:sym typeface="Gill Sans"/>
              </a:rPr>
              <a:t>Underserved locations</a:t>
            </a:r>
          </a:p>
        </p:txBody>
      </p:sp>
      <p:sp>
        <p:nvSpPr>
          <p:cNvPr id="14" name="Text Placeholder 1">
            <a:extLst>
              <a:ext uri="{FF2B5EF4-FFF2-40B4-BE49-F238E27FC236}">
                <a16:creationId xmlns:a16="http://schemas.microsoft.com/office/drawing/2014/main" id="{E2BC267E-E1B0-B0C1-FAB3-373C478F440F}"/>
              </a:ext>
            </a:extLst>
          </p:cNvPr>
          <p:cNvSpPr txBox="1">
            <a:spLocks/>
          </p:cNvSpPr>
          <p:nvPr/>
        </p:nvSpPr>
        <p:spPr>
          <a:xfrm>
            <a:off x="1326656" y="1524000"/>
            <a:ext cx="22688375" cy="1141338"/>
          </a:xfrm>
          <a:prstGeom prst="rect">
            <a:avLst/>
          </a:prstGeom>
        </p:spPr>
        <p:txBody>
          <a:bodyPr anchor="t">
            <a:noAutofit/>
          </a:bodyPr>
          <a:lstStyle>
            <a:lvl1pPr marL="0" marR="0" indent="0" algn="l" defTabSz="825500" rtl="0" latinLnBrk="0">
              <a:lnSpc>
                <a:spcPct val="90000"/>
              </a:lnSpc>
              <a:spcBef>
                <a:spcPts val="0"/>
              </a:spcBef>
              <a:spcAft>
                <a:spcPts val="0"/>
              </a:spcAft>
              <a:buClrTx/>
              <a:buSzTx/>
              <a:buFontTx/>
              <a:buNone/>
              <a:tabLst/>
              <a:defRPr sz="7500" b="1" i="0" u="none" strike="noStrike" cap="none" spc="0" baseline="0">
                <a:solidFill>
                  <a:srgbClr val="33CC99"/>
                </a:solidFill>
                <a:uFillTx/>
                <a:latin typeface="Georgia" panose="02040502050405020303" pitchFamily="18" charset="0"/>
                <a:ea typeface="Georgia" panose="02040502050405020303" pitchFamily="18" charset="0"/>
                <a:cs typeface="Georgia" panose="02040502050405020303" pitchFamily="18" charset="0"/>
                <a:sym typeface="Newsreader 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dirty="0"/>
              <a:t>Preliminary map of eligible locations</a:t>
            </a:r>
          </a:p>
        </p:txBody>
      </p:sp>
      <p:grpSp>
        <p:nvGrpSpPr>
          <p:cNvPr id="18" name="MoonLegend5">
            <a:extLst>
              <a:ext uri="{FF2B5EF4-FFF2-40B4-BE49-F238E27FC236}">
                <a16:creationId xmlns:a16="http://schemas.microsoft.com/office/drawing/2014/main" id="{C721833F-F5C5-595E-7D40-4BB34DA09454}"/>
              </a:ext>
            </a:extLst>
          </p:cNvPr>
          <p:cNvGrpSpPr>
            <a:grpSpLocks noChangeAspect="1"/>
          </p:cNvGrpSpPr>
          <p:nvPr>
            <p:custDataLst>
              <p:tags r:id="rId1"/>
            </p:custDataLst>
          </p:nvPr>
        </p:nvGrpSpPr>
        <p:grpSpPr>
          <a:xfrm>
            <a:off x="6063917" y="11879461"/>
            <a:ext cx="240350" cy="240350"/>
            <a:chOff x="762000" y="1270000"/>
            <a:chExt cx="254000" cy="254000"/>
          </a:xfrm>
          <a:solidFill>
            <a:srgbClr val="487571"/>
          </a:solidFill>
        </p:grpSpPr>
        <p:sp>
          <p:nvSpPr>
            <p:cNvPr id="19" name="Oval 18">
              <a:extLst>
                <a:ext uri="{FF2B5EF4-FFF2-40B4-BE49-F238E27FC236}">
                  <a16:creationId xmlns:a16="http://schemas.microsoft.com/office/drawing/2014/main" id="{A36631C2-E527-136C-6FF6-DB1EAA73FD8B}"/>
                </a:ext>
              </a:extLst>
            </p:cNvPr>
            <p:cNvSpPr/>
            <p:nvPr>
              <p:custDataLst>
                <p:tags r:id="rId5"/>
              </p:custDataLst>
            </p:nvPr>
          </p:nvSpPr>
          <p:spPr>
            <a:xfrm>
              <a:off x="762000" y="1270000"/>
              <a:ext cx="254000" cy="254000"/>
            </a:xfrm>
            <a:prstGeom prst="ellipse">
              <a:avLst/>
            </a:prstGeom>
            <a:grpFill/>
            <a:ln w="0" cap="flat" cmpd="sng" algn="ctr">
              <a:solidFill>
                <a:schemeClr val="bg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otham"/>
                <a:ea typeface="+mn-ea"/>
                <a:cs typeface="+mn-cs"/>
              </a:endParaRPr>
            </a:p>
          </p:txBody>
        </p:sp>
        <p:sp>
          <p:nvSpPr>
            <p:cNvPr id="20" name="Arc 19">
              <a:extLst>
                <a:ext uri="{FF2B5EF4-FFF2-40B4-BE49-F238E27FC236}">
                  <a16:creationId xmlns:a16="http://schemas.microsoft.com/office/drawing/2014/main" id="{0FBE51CD-B1A1-C3B0-C26B-FD934578CF32}"/>
                </a:ext>
              </a:extLst>
            </p:cNvPr>
            <p:cNvSpPr/>
            <p:nvPr>
              <p:custDataLst>
                <p:tags r:id="rId6"/>
              </p:custDataLst>
            </p:nvPr>
          </p:nvSpPr>
          <p:spPr>
            <a:xfrm>
              <a:off x="762000" y="1270000"/>
              <a:ext cx="254000" cy="254000"/>
            </a:xfrm>
            <a:prstGeom prst="arc">
              <a:avLst>
                <a:gd name="adj1" fmla="val 16200000"/>
                <a:gd name="adj2" fmla="val 16200000"/>
              </a:avLst>
            </a:prstGeom>
            <a:solidFill>
              <a:srgbClr val="F5C445"/>
            </a:solidFill>
            <a:ln w="0" cap="flat" cmpd="sng" algn="ctr">
              <a:no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otham"/>
                <a:ea typeface="+mn-ea"/>
                <a:cs typeface="+mn-cs"/>
              </a:endParaRPr>
            </a:p>
          </p:txBody>
        </p:sp>
      </p:grpSp>
      <p:grpSp>
        <p:nvGrpSpPr>
          <p:cNvPr id="21" name="MoonLegend5">
            <a:extLst>
              <a:ext uri="{FF2B5EF4-FFF2-40B4-BE49-F238E27FC236}">
                <a16:creationId xmlns:a16="http://schemas.microsoft.com/office/drawing/2014/main" id="{7AE5354B-4249-928D-16FC-AF6133447121}"/>
              </a:ext>
            </a:extLst>
          </p:cNvPr>
          <p:cNvGrpSpPr>
            <a:grpSpLocks noChangeAspect="1"/>
          </p:cNvGrpSpPr>
          <p:nvPr>
            <p:custDataLst>
              <p:tags r:id="rId2"/>
            </p:custDataLst>
          </p:nvPr>
        </p:nvGrpSpPr>
        <p:grpSpPr>
          <a:xfrm>
            <a:off x="1962267" y="11879461"/>
            <a:ext cx="240350" cy="240350"/>
            <a:chOff x="762000" y="1270000"/>
            <a:chExt cx="254000" cy="254000"/>
          </a:xfrm>
          <a:solidFill>
            <a:srgbClr val="A44F2C"/>
          </a:solidFill>
        </p:grpSpPr>
        <p:sp>
          <p:nvSpPr>
            <p:cNvPr id="22" name="Oval 21">
              <a:extLst>
                <a:ext uri="{FF2B5EF4-FFF2-40B4-BE49-F238E27FC236}">
                  <a16:creationId xmlns:a16="http://schemas.microsoft.com/office/drawing/2014/main" id="{62809F37-7BC0-76CA-EBEA-DDB3FA94D791}"/>
                </a:ext>
              </a:extLst>
            </p:cNvPr>
            <p:cNvSpPr/>
            <p:nvPr>
              <p:custDataLst>
                <p:tags r:id="rId3"/>
              </p:custDataLst>
            </p:nvPr>
          </p:nvSpPr>
          <p:spPr>
            <a:xfrm>
              <a:off x="762000" y="1270000"/>
              <a:ext cx="254000" cy="254000"/>
            </a:xfrm>
            <a:prstGeom prst="ellipse">
              <a:avLst/>
            </a:prstGeom>
            <a:grpFill/>
            <a:ln w="0" cap="flat" cmpd="sng" algn="ctr">
              <a:solidFill>
                <a:schemeClr val="bg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otham"/>
                <a:ea typeface="+mn-ea"/>
                <a:cs typeface="+mn-cs"/>
              </a:endParaRPr>
            </a:p>
          </p:txBody>
        </p:sp>
        <p:sp>
          <p:nvSpPr>
            <p:cNvPr id="23" name="Arc 22">
              <a:extLst>
                <a:ext uri="{FF2B5EF4-FFF2-40B4-BE49-F238E27FC236}">
                  <a16:creationId xmlns:a16="http://schemas.microsoft.com/office/drawing/2014/main" id="{716B4DB3-8FE9-BEDC-818C-2DB51EABA063}"/>
                </a:ext>
              </a:extLst>
            </p:cNvPr>
            <p:cNvSpPr/>
            <p:nvPr>
              <p:custDataLst>
                <p:tags r:id="rId4"/>
              </p:custDataLst>
            </p:nvPr>
          </p:nvSpPr>
          <p:spPr>
            <a:xfrm>
              <a:off x="762000" y="1270000"/>
              <a:ext cx="254000" cy="254000"/>
            </a:xfrm>
            <a:prstGeom prst="arc">
              <a:avLst>
                <a:gd name="adj1" fmla="val 16200000"/>
                <a:gd name="adj2" fmla="val 16200000"/>
              </a:avLst>
            </a:prstGeom>
            <a:solidFill>
              <a:srgbClr val="33CC99"/>
            </a:solidFill>
            <a:ln w="0" cap="flat" cmpd="sng" algn="ctr">
              <a:no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Gotham"/>
                <a:ea typeface="+mn-ea"/>
                <a:cs typeface="+mn-cs"/>
              </a:endParaRPr>
            </a:p>
          </p:txBody>
        </p:sp>
      </p:grpSp>
      <p:pic>
        <p:nvPicPr>
          <p:cNvPr id="3" name="Picture 2" descr="A map of the state of alabama&#10;&#10;Description automatically generated">
            <a:extLst>
              <a:ext uri="{FF2B5EF4-FFF2-40B4-BE49-F238E27FC236}">
                <a16:creationId xmlns:a16="http://schemas.microsoft.com/office/drawing/2014/main" id="{03BA5131-F52F-170B-A72E-C68C41DA4E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55201" y="2554536"/>
            <a:ext cx="7024926" cy="9091081"/>
          </a:xfrm>
          <a:prstGeom prst="rect">
            <a:avLst/>
          </a:prstGeom>
        </p:spPr>
      </p:pic>
    </p:spTree>
    <p:extLst>
      <p:ext uri="{BB962C8B-B14F-4D97-AF65-F5344CB8AC3E}">
        <p14:creationId xmlns:p14="http://schemas.microsoft.com/office/powerpoint/2010/main" val="421443343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0FEBB9F1-7210-C4DB-8430-5AAD2E034F51}"/>
              </a:ext>
            </a:extLst>
          </p:cNvPr>
          <p:cNvSpPr/>
          <p:nvPr/>
        </p:nvSpPr>
        <p:spPr>
          <a:xfrm>
            <a:off x="9098431" y="5144240"/>
            <a:ext cx="6283815" cy="4470088"/>
          </a:xfrm>
          <a:prstGeom prst="rect">
            <a:avLst/>
          </a:prstGeom>
          <a:solidFill>
            <a:srgbClr val="FFFFFF"/>
          </a:solidFill>
          <a:ln w="2540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4" name="Rectangle 73">
            <a:extLst>
              <a:ext uri="{FF2B5EF4-FFF2-40B4-BE49-F238E27FC236}">
                <a16:creationId xmlns:a16="http://schemas.microsoft.com/office/drawing/2014/main" id="{EE0630DB-84B2-9F93-71D1-9677235CD7EC}"/>
              </a:ext>
            </a:extLst>
          </p:cNvPr>
          <p:cNvSpPr/>
          <p:nvPr/>
        </p:nvSpPr>
        <p:spPr>
          <a:xfrm>
            <a:off x="16266507" y="5144240"/>
            <a:ext cx="6283815" cy="4470088"/>
          </a:xfrm>
          <a:prstGeom prst="rect">
            <a:avLst/>
          </a:prstGeom>
          <a:solidFill>
            <a:srgbClr val="FFFFFF"/>
          </a:solidFill>
          <a:ln w="2540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2" name="Rectangle 71">
            <a:extLst>
              <a:ext uri="{FF2B5EF4-FFF2-40B4-BE49-F238E27FC236}">
                <a16:creationId xmlns:a16="http://schemas.microsoft.com/office/drawing/2014/main" id="{BE402E76-F91D-FCA1-DE1B-7E34C1D9D09F}"/>
              </a:ext>
            </a:extLst>
          </p:cNvPr>
          <p:cNvSpPr/>
          <p:nvPr/>
        </p:nvSpPr>
        <p:spPr>
          <a:xfrm>
            <a:off x="1878771" y="5144240"/>
            <a:ext cx="6283815" cy="4470088"/>
          </a:xfrm>
          <a:prstGeom prst="rect">
            <a:avLst/>
          </a:prstGeom>
          <a:solidFill>
            <a:srgbClr val="FFFFFF"/>
          </a:solidFill>
          <a:ln w="2540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Text Placeholder 3">
            <a:extLst>
              <a:ext uri="{FF2B5EF4-FFF2-40B4-BE49-F238E27FC236}">
                <a16:creationId xmlns:a16="http://schemas.microsoft.com/office/drawing/2014/main" id="{62461D75-E8A9-2A29-45FA-71985F0D0AFD}"/>
              </a:ext>
            </a:extLst>
          </p:cNvPr>
          <p:cNvSpPr>
            <a:spLocks noGrp="1"/>
          </p:cNvSpPr>
          <p:nvPr>
            <p:ph type="body" sz="quarter" idx="23"/>
          </p:nvPr>
        </p:nvSpPr>
        <p:spPr/>
        <p:txBody>
          <a:bodyPr/>
          <a:lstStyle/>
          <a:p>
            <a:r>
              <a:rPr lang="en-US" dirty="0"/>
              <a:t> </a:t>
            </a:r>
          </a:p>
        </p:txBody>
      </p:sp>
      <p:sp>
        <p:nvSpPr>
          <p:cNvPr id="10" name="Text Placeholder 4">
            <a:extLst>
              <a:ext uri="{FF2B5EF4-FFF2-40B4-BE49-F238E27FC236}">
                <a16:creationId xmlns:a16="http://schemas.microsoft.com/office/drawing/2014/main" id="{19EDE7AA-21AF-0889-43F3-E0EDC239277A}"/>
              </a:ext>
            </a:extLst>
          </p:cNvPr>
          <p:cNvSpPr txBox="1">
            <a:spLocks/>
          </p:cNvSpPr>
          <p:nvPr/>
        </p:nvSpPr>
        <p:spPr>
          <a:xfrm>
            <a:off x="1301257" y="12362615"/>
            <a:ext cx="17536114" cy="341632"/>
          </a:xfrm>
          <a:prstGeom prst="rect">
            <a:avLst/>
          </a:prstGeom>
        </p:spPr>
        <p:txBody>
          <a:bodyPr anchor="t">
            <a:spAutoFit/>
          </a:bodyPr>
          <a:lstStyle>
            <a:lvl1pPr marL="0" marR="0" indent="0" algn="l" defTabSz="825500" rtl="0" latinLnBrk="0">
              <a:lnSpc>
                <a:spcPct val="90000"/>
              </a:lnSpc>
              <a:spcBef>
                <a:spcPts val="0"/>
              </a:spcBef>
              <a:spcAft>
                <a:spcPts val="0"/>
              </a:spcAft>
              <a:buClrTx/>
              <a:buSzTx/>
              <a:buFontTx/>
              <a:buNone/>
              <a:tabLst/>
              <a:defRPr sz="2400" b="1" i="0" u="none" strike="noStrike" cap="none" spc="0" baseline="0">
                <a:solidFill>
                  <a:srgbClr val="212121"/>
                </a:solidFill>
                <a:uFillTx/>
                <a:latin typeface="Gill Sans" panose="020B0502020104020203" pitchFamily="34" charset="-79"/>
                <a:ea typeface="Gill Sans" panose="020B0502020104020203" pitchFamily="34" charset="-79"/>
                <a:cs typeface="Gill Sans" panose="020B0502020104020203" pitchFamily="34" charset="-79"/>
                <a:sym typeface="NunitoSans-Extra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B50B12B3-D302-D742-AEA8-F03DE9ADCA1C}" type="slidenum">
              <a:rPr lang="en-US" sz="1800" b="0" smtClean="0">
                <a:solidFill>
                  <a:srgbClr val="242451"/>
                </a:solidFill>
              </a:rPr>
              <a:pPr hangingPunct="1"/>
              <a:t>17</a:t>
            </a:fld>
            <a:endParaRPr lang="en-US" sz="1800" b="0" dirty="0">
              <a:solidFill>
                <a:srgbClr val="242451"/>
              </a:solidFill>
            </a:endParaRPr>
          </a:p>
        </p:txBody>
      </p:sp>
      <p:sp>
        <p:nvSpPr>
          <p:cNvPr id="41" name="Text Placeholder 4">
            <a:extLst>
              <a:ext uri="{FF2B5EF4-FFF2-40B4-BE49-F238E27FC236}">
                <a16:creationId xmlns:a16="http://schemas.microsoft.com/office/drawing/2014/main" id="{21FCB7F2-0FF2-2092-D2EE-5F50C176C46E}"/>
              </a:ext>
            </a:extLst>
          </p:cNvPr>
          <p:cNvSpPr txBox="1">
            <a:spLocks/>
          </p:cNvSpPr>
          <p:nvPr/>
        </p:nvSpPr>
        <p:spPr>
          <a:xfrm>
            <a:off x="2387168" y="5886755"/>
            <a:ext cx="5267021" cy="698407"/>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sz="3200" b="1" dirty="0">
                <a:solidFill>
                  <a:srgbClr val="242451"/>
                </a:solidFill>
              </a:rPr>
              <a:t>Challenge</a:t>
            </a:r>
          </a:p>
        </p:txBody>
      </p:sp>
      <p:sp>
        <p:nvSpPr>
          <p:cNvPr id="48" name="Text Placeholder 4">
            <a:extLst>
              <a:ext uri="{FF2B5EF4-FFF2-40B4-BE49-F238E27FC236}">
                <a16:creationId xmlns:a16="http://schemas.microsoft.com/office/drawing/2014/main" id="{DC952F50-BC44-B19F-693A-28B41BE5F87D}"/>
              </a:ext>
            </a:extLst>
          </p:cNvPr>
          <p:cNvSpPr>
            <a:spLocks noGrp="1"/>
          </p:cNvSpPr>
          <p:nvPr>
            <p:ph type="body" sz="quarter" idx="25"/>
          </p:nvPr>
        </p:nvSpPr>
        <p:spPr>
          <a:xfrm>
            <a:off x="2287860" y="7146470"/>
            <a:ext cx="6025478" cy="2192704"/>
          </a:xfrm>
        </p:spPr>
        <p:txBody>
          <a:bodyPr>
            <a:noAutofit/>
          </a:bodyPr>
          <a:lstStyle/>
          <a:p>
            <a:pPr>
              <a:buSzPct val="100000"/>
            </a:pPr>
            <a:r>
              <a:rPr lang="en-US" sz="3200" dirty="0">
                <a:solidFill>
                  <a:srgbClr val="242451"/>
                </a:solidFill>
              </a:rPr>
              <a:t>Challenger has 30 days to submit a challenge once process is opened</a:t>
            </a:r>
          </a:p>
        </p:txBody>
      </p:sp>
      <p:sp>
        <p:nvSpPr>
          <p:cNvPr id="8" name="Text Placeholder 2">
            <a:extLst>
              <a:ext uri="{FF2B5EF4-FFF2-40B4-BE49-F238E27FC236}">
                <a16:creationId xmlns:a16="http://schemas.microsoft.com/office/drawing/2014/main" id="{73E318C3-733A-5644-FF11-5E31BA84F0BC}"/>
              </a:ext>
            </a:extLst>
          </p:cNvPr>
          <p:cNvSpPr txBox="1">
            <a:spLocks/>
          </p:cNvSpPr>
          <p:nvPr/>
        </p:nvSpPr>
        <p:spPr>
          <a:xfrm>
            <a:off x="1326656" y="3136611"/>
            <a:ext cx="21038041" cy="1141894"/>
          </a:xfrm>
          <a:prstGeom prst="rect">
            <a:avLst/>
          </a:prstGeom>
        </p:spPr>
        <p:txBody>
          <a:bodyPr anchor="t">
            <a:noAutofit/>
          </a:bodyPr>
          <a:lstStyle>
            <a:lvl1pPr marL="0" marR="0" indent="0" algn="l" defTabSz="825500" rtl="0" latinLnBrk="0">
              <a:lnSpc>
                <a:spcPct val="90000"/>
              </a:lnSpc>
              <a:spcBef>
                <a:spcPts val="0"/>
              </a:spcBef>
              <a:spcAft>
                <a:spcPts val="0"/>
              </a:spcAft>
              <a:buClrTx/>
              <a:buSzTx/>
              <a:buFontTx/>
              <a:buNone/>
              <a:tabLst/>
              <a:defRPr sz="3200" b="1" i="0" u="none" strike="noStrike" cap="none" spc="0" baseline="0">
                <a:solidFill>
                  <a:srgbClr val="242451"/>
                </a:solidFill>
                <a:uFillTx/>
                <a:latin typeface="Gill Sans" panose="020B0502020104020203" pitchFamily="34" charset="-79"/>
                <a:ea typeface="Gill Sans" panose="020B0502020104020203" pitchFamily="34" charset="-79"/>
                <a:cs typeface="Gill Sans" panose="020B0502020104020203" pitchFamily="34" charset="-79"/>
                <a:sym typeface="NunitoSans-Extra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lnSpc>
                <a:spcPts val="4200"/>
              </a:lnSpc>
            </a:pPr>
            <a:r>
              <a:rPr lang="en-US" dirty="0"/>
              <a:t>The Challenge Process is expected to begin in January or February 2024, using an online portal.</a:t>
            </a:r>
          </a:p>
        </p:txBody>
      </p:sp>
      <p:sp>
        <p:nvSpPr>
          <p:cNvPr id="9" name="Text Placeholder 4">
            <a:extLst>
              <a:ext uri="{FF2B5EF4-FFF2-40B4-BE49-F238E27FC236}">
                <a16:creationId xmlns:a16="http://schemas.microsoft.com/office/drawing/2014/main" id="{347A4FBD-1F4C-A244-0B80-2FDEEE0587E6}"/>
              </a:ext>
            </a:extLst>
          </p:cNvPr>
          <p:cNvSpPr txBox="1">
            <a:spLocks/>
          </p:cNvSpPr>
          <p:nvPr/>
        </p:nvSpPr>
        <p:spPr>
          <a:xfrm>
            <a:off x="9606828" y="5886755"/>
            <a:ext cx="5267021" cy="698407"/>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sz="3200" b="1" dirty="0">
                <a:solidFill>
                  <a:srgbClr val="242451"/>
                </a:solidFill>
              </a:rPr>
              <a:t>Rebuttal</a:t>
            </a:r>
            <a:endParaRPr lang="en-US" sz="3200" b="1" dirty="0">
              <a:solidFill>
                <a:srgbClr val="242451"/>
              </a:solidFill>
              <a:latin typeface="Gill Sans MT" panose="020B0502020104020203" pitchFamily="34" charset="0"/>
            </a:endParaRPr>
          </a:p>
        </p:txBody>
      </p:sp>
      <p:sp>
        <p:nvSpPr>
          <p:cNvPr id="11" name="Text Placeholder 4">
            <a:extLst>
              <a:ext uri="{FF2B5EF4-FFF2-40B4-BE49-F238E27FC236}">
                <a16:creationId xmlns:a16="http://schemas.microsoft.com/office/drawing/2014/main" id="{EE719A58-21C4-E62C-0183-4CFCFF08B2D9}"/>
              </a:ext>
            </a:extLst>
          </p:cNvPr>
          <p:cNvSpPr txBox="1">
            <a:spLocks/>
          </p:cNvSpPr>
          <p:nvPr/>
        </p:nvSpPr>
        <p:spPr>
          <a:xfrm>
            <a:off x="9507518" y="7146470"/>
            <a:ext cx="5874728" cy="2192704"/>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buSzPct val="100000"/>
            </a:pPr>
            <a:r>
              <a:rPr lang="en-US" sz="3200" dirty="0">
                <a:solidFill>
                  <a:srgbClr val="242451"/>
                </a:solidFill>
              </a:rPr>
              <a:t>ISPs have 30 days from notification of a challenge to provide a rebuttal</a:t>
            </a:r>
          </a:p>
        </p:txBody>
      </p:sp>
      <p:sp>
        <p:nvSpPr>
          <p:cNvPr id="12" name="Text Placeholder 4">
            <a:extLst>
              <a:ext uri="{FF2B5EF4-FFF2-40B4-BE49-F238E27FC236}">
                <a16:creationId xmlns:a16="http://schemas.microsoft.com/office/drawing/2014/main" id="{E20E6DB9-3409-30D7-64D6-7842A9A5DBD1}"/>
              </a:ext>
            </a:extLst>
          </p:cNvPr>
          <p:cNvSpPr txBox="1">
            <a:spLocks/>
          </p:cNvSpPr>
          <p:nvPr/>
        </p:nvSpPr>
        <p:spPr>
          <a:xfrm>
            <a:off x="16774904" y="5886755"/>
            <a:ext cx="5267021" cy="698407"/>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sz="3200" b="1" dirty="0">
                <a:solidFill>
                  <a:srgbClr val="242451"/>
                </a:solidFill>
              </a:rPr>
              <a:t>Determination</a:t>
            </a:r>
            <a:endParaRPr lang="en-US" sz="3200" b="1" dirty="0">
              <a:solidFill>
                <a:srgbClr val="242451"/>
              </a:solidFill>
              <a:latin typeface="Gill Sans MT" panose="020B0502020104020203" pitchFamily="34" charset="0"/>
            </a:endParaRPr>
          </a:p>
        </p:txBody>
      </p:sp>
      <p:sp>
        <p:nvSpPr>
          <p:cNvPr id="13" name="Text Placeholder 4">
            <a:extLst>
              <a:ext uri="{FF2B5EF4-FFF2-40B4-BE49-F238E27FC236}">
                <a16:creationId xmlns:a16="http://schemas.microsoft.com/office/drawing/2014/main" id="{5DC7AE58-9816-8057-368C-9385DDFEB63A}"/>
              </a:ext>
            </a:extLst>
          </p:cNvPr>
          <p:cNvSpPr txBox="1">
            <a:spLocks/>
          </p:cNvSpPr>
          <p:nvPr/>
        </p:nvSpPr>
        <p:spPr>
          <a:xfrm>
            <a:off x="16675594" y="7146470"/>
            <a:ext cx="5874728" cy="2192704"/>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buSzPct val="100000"/>
            </a:pPr>
            <a:r>
              <a:rPr lang="en-US" sz="3200" dirty="0">
                <a:solidFill>
                  <a:srgbClr val="242451"/>
                </a:solidFill>
              </a:rPr>
              <a:t>ADECA has 60 days to make a final determination</a:t>
            </a:r>
          </a:p>
        </p:txBody>
      </p:sp>
      <p:sp>
        <p:nvSpPr>
          <p:cNvPr id="16" name="Text Placeholder 4">
            <a:extLst>
              <a:ext uri="{FF2B5EF4-FFF2-40B4-BE49-F238E27FC236}">
                <a16:creationId xmlns:a16="http://schemas.microsoft.com/office/drawing/2014/main" id="{1C46BB4F-0FC2-8FFF-2B0E-8FF3E6176628}"/>
              </a:ext>
            </a:extLst>
          </p:cNvPr>
          <p:cNvSpPr txBox="1">
            <a:spLocks/>
          </p:cNvSpPr>
          <p:nvPr/>
        </p:nvSpPr>
        <p:spPr>
          <a:xfrm>
            <a:off x="1878771" y="10374686"/>
            <a:ext cx="20485926" cy="1045759"/>
          </a:xfrm>
          <a:prstGeom prst="rect">
            <a:avLst/>
          </a:prstGeom>
        </p:spPr>
        <p:txBody>
          <a:bodyPr anchor="t">
            <a:norm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dirty="0">
                <a:solidFill>
                  <a:srgbClr val="242451"/>
                </a:solidFill>
              </a:rPr>
              <a:t>NTIA must approve the completed Challenge Process in Initial Proposal Volume I before the grant program can begin.</a:t>
            </a:r>
          </a:p>
        </p:txBody>
      </p:sp>
      <p:sp>
        <p:nvSpPr>
          <p:cNvPr id="17" name="Oval 16">
            <a:extLst>
              <a:ext uri="{FF2B5EF4-FFF2-40B4-BE49-F238E27FC236}">
                <a16:creationId xmlns:a16="http://schemas.microsoft.com/office/drawing/2014/main" id="{5CADAE11-4B7F-B54F-DEED-73E15E2414C4}"/>
              </a:ext>
            </a:extLst>
          </p:cNvPr>
          <p:cNvSpPr/>
          <p:nvPr/>
        </p:nvSpPr>
        <p:spPr bwMode="gray">
          <a:xfrm>
            <a:off x="4485789" y="4582932"/>
            <a:ext cx="1069778" cy="1076242"/>
          </a:xfrm>
          <a:prstGeom prst="ellipse">
            <a:avLst/>
          </a:prstGeom>
          <a:solidFill>
            <a:srgbClr val="33CC99"/>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a:lnSpc>
                <a:spcPct val="85000"/>
              </a:lnSpc>
            </a:pPr>
            <a:r>
              <a:rPr lang="en-US" sz="3600">
                <a:solidFill>
                  <a:srgbClr val="242451"/>
                </a:solidFill>
              </a:rPr>
              <a:t>1</a:t>
            </a:r>
          </a:p>
        </p:txBody>
      </p:sp>
      <p:sp>
        <p:nvSpPr>
          <p:cNvPr id="18" name="Oval 17">
            <a:extLst>
              <a:ext uri="{FF2B5EF4-FFF2-40B4-BE49-F238E27FC236}">
                <a16:creationId xmlns:a16="http://schemas.microsoft.com/office/drawing/2014/main" id="{FE4C0500-9F7C-C763-5F72-38BB8C21025F}"/>
              </a:ext>
            </a:extLst>
          </p:cNvPr>
          <p:cNvSpPr/>
          <p:nvPr/>
        </p:nvSpPr>
        <p:spPr bwMode="gray">
          <a:xfrm>
            <a:off x="11705449" y="4582932"/>
            <a:ext cx="1069778" cy="1076242"/>
          </a:xfrm>
          <a:prstGeom prst="ellipse">
            <a:avLst/>
          </a:prstGeom>
          <a:solidFill>
            <a:srgbClr val="33CC99"/>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a:lnSpc>
                <a:spcPct val="85000"/>
              </a:lnSpc>
            </a:pPr>
            <a:r>
              <a:rPr lang="en-US" sz="3600" dirty="0">
                <a:solidFill>
                  <a:srgbClr val="242451"/>
                </a:solidFill>
              </a:rPr>
              <a:t>2</a:t>
            </a:r>
          </a:p>
        </p:txBody>
      </p:sp>
      <p:sp>
        <p:nvSpPr>
          <p:cNvPr id="19" name="Oval 18">
            <a:extLst>
              <a:ext uri="{FF2B5EF4-FFF2-40B4-BE49-F238E27FC236}">
                <a16:creationId xmlns:a16="http://schemas.microsoft.com/office/drawing/2014/main" id="{575810E0-59EC-FF94-04B4-941810B11277}"/>
              </a:ext>
            </a:extLst>
          </p:cNvPr>
          <p:cNvSpPr/>
          <p:nvPr/>
        </p:nvSpPr>
        <p:spPr bwMode="gray">
          <a:xfrm>
            <a:off x="18873525" y="4582932"/>
            <a:ext cx="1069778" cy="1076242"/>
          </a:xfrm>
          <a:prstGeom prst="ellipse">
            <a:avLst/>
          </a:prstGeom>
          <a:solidFill>
            <a:srgbClr val="33CC99"/>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a:lnSpc>
                <a:spcPct val="85000"/>
              </a:lnSpc>
            </a:pPr>
            <a:r>
              <a:rPr lang="en-US" sz="3600">
                <a:solidFill>
                  <a:srgbClr val="242451"/>
                </a:solidFill>
              </a:rPr>
              <a:t>3</a:t>
            </a:r>
          </a:p>
        </p:txBody>
      </p:sp>
      <p:sp>
        <p:nvSpPr>
          <p:cNvPr id="2" name="Text Placeholder 1">
            <a:extLst>
              <a:ext uri="{FF2B5EF4-FFF2-40B4-BE49-F238E27FC236}">
                <a16:creationId xmlns:a16="http://schemas.microsoft.com/office/drawing/2014/main" id="{B4EA43A2-9D84-3651-7398-19C7C41A7F1E}"/>
              </a:ext>
            </a:extLst>
          </p:cNvPr>
          <p:cNvSpPr>
            <a:spLocks noGrp="1"/>
          </p:cNvSpPr>
          <p:nvPr>
            <p:ph type="body" sz="quarter" idx="21"/>
          </p:nvPr>
        </p:nvSpPr>
        <p:spPr>
          <a:xfrm>
            <a:off x="1326656" y="1524000"/>
            <a:ext cx="22688375" cy="1141338"/>
          </a:xfrm>
        </p:spPr>
        <p:txBody>
          <a:bodyPr>
            <a:noAutofit/>
          </a:bodyPr>
          <a:lstStyle/>
          <a:p>
            <a:r>
              <a:rPr lang="en-US" dirty="0"/>
              <a:t>ADECA challenge process timeline</a:t>
            </a:r>
          </a:p>
        </p:txBody>
      </p:sp>
      <p:sp>
        <p:nvSpPr>
          <p:cNvPr id="3" name="Arrow: Right 2">
            <a:extLst>
              <a:ext uri="{FF2B5EF4-FFF2-40B4-BE49-F238E27FC236}">
                <a16:creationId xmlns:a16="http://schemas.microsoft.com/office/drawing/2014/main" id="{3954DC56-6073-6E1D-CA90-B1D4345904D3}"/>
              </a:ext>
            </a:extLst>
          </p:cNvPr>
          <p:cNvSpPr/>
          <p:nvPr/>
        </p:nvSpPr>
        <p:spPr>
          <a:xfrm>
            <a:off x="8217086" y="7194887"/>
            <a:ext cx="785093" cy="625642"/>
          </a:xfrm>
          <a:prstGeom prst="rightArrow">
            <a:avLst/>
          </a:prstGeom>
          <a:solidFill>
            <a:srgbClr val="F5C44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Arrow: Right 4">
            <a:extLst>
              <a:ext uri="{FF2B5EF4-FFF2-40B4-BE49-F238E27FC236}">
                <a16:creationId xmlns:a16="http://schemas.microsoft.com/office/drawing/2014/main" id="{20FDD059-FFC6-C7D4-D0FB-271A4BD70688}"/>
              </a:ext>
            </a:extLst>
          </p:cNvPr>
          <p:cNvSpPr/>
          <p:nvPr/>
        </p:nvSpPr>
        <p:spPr>
          <a:xfrm>
            <a:off x="15409225" y="7194887"/>
            <a:ext cx="785093" cy="625642"/>
          </a:xfrm>
          <a:prstGeom prst="rightArrow">
            <a:avLst/>
          </a:prstGeom>
          <a:solidFill>
            <a:srgbClr val="F5C44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78737976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0"/>
          <p:cNvSpPr/>
          <p:nvPr/>
        </p:nvSpPr>
        <p:spPr>
          <a:xfrm>
            <a:off x="12252336" y="4618853"/>
            <a:ext cx="9964924" cy="2728550"/>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Gill Sans"/>
              <a:ea typeface="Gill Sans"/>
              <a:cs typeface="Gill Sans"/>
              <a:sym typeface="Gill Sans"/>
            </a:endParaRPr>
          </a:p>
        </p:txBody>
      </p:sp>
      <p:sp>
        <p:nvSpPr>
          <p:cNvPr id="331" name="Google Shape;331;p20"/>
          <p:cNvSpPr/>
          <p:nvPr/>
        </p:nvSpPr>
        <p:spPr>
          <a:xfrm>
            <a:off x="1374130" y="4618853"/>
            <a:ext cx="9964924" cy="2728550"/>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Gill Sans"/>
              <a:ea typeface="Gill Sans"/>
              <a:cs typeface="Gill Sans"/>
              <a:sym typeface="Gill Sans"/>
            </a:endParaRPr>
          </a:p>
        </p:txBody>
      </p:sp>
      <p:sp>
        <p:nvSpPr>
          <p:cNvPr id="333" name="Google Shape;333;p20"/>
          <p:cNvSpPr txBox="1">
            <a:spLocks noGrp="1"/>
          </p:cNvSpPr>
          <p:nvPr>
            <p:ph type="body" idx="3"/>
          </p:nvPr>
        </p:nvSpPr>
        <p:spPr>
          <a:xfrm>
            <a:off x="1301257" y="12362615"/>
            <a:ext cx="17536114" cy="341632"/>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242451"/>
              </a:buClr>
              <a:buSzPts val="1800"/>
              <a:buFont typeface="Gill Sans"/>
              <a:buNone/>
            </a:pPr>
            <a:fld id="{00000000-1234-1234-1234-123412341234}" type="slidenum">
              <a:rPr lang="en-US" sz="1800" b="0" smtClean="0">
                <a:solidFill>
                  <a:srgbClr val="242451"/>
                </a:solidFill>
              </a:rPr>
              <a:t>18</a:t>
            </a:fld>
            <a:endParaRPr sz="1800" b="0" dirty="0">
              <a:solidFill>
                <a:srgbClr val="242451"/>
              </a:solidFill>
            </a:endParaRPr>
          </a:p>
        </p:txBody>
      </p:sp>
      <p:sp>
        <p:nvSpPr>
          <p:cNvPr id="334" name="Google Shape;334;p20"/>
          <p:cNvSpPr txBox="1"/>
          <p:nvPr/>
        </p:nvSpPr>
        <p:spPr>
          <a:xfrm>
            <a:off x="1301257" y="1492675"/>
            <a:ext cx="21730686" cy="113103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33CC99"/>
              </a:buClr>
              <a:buSzPts val="6400"/>
              <a:buFont typeface="Georgia"/>
              <a:buNone/>
            </a:pPr>
            <a:r>
              <a:rPr lang="en-US" sz="7500" b="1" i="0" u="none" strike="noStrike" cap="none" dirty="0">
                <a:solidFill>
                  <a:srgbClr val="33CC99"/>
                </a:solidFill>
                <a:latin typeface="Georgia"/>
                <a:ea typeface="Georgia"/>
                <a:cs typeface="Georgia"/>
                <a:sym typeface="Georgia"/>
              </a:rPr>
              <a:t>Initial Proposal Volume I</a:t>
            </a:r>
            <a:r>
              <a:rPr lang="en-US" sz="7500" dirty="0">
                <a:solidFill>
                  <a:srgbClr val="33CC99"/>
                </a:solidFill>
                <a:latin typeface="Georgia"/>
                <a:ea typeface="Georgia"/>
                <a:cs typeface="Georgia"/>
                <a:sym typeface="Georgia"/>
              </a:rPr>
              <a:t>I</a:t>
            </a:r>
            <a:r>
              <a:rPr lang="en-US" sz="7500" b="1" i="0" u="none" strike="noStrike" cap="none" dirty="0">
                <a:solidFill>
                  <a:srgbClr val="33CC99"/>
                </a:solidFill>
                <a:latin typeface="Georgia"/>
                <a:ea typeface="Georgia"/>
                <a:cs typeface="Georgia"/>
                <a:sym typeface="Georgia"/>
              </a:rPr>
              <a:t>: key </a:t>
            </a:r>
            <a:r>
              <a:rPr lang="en-US" sz="7500" dirty="0">
                <a:solidFill>
                  <a:srgbClr val="33CC99"/>
                </a:solidFill>
                <a:latin typeface="Georgia"/>
                <a:ea typeface="Georgia"/>
                <a:cs typeface="Georgia"/>
                <a:sym typeface="Georgia"/>
              </a:rPr>
              <a:t>s</a:t>
            </a:r>
            <a:r>
              <a:rPr lang="en-US" sz="7500" b="1" i="0" u="none" strike="noStrike" cap="none" dirty="0">
                <a:solidFill>
                  <a:srgbClr val="33CC99"/>
                </a:solidFill>
                <a:latin typeface="Georgia"/>
                <a:ea typeface="Georgia"/>
                <a:cs typeface="Georgia"/>
                <a:sym typeface="Georgia"/>
              </a:rPr>
              <a:t>ections</a:t>
            </a:r>
            <a:endParaRPr sz="7500" dirty="0"/>
          </a:p>
        </p:txBody>
      </p:sp>
      <p:sp>
        <p:nvSpPr>
          <p:cNvPr id="335" name="Google Shape;335;p20"/>
          <p:cNvSpPr txBox="1"/>
          <p:nvPr/>
        </p:nvSpPr>
        <p:spPr>
          <a:xfrm>
            <a:off x="1326656" y="3034002"/>
            <a:ext cx="21730800" cy="737406"/>
          </a:xfrm>
          <a:prstGeom prst="rect">
            <a:avLst/>
          </a:prstGeom>
          <a:noFill/>
          <a:ln>
            <a:noFill/>
          </a:ln>
        </p:spPr>
        <p:txBody>
          <a:bodyPr spcFirstLastPara="1" wrap="square" lIns="91425" tIns="45700" rIns="91425" bIns="45700" anchor="t" anchorCtr="0">
            <a:spAutoFit/>
          </a:bodyPr>
          <a:lstStyle/>
          <a:p>
            <a:pPr marL="0" marR="0" lvl="0" indent="0" algn="l" rtl="0">
              <a:lnSpc>
                <a:spcPct val="131250"/>
              </a:lnSpc>
              <a:spcBef>
                <a:spcPts val="0"/>
              </a:spcBef>
              <a:spcAft>
                <a:spcPts val="0"/>
              </a:spcAft>
              <a:buClr>
                <a:srgbClr val="242451"/>
              </a:buClr>
              <a:buSzPts val="3200"/>
              <a:buFont typeface="Gill Sans"/>
              <a:buNone/>
            </a:pPr>
            <a:r>
              <a:rPr lang="en-US" sz="3200" b="1" i="0" u="none" strike="noStrike" cap="none" dirty="0">
                <a:solidFill>
                  <a:srgbClr val="242451"/>
                </a:solidFill>
                <a:latin typeface="Gill Sans"/>
                <a:ea typeface="Gill Sans"/>
                <a:cs typeface="Gill Sans"/>
                <a:sym typeface="Gill Sans"/>
              </a:rPr>
              <a:t>Will be available for public comment in November</a:t>
            </a:r>
          </a:p>
        </p:txBody>
      </p:sp>
      <p:sp>
        <p:nvSpPr>
          <p:cNvPr id="336" name="Google Shape;336;p20"/>
          <p:cNvSpPr txBox="1"/>
          <p:nvPr/>
        </p:nvSpPr>
        <p:spPr>
          <a:xfrm>
            <a:off x="1374131" y="5143697"/>
            <a:ext cx="9964923" cy="480091"/>
          </a:xfrm>
          <a:prstGeom prst="rect">
            <a:avLst/>
          </a:prstGeom>
          <a:noFill/>
          <a:ln>
            <a:noFill/>
          </a:ln>
        </p:spPr>
        <p:txBody>
          <a:bodyPr spcFirstLastPara="1" wrap="square" lIns="91425" tIns="45700" rIns="91425" bIns="45700" anchor="t" anchorCtr="0">
            <a:spAutoFit/>
          </a:bodyPr>
          <a:lstStyle/>
          <a:p>
            <a:pPr marL="0" marR="0" lvl="0" indent="0" rtl="0">
              <a:lnSpc>
                <a:spcPct val="90000"/>
              </a:lnSpc>
              <a:spcBef>
                <a:spcPts val="0"/>
              </a:spcBef>
              <a:spcAft>
                <a:spcPts val="0"/>
              </a:spcAft>
              <a:buClr>
                <a:srgbClr val="242451"/>
              </a:buClr>
              <a:buSzPts val="2800"/>
              <a:buFont typeface="Gill Sans"/>
              <a:buNone/>
            </a:pPr>
            <a:r>
              <a:rPr lang="en-US" sz="2800" b="1" i="0" u="none" strike="noStrike" cap="none" dirty="0">
                <a:solidFill>
                  <a:srgbClr val="242451"/>
                </a:solidFill>
                <a:latin typeface="Gill Sans"/>
                <a:ea typeface="Gill Sans"/>
                <a:cs typeface="Gill Sans"/>
                <a:sym typeface="Gill Sans"/>
              </a:rPr>
              <a:t>Subgrantee Selection Process</a:t>
            </a:r>
          </a:p>
        </p:txBody>
      </p:sp>
      <p:sp>
        <p:nvSpPr>
          <p:cNvPr id="337" name="Google Shape;337;p20"/>
          <p:cNvSpPr txBox="1"/>
          <p:nvPr/>
        </p:nvSpPr>
        <p:spPr>
          <a:xfrm>
            <a:off x="1973180" y="5827914"/>
            <a:ext cx="9125868" cy="83095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242451"/>
              </a:buClr>
              <a:buSzPts val="2000"/>
              <a:buFont typeface="Arial"/>
              <a:buChar char="•"/>
            </a:pPr>
            <a:r>
              <a:rPr lang="en-US" sz="2400" b="0" i="0" u="none" strike="noStrike" cap="none" dirty="0">
                <a:solidFill>
                  <a:srgbClr val="242451"/>
                </a:solidFill>
                <a:latin typeface="Gill Sans"/>
                <a:ea typeface="Gill Sans"/>
                <a:cs typeface="Gill Sans"/>
                <a:sym typeface="Gill Sans"/>
              </a:rPr>
              <a:t>How the grant program will be structured and administered, including proposed scoring for grant evaluation</a:t>
            </a:r>
          </a:p>
        </p:txBody>
      </p:sp>
      <p:sp>
        <p:nvSpPr>
          <p:cNvPr id="339" name="Google Shape;339;p20"/>
          <p:cNvSpPr/>
          <p:nvPr/>
        </p:nvSpPr>
        <p:spPr>
          <a:xfrm>
            <a:off x="12252336" y="7892092"/>
            <a:ext cx="9964924" cy="2728549"/>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Gill Sans"/>
              <a:ea typeface="Gill Sans"/>
              <a:cs typeface="Gill Sans"/>
              <a:sym typeface="Gill Sans"/>
            </a:endParaRPr>
          </a:p>
        </p:txBody>
      </p:sp>
      <p:sp>
        <p:nvSpPr>
          <p:cNvPr id="341" name="Google Shape;341;p20"/>
          <p:cNvSpPr/>
          <p:nvPr/>
        </p:nvSpPr>
        <p:spPr>
          <a:xfrm>
            <a:off x="1374129" y="7892092"/>
            <a:ext cx="9964924" cy="2728549"/>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dirty="0">
              <a:solidFill>
                <a:srgbClr val="FFFFFF"/>
              </a:solidFill>
              <a:latin typeface="Gill Sans"/>
              <a:ea typeface="Gill Sans"/>
              <a:cs typeface="Gill Sans"/>
              <a:sym typeface="Gill Sans"/>
            </a:endParaRPr>
          </a:p>
        </p:txBody>
      </p:sp>
      <p:sp>
        <p:nvSpPr>
          <p:cNvPr id="343" name="Google Shape;343;p20"/>
          <p:cNvSpPr txBox="1"/>
          <p:nvPr/>
        </p:nvSpPr>
        <p:spPr>
          <a:xfrm>
            <a:off x="12252336" y="5143697"/>
            <a:ext cx="9964924" cy="480091"/>
          </a:xfrm>
          <a:prstGeom prst="rect">
            <a:avLst/>
          </a:prstGeom>
          <a:noFill/>
          <a:ln>
            <a:noFill/>
          </a:ln>
        </p:spPr>
        <p:txBody>
          <a:bodyPr spcFirstLastPara="1" wrap="square" lIns="91425" tIns="45700" rIns="91425" bIns="45700" anchor="t" anchorCtr="0">
            <a:spAutoFit/>
          </a:bodyPr>
          <a:lstStyle/>
          <a:p>
            <a:pPr marL="0" marR="0" lvl="0" indent="0" rtl="0">
              <a:lnSpc>
                <a:spcPct val="90000"/>
              </a:lnSpc>
              <a:spcBef>
                <a:spcPts val="0"/>
              </a:spcBef>
              <a:spcAft>
                <a:spcPts val="0"/>
              </a:spcAft>
              <a:buClr>
                <a:srgbClr val="242451"/>
              </a:buClr>
              <a:buSzPts val="2800"/>
              <a:buFont typeface="Gill Sans"/>
              <a:buNone/>
            </a:pPr>
            <a:r>
              <a:rPr lang="en-US" sz="2800" b="1" i="0" u="none" strike="noStrike" cap="none" dirty="0">
                <a:solidFill>
                  <a:srgbClr val="242451"/>
                </a:solidFill>
                <a:latin typeface="Gill Sans"/>
                <a:ea typeface="Gill Sans"/>
                <a:cs typeface="Gill Sans"/>
                <a:sym typeface="Gill Sans"/>
              </a:rPr>
              <a:t>Low-cost Service Offering</a:t>
            </a:r>
          </a:p>
        </p:txBody>
      </p:sp>
      <p:sp>
        <p:nvSpPr>
          <p:cNvPr id="344" name="Google Shape;344;p20"/>
          <p:cNvSpPr txBox="1"/>
          <p:nvPr/>
        </p:nvSpPr>
        <p:spPr>
          <a:xfrm>
            <a:off x="12825663" y="5827914"/>
            <a:ext cx="9074311" cy="120028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242451"/>
              </a:buClr>
              <a:buSzPts val="2000"/>
              <a:buFont typeface="Arial"/>
              <a:buChar char="•"/>
            </a:pPr>
            <a:r>
              <a:rPr lang="en-US" sz="2400" b="0" i="0" u="none" strike="noStrike" cap="none" dirty="0">
                <a:solidFill>
                  <a:srgbClr val="242451"/>
                </a:solidFill>
                <a:latin typeface="Gill Sans"/>
                <a:ea typeface="Gill Sans"/>
                <a:cs typeface="Gill Sans"/>
                <a:sym typeface="Gill Sans"/>
              </a:rPr>
              <a:t>How ADECA will require grantees to provide an affordable option for lower-income consumers served over grant-funded infrastructure</a:t>
            </a:r>
          </a:p>
        </p:txBody>
      </p:sp>
      <p:sp>
        <p:nvSpPr>
          <p:cNvPr id="345" name="Google Shape;345;p20"/>
          <p:cNvSpPr txBox="1"/>
          <p:nvPr/>
        </p:nvSpPr>
        <p:spPr>
          <a:xfrm>
            <a:off x="1374129" y="8373512"/>
            <a:ext cx="9964924" cy="480091"/>
          </a:xfrm>
          <a:prstGeom prst="rect">
            <a:avLst/>
          </a:prstGeom>
          <a:noFill/>
          <a:ln>
            <a:noFill/>
          </a:ln>
        </p:spPr>
        <p:txBody>
          <a:bodyPr spcFirstLastPara="1" wrap="square" lIns="91425" tIns="45700" rIns="91425" bIns="45700" anchor="t" anchorCtr="0">
            <a:spAutoFit/>
          </a:bodyPr>
          <a:lstStyle/>
          <a:p>
            <a:pPr marL="0" marR="0" lvl="0" indent="0" rtl="0">
              <a:lnSpc>
                <a:spcPct val="90000"/>
              </a:lnSpc>
              <a:spcBef>
                <a:spcPts val="0"/>
              </a:spcBef>
              <a:spcAft>
                <a:spcPts val="0"/>
              </a:spcAft>
              <a:buClr>
                <a:srgbClr val="242451"/>
              </a:buClr>
              <a:buSzPts val="2800"/>
              <a:buFont typeface="Gill Sans"/>
              <a:buNone/>
            </a:pPr>
            <a:r>
              <a:rPr lang="en-US" sz="2800" b="1" i="0" u="none" strike="noStrike" cap="none" dirty="0">
                <a:solidFill>
                  <a:srgbClr val="242451"/>
                </a:solidFill>
                <a:latin typeface="Gill Sans"/>
                <a:ea typeface="Gill Sans"/>
                <a:cs typeface="Gill Sans"/>
                <a:sym typeface="Gill Sans"/>
              </a:rPr>
              <a:t>Barriers and Obstacles</a:t>
            </a:r>
          </a:p>
        </p:txBody>
      </p:sp>
      <p:sp>
        <p:nvSpPr>
          <p:cNvPr id="346" name="Google Shape;346;p20"/>
          <p:cNvSpPr txBox="1"/>
          <p:nvPr/>
        </p:nvSpPr>
        <p:spPr>
          <a:xfrm>
            <a:off x="1973181" y="9110156"/>
            <a:ext cx="9017202" cy="120028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242451"/>
              </a:buClr>
              <a:buSzPts val="2000"/>
              <a:buFont typeface="Arial"/>
              <a:buChar char="•"/>
            </a:pPr>
            <a:r>
              <a:rPr lang="en-US" sz="2400" b="0" i="0" u="none" strike="noStrike" cap="none" dirty="0">
                <a:solidFill>
                  <a:srgbClr val="242451"/>
                </a:solidFill>
                <a:latin typeface="Gill Sans"/>
                <a:ea typeface="Gill Sans"/>
                <a:cs typeface="Gill Sans"/>
                <a:sym typeface="Gill Sans"/>
              </a:rPr>
              <a:t>How the state will address any potential obstacles to deployment related to utility pole access, rights-of-way, and permitting</a:t>
            </a:r>
          </a:p>
        </p:txBody>
      </p:sp>
      <p:sp>
        <p:nvSpPr>
          <p:cNvPr id="2" name="Google Shape;345;p20">
            <a:extLst>
              <a:ext uri="{FF2B5EF4-FFF2-40B4-BE49-F238E27FC236}">
                <a16:creationId xmlns:a16="http://schemas.microsoft.com/office/drawing/2014/main" id="{5A94D2F9-1C93-62BE-A5B3-6126925D6EA9}"/>
              </a:ext>
            </a:extLst>
          </p:cNvPr>
          <p:cNvSpPr txBox="1"/>
          <p:nvPr/>
        </p:nvSpPr>
        <p:spPr>
          <a:xfrm>
            <a:off x="12240547" y="8373512"/>
            <a:ext cx="9964924" cy="480091"/>
          </a:xfrm>
          <a:prstGeom prst="rect">
            <a:avLst/>
          </a:prstGeom>
          <a:noFill/>
          <a:ln>
            <a:noFill/>
          </a:ln>
        </p:spPr>
        <p:txBody>
          <a:bodyPr spcFirstLastPara="1" wrap="square" lIns="91425" tIns="45700" rIns="91425" bIns="45700" anchor="t" anchorCtr="0">
            <a:spAutoFit/>
          </a:bodyPr>
          <a:lstStyle/>
          <a:p>
            <a:pPr marL="0" marR="0" lvl="0" indent="0" rtl="0">
              <a:lnSpc>
                <a:spcPct val="90000"/>
              </a:lnSpc>
              <a:spcBef>
                <a:spcPts val="0"/>
              </a:spcBef>
              <a:spcAft>
                <a:spcPts val="0"/>
              </a:spcAft>
              <a:buClr>
                <a:srgbClr val="242451"/>
              </a:buClr>
              <a:buSzPts val="2800"/>
              <a:buFont typeface="Gill Sans"/>
              <a:buNone/>
            </a:pPr>
            <a:r>
              <a:rPr lang="en-US" sz="2800" dirty="0">
                <a:solidFill>
                  <a:srgbClr val="242451"/>
                </a:solidFill>
                <a:latin typeface="Gill Sans"/>
                <a:ea typeface="Gill Sans"/>
                <a:cs typeface="Gill Sans"/>
                <a:sym typeface="Gill Sans"/>
              </a:rPr>
              <a:t>Grant Oversight</a:t>
            </a:r>
            <a:endParaRPr lang="en-US" sz="2800" b="1" i="0" u="none" strike="noStrike" cap="none" dirty="0">
              <a:solidFill>
                <a:srgbClr val="242451"/>
              </a:solidFill>
              <a:latin typeface="Gill Sans"/>
              <a:ea typeface="Gill Sans"/>
              <a:cs typeface="Gill Sans"/>
              <a:sym typeface="Gill Sans"/>
            </a:endParaRPr>
          </a:p>
        </p:txBody>
      </p:sp>
      <p:sp>
        <p:nvSpPr>
          <p:cNvPr id="3" name="Google Shape;346;p20">
            <a:extLst>
              <a:ext uri="{FF2B5EF4-FFF2-40B4-BE49-F238E27FC236}">
                <a16:creationId xmlns:a16="http://schemas.microsoft.com/office/drawing/2014/main" id="{C70812ED-5D44-DA72-3102-BAAF32F421FD}"/>
              </a:ext>
            </a:extLst>
          </p:cNvPr>
          <p:cNvSpPr txBox="1"/>
          <p:nvPr/>
        </p:nvSpPr>
        <p:spPr>
          <a:xfrm>
            <a:off x="12839599" y="9110156"/>
            <a:ext cx="9017202" cy="83095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242451"/>
              </a:buClr>
              <a:buSzPts val="2000"/>
              <a:buFont typeface="Arial"/>
              <a:buChar char="•"/>
            </a:pPr>
            <a:r>
              <a:rPr lang="en-US" sz="2400" b="0" i="0" u="none" strike="noStrike" cap="none" dirty="0">
                <a:solidFill>
                  <a:srgbClr val="242451"/>
                </a:solidFill>
                <a:latin typeface="Gill Sans"/>
                <a:ea typeface="Gill Sans"/>
                <a:cs typeface="Gill Sans"/>
                <a:sym typeface="Gill Sans"/>
              </a:rPr>
              <a:t>How ADECA will monitor grantees, verify compliance with grant contract requirements, and enforce grant obligations</a:t>
            </a:r>
          </a:p>
        </p:txBody>
      </p:sp>
      <p:cxnSp>
        <p:nvCxnSpPr>
          <p:cNvPr id="4" name="Google Shape;114;p5">
            <a:extLst>
              <a:ext uri="{FF2B5EF4-FFF2-40B4-BE49-F238E27FC236}">
                <a16:creationId xmlns:a16="http://schemas.microsoft.com/office/drawing/2014/main" id="{40AFE582-815C-7D28-9B56-008CAF1EB0C6}"/>
              </a:ext>
            </a:extLst>
          </p:cNvPr>
          <p:cNvCxnSpPr>
            <a:cxnSpLocks/>
          </p:cNvCxnSpPr>
          <p:nvPr/>
        </p:nvCxnSpPr>
        <p:spPr>
          <a:xfrm rot="10800000">
            <a:off x="5044627" y="5709227"/>
            <a:ext cx="2623931" cy="0"/>
          </a:xfrm>
          <a:prstGeom prst="straightConnector1">
            <a:avLst/>
          </a:prstGeom>
          <a:noFill/>
          <a:ln w="63500" cap="rnd" cmpd="sng">
            <a:solidFill>
              <a:srgbClr val="F8D57C"/>
            </a:solidFill>
            <a:prstDash val="solid"/>
            <a:round/>
            <a:headEnd type="none" w="sm" len="sm"/>
            <a:tailEnd type="none" w="sm" len="sm"/>
          </a:ln>
        </p:spPr>
      </p:cxnSp>
      <p:cxnSp>
        <p:nvCxnSpPr>
          <p:cNvPr id="5" name="Google Shape;114;p5">
            <a:extLst>
              <a:ext uri="{FF2B5EF4-FFF2-40B4-BE49-F238E27FC236}">
                <a16:creationId xmlns:a16="http://schemas.microsoft.com/office/drawing/2014/main" id="{7B8495D9-17BC-3EFE-1279-B827942FEEE8}"/>
              </a:ext>
            </a:extLst>
          </p:cNvPr>
          <p:cNvCxnSpPr>
            <a:cxnSpLocks/>
          </p:cNvCxnSpPr>
          <p:nvPr/>
        </p:nvCxnSpPr>
        <p:spPr>
          <a:xfrm rot="10800000">
            <a:off x="5044626" y="8955994"/>
            <a:ext cx="2623931" cy="0"/>
          </a:xfrm>
          <a:prstGeom prst="straightConnector1">
            <a:avLst/>
          </a:prstGeom>
          <a:noFill/>
          <a:ln w="63500" cap="rnd" cmpd="sng">
            <a:solidFill>
              <a:srgbClr val="F8D57C"/>
            </a:solidFill>
            <a:prstDash val="solid"/>
            <a:round/>
            <a:headEnd type="none" w="sm" len="sm"/>
            <a:tailEnd type="none" w="sm" len="sm"/>
          </a:ln>
        </p:spPr>
      </p:cxnSp>
      <p:cxnSp>
        <p:nvCxnSpPr>
          <p:cNvPr id="6" name="Google Shape;114;p5">
            <a:extLst>
              <a:ext uri="{FF2B5EF4-FFF2-40B4-BE49-F238E27FC236}">
                <a16:creationId xmlns:a16="http://schemas.microsoft.com/office/drawing/2014/main" id="{A5B98D52-7304-A1EA-4FCF-90CE8F2F2D19}"/>
              </a:ext>
            </a:extLst>
          </p:cNvPr>
          <p:cNvCxnSpPr>
            <a:cxnSpLocks/>
          </p:cNvCxnSpPr>
          <p:nvPr/>
        </p:nvCxnSpPr>
        <p:spPr>
          <a:xfrm rot="10800000">
            <a:off x="15905133" y="5679025"/>
            <a:ext cx="2623931" cy="0"/>
          </a:xfrm>
          <a:prstGeom prst="straightConnector1">
            <a:avLst/>
          </a:prstGeom>
          <a:noFill/>
          <a:ln w="63500" cap="rnd" cmpd="sng">
            <a:solidFill>
              <a:srgbClr val="F8D57C"/>
            </a:solidFill>
            <a:prstDash val="solid"/>
            <a:round/>
            <a:headEnd type="none" w="sm" len="sm"/>
            <a:tailEnd type="none" w="sm" len="sm"/>
          </a:ln>
        </p:spPr>
      </p:cxnSp>
      <p:cxnSp>
        <p:nvCxnSpPr>
          <p:cNvPr id="7" name="Google Shape;114;p5">
            <a:extLst>
              <a:ext uri="{FF2B5EF4-FFF2-40B4-BE49-F238E27FC236}">
                <a16:creationId xmlns:a16="http://schemas.microsoft.com/office/drawing/2014/main" id="{954DEDFC-B909-760F-75F6-ED87FA4262DE}"/>
              </a:ext>
            </a:extLst>
          </p:cNvPr>
          <p:cNvCxnSpPr>
            <a:cxnSpLocks/>
          </p:cNvCxnSpPr>
          <p:nvPr/>
        </p:nvCxnSpPr>
        <p:spPr>
          <a:xfrm rot="10800000">
            <a:off x="15905132" y="8955994"/>
            <a:ext cx="2623931" cy="0"/>
          </a:xfrm>
          <a:prstGeom prst="straightConnector1">
            <a:avLst/>
          </a:prstGeom>
          <a:noFill/>
          <a:ln w="63500" cap="rnd" cmpd="sng">
            <a:solidFill>
              <a:srgbClr val="F8D57C"/>
            </a:solidFill>
            <a:prstDash val="solid"/>
            <a:round/>
            <a:headEnd type="none" w="sm" len="sm"/>
            <a:tailEnd type="none" w="sm" len="sm"/>
          </a:ln>
        </p:spPr>
      </p:cxnSp>
    </p:spTree>
    <p:extLst>
      <p:ext uri="{BB962C8B-B14F-4D97-AF65-F5344CB8AC3E}">
        <p14:creationId xmlns:p14="http://schemas.microsoft.com/office/powerpoint/2010/main" val="2147938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47729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FCCF57C-EBD6-C8AC-1A91-EBA63435BEDC}"/>
              </a:ext>
            </a:extLst>
          </p:cNvPr>
          <p:cNvSpPr>
            <a:spLocks noGrp="1"/>
          </p:cNvSpPr>
          <p:nvPr>
            <p:ph type="body" sz="quarter" idx="22"/>
          </p:nvPr>
        </p:nvSpPr>
        <p:spPr>
          <a:xfrm>
            <a:off x="1326657" y="3611816"/>
            <a:ext cx="21730686" cy="3398303"/>
          </a:xfrm>
        </p:spPr>
        <p:txBody>
          <a:bodyPr/>
          <a:lstStyle/>
          <a:p>
            <a:pPr marL="742950" indent="-742950">
              <a:lnSpc>
                <a:spcPct val="200000"/>
              </a:lnSpc>
              <a:spcAft>
                <a:spcPts val="600"/>
              </a:spcAft>
              <a:buFont typeface="+mj-lt"/>
              <a:buAutoNum type="arabicPeriod"/>
            </a:pPr>
            <a:r>
              <a:rPr lang="en-US" sz="3600" dirty="0"/>
              <a:t>BEAD and Digital Opportunity planning efforts</a:t>
            </a:r>
          </a:p>
          <a:p>
            <a:pPr marL="742950" indent="-742950">
              <a:lnSpc>
                <a:spcPct val="200000"/>
              </a:lnSpc>
              <a:spcAft>
                <a:spcPts val="600"/>
              </a:spcAft>
              <a:buFont typeface="+mj-lt"/>
              <a:buAutoNum type="arabicPeriod"/>
            </a:pPr>
            <a:r>
              <a:rPr lang="en-US" sz="3600" dirty="0"/>
              <a:t>Community input on BEAD and Digital Opportunity plans</a:t>
            </a:r>
          </a:p>
          <a:p>
            <a:pPr marL="742950" indent="-742950">
              <a:lnSpc>
                <a:spcPct val="200000"/>
              </a:lnSpc>
              <a:spcAft>
                <a:spcPts val="600"/>
              </a:spcAft>
              <a:buFont typeface="+mj-lt"/>
              <a:buAutoNum type="arabicPeriod"/>
            </a:pPr>
            <a:r>
              <a:rPr lang="en-US" sz="3600" dirty="0"/>
              <a:t>Next steps: the Initial Proposal and Challenge Process</a:t>
            </a:r>
          </a:p>
        </p:txBody>
      </p:sp>
      <p:sp>
        <p:nvSpPr>
          <p:cNvPr id="5" name="Text Placeholder 4">
            <a:extLst>
              <a:ext uri="{FF2B5EF4-FFF2-40B4-BE49-F238E27FC236}">
                <a16:creationId xmlns:a16="http://schemas.microsoft.com/office/drawing/2014/main" id="{070F8882-466A-BCB9-0ADB-F0B76966DD24}"/>
              </a:ext>
            </a:extLst>
          </p:cNvPr>
          <p:cNvSpPr>
            <a:spLocks noGrp="1"/>
          </p:cNvSpPr>
          <p:nvPr>
            <p:ph type="body" sz="quarter" idx="23"/>
          </p:nvPr>
        </p:nvSpPr>
        <p:spPr>
          <a:xfrm>
            <a:off x="1301257" y="12362615"/>
            <a:ext cx="17536114" cy="341632"/>
          </a:xfrm>
        </p:spPr>
        <p:txBody>
          <a:bodyPr/>
          <a:lstStyle/>
          <a:p>
            <a:r>
              <a:rPr lang="en-US" sz="1800" b="0" dirty="0">
                <a:solidFill>
                  <a:srgbClr val="242451"/>
                </a:solidFill>
              </a:rPr>
              <a:t>Bibb County |  </a:t>
            </a:r>
            <a:fld id="{B50B12B3-D302-D742-AEA8-F03DE9ADCA1C}" type="slidenum">
              <a:rPr lang="en-US" sz="1800" b="0" smtClean="0">
                <a:solidFill>
                  <a:srgbClr val="242451"/>
                </a:solidFill>
              </a:rPr>
              <a:pPr/>
              <a:t>2</a:t>
            </a:fld>
            <a:endParaRPr lang="en-US" sz="1800" b="0" dirty="0">
              <a:solidFill>
                <a:srgbClr val="242451"/>
              </a:solidFill>
            </a:endParaRPr>
          </a:p>
        </p:txBody>
      </p:sp>
      <p:sp>
        <p:nvSpPr>
          <p:cNvPr id="8" name="Text Placeholder 2">
            <a:extLst>
              <a:ext uri="{FF2B5EF4-FFF2-40B4-BE49-F238E27FC236}">
                <a16:creationId xmlns:a16="http://schemas.microsoft.com/office/drawing/2014/main" id="{F46286D1-5CFA-29FC-7928-8237EF9AABAB}"/>
              </a:ext>
            </a:extLst>
          </p:cNvPr>
          <p:cNvSpPr txBox="1">
            <a:spLocks/>
          </p:cNvSpPr>
          <p:nvPr/>
        </p:nvSpPr>
        <p:spPr>
          <a:xfrm>
            <a:off x="1326657" y="1878025"/>
            <a:ext cx="21730686" cy="1141338"/>
          </a:xfrm>
          <a:prstGeom prst="rect">
            <a:avLst/>
          </a:prstGeom>
        </p:spPr>
        <p:txBody>
          <a:bodyPr anchor="t">
            <a:spAutoFit/>
          </a:bodyPr>
          <a:lstStyle>
            <a:lvl1pPr marL="0" marR="0" indent="0" algn="l" defTabSz="825500" rtl="0" latinLnBrk="0">
              <a:lnSpc>
                <a:spcPct val="90000"/>
              </a:lnSpc>
              <a:spcBef>
                <a:spcPts val="0"/>
              </a:spcBef>
              <a:spcAft>
                <a:spcPts val="0"/>
              </a:spcAft>
              <a:buClrTx/>
              <a:buSzTx/>
              <a:buFontTx/>
              <a:buNone/>
              <a:tabLst/>
              <a:defRPr sz="7500" b="1" i="0" u="none" strike="noStrike" cap="none" spc="0" baseline="0">
                <a:solidFill>
                  <a:srgbClr val="33CC99"/>
                </a:solidFill>
                <a:uFillTx/>
                <a:latin typeface="Georgia" panose="02040502050405020303" pitchFamily="18" charset="0"/>
                <a:ea typeface="Georgia" panose="02040502050405020303" pitchFamily="18" charset="0"/>
                <a:cs typeface="Georgia" panose="02040502050405020303" pitchFamily="18" charset="0"/>
                <a:sym typeface="Newsreader 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dirty="0"/>
              <a:t>Agenda</a:t>
            </a:r>
          </a:p>
        </p:txBody>
      </p:sp>
    </p:spTree>
    <p:extLst>
      <p:ext uri="{BB962C8B-B14F-4D97-AF65-F5344CB8AC3E}">
        <p14:creationId xmlns:p14="http://schemas.microsoft.com/office/powerpoint/2010/main" val="320811996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4C7C01A-92D0-2F14-6C90-C6428A5D65B2}"/>
              </a:ext>
            </a:extLst>
          </p:cNvPr>
          <p:cNvSpPr>
            <a:spLocks noGrp="1"/>
          </p:cNvSpPr>
          <p:nvPr>
            <p:ph type="body" sz="quarter" idx="26"/>
          </p:nvPr>
        </p:nvSpPr>
        <p:spPr>
          <a:xfrm>
            <a:off x="1301257" y="12362615"/>
            <a:ext cx="17536114" cy="341632"/>
          </a:xfrm>
        </p:spPr>
        <p:txBody>
          <a:bodyPr/>
          <a:lstStyle/>
          <a:p>
            <a:fld id="{B50B12B3-D302-D742-AEA8-F03DE9ADCA1C}" type="slidenum">
              <a:rPr lang="en-US" sz="1800" b="0" smtClean="0"/>
              <a:pPr/>
              <a:t>3</a:t>
            </a:fld>
            <a:endParaRPr lang="en-US" sz="1800" b="0" dirty="0"/>
          </a:p>
        </p:txBody>
      </p:sp>
      <p:sp>
        <p:nvSpPr>
          <p:cNvPr id="3" name="Text Placeholder 1">
            <a:extLst>
              <a:ext uri="{FF2B5EF4-FFF2-40B4-BE49-F238E27FC236}">
                <a16:creationId xmlns:a16="http://schemas.microsoft.com/office/drawing/2014/main" id="{00197343-9978-8374-C99C-4DDB2EF9D5CB}"/>
              </a:ext>
            </a:extLst>
          </p:cNvPr>
          <p:cNvSpPr txBox="1">
            <a:spLocks/>
          </p:cNvSpPr>
          <p:nvPr/>
        </p:nvSpPr>
        <p:spPr>
          <a:xfrm>
            <a:off x="3693042" y="4147934"/>
            <a:ext cx="16997916" cy="3998018"/>
          </a:xfrm>
          <a:prstGeom prst="rect">
            <a:avLst/>
          </a:prstGeom>
        </p:spPr>
        <p:txBody>
          <a:bodyPr anchor="t">
            <a:spAutoFit/>
          </a:bodyPr>
          <a:lstStyle>
            <a:lvl1pPr marL="0" marR="0" indent="0" algn="l" defTabSz="825500" rtl="0" latinLnBrk="0">
              <a:lnSpc>
                <a:spcPct val="90000"/>
              </a:lnSpc>
              <a:spcBef>
                <a:spcPts val="0"/>
              </a:spcBef>
              <a:spcAft>
                <a:spcPts val="0"/>
              </a:spcAft>
              <a:buClrTx/>
              <a:buSzTx/>
              <a:buFontTx/>
              <a:buNone/>
              <a:tabLst/>
              <a:defRPr sz="7500" b="0" i="0" u="none" strike="noStrike" cap="none" spc="0" baseline="0">
                <a:solidFill>
                  <a:srgbClr val="33CC99"/>
                </a:solidFill>
                <a:uFillTx/>
                <a:latin typeface="Newsreader Bold"/>
                <a:ea typeface="Newsreader Bold"/>
                <a:cs typeface="Newsreader Bold"/>
                <a:sym typeface="Newsreader 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b="1" dirty="0">
                <a:latin typeface="Georgia" panose="02040502050405020303" pitchFamily="18" charset="0"/>
              </a:rPr>
              <a:t>1</a:t>
            </a:r>
          </a:p>
          <a:p>
            <a:pPr algn="ctr" hangingPunct="1"/>
            <a:r>
              <a:rPr lang="en-US" b="1" dirty="0">
                <a:latin typeface="Georgia" panose="02040502050405020303" pitchFamily="18" charset="0"/>
              </a:rPr>
              <a:t> </a:t>
            </a:r>
          </a:p>
          <a:p>
            <a:pPr algn="ctr" hangingPunct="1"/>
            <a:r>
              <a:rPr lang="en-US" sz="6600" b="1" dirty="0">
                <a:latin typeface="Georgia" panose="02040502050405020303" pitchFamily="18" charset="0"/>
              </a:rPr>
              <a:t>BEAD and Digital Opportunity planning efforts</a:t>
            </a:r>
          </a:p>
        </p:txBody>
      </p:sp>
      <p:cxnSp>
        <p:nvCxnSpPr>
          <p:cNvPr id="6" name="Straight Connector 5">
            <a:extLst>
              <a:ext uri="{FF2B5EF4-FFF2-40B4-BE49-F238E27FC236}">
                <a16:creationId xmlns:a16="http://schemas.microsoft.com/office/drawing/2014/main" id="{DD802C58-4B79-5D51-1686-83BABA68B1A7}"/>
              </a:ext>
            </a:extLst>
          </p:cNvPr>
          <p:cNvCxnSpPr>
            <a:cxnSpLocks/>
          </p:cNvCxnSpPr>
          <p:nvPr/>
        </p:nvCxnSpPr>
        <p:spPr>
          <a:xfrm flipH="1">
            <a:off x="11158216" y="5630841"/>
            <a:ext cx="2067569" cy="0"/>
          </a:xfrm>
          <a:prstGeom prst="line">
            <a:avLst/>
          </a:prstGeom>
          <a:noFill/>
          <a:ln w="57150" cap="flat">
            <a:solidFill>
              <a:srgbClr val="F5C445"/>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620059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C447A3F-44F8-BE94-755D-A695B8DB8F64}"/>
              </a:ext>
            </a:extLst>
          </p:cNvPr>
          <p:cNvSpPr/>
          <p:nvPr/>
        </p:nvSpPr>
        <p:spPr>
          <a:xfrm>
            <a:off x="1557856" y="4648200"/>
            <a:ext cx="6692903" cy="7238999"/>
          </a:xfrm>
          <a:prstGeom prst="rect">
            <a:avLst/>
          </a:prstGeom>
          <a:solidFill>
            <a:srgbClr val="FFFFFF"/>
          </a:solidFill>
          <a:ln w="2540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Text Placeholder 4">
            <a:extLst>
              <a:ext uri="{FF2B5EF4-FFF2-40B4-BE49-F238E27FC236}">
                <a16:creationId xmlns:a16="http://schemas.microsoft.com/office/drawing/2014/main" id="{260C74DC-19BE-19EA-6592-C02BCD809A31}"/>
              </a:ext>
            </a:extLst>
          </p:cNvPr>
          <p:cNvSpPr>
            <a:spLocks noGrp="1"/>
          </p:cNvSpPr>
          <p:nvPr>
            <p:ph type="body" sz="quarter" idx="25"/>
          </p:nvPr>
        </p:nvSpPr>
        <p:spPr>
          <a:xfrm>
            <a:off x="1745505" y="6286500"/>
            <a:ext cx="6505254" cy="4038599"/>
          </a:xfrm>
        </p:spPr>
        <p:txBody>
          <a:bodyPr>
            <a:noAutofit/>
          </a:bodyPr>
          <a:lstStyle/>
          <a:p>
            <a:r>
              <a:rPr lang="en-US" dirty="0"/>
              <a:t>Using funds from the American Rescue Plan Act, ADECA is administering two grant programs:</a:t>
            </a:r>
          </a:p>
          <a:p>
            <a:pPr marL="514350" indent="-514350">
              <a:buClr>
                <a:srgbClr val="242451"/>
              </a:buClr>
              <a:buSzPct val="100000"/>
              <a:buFont typeface="+mj-lt"/>
              <a:buAutoNum type="arabicPeriod"/>
            </a:pPr>
            <a:r>
              <a:rPr lang="en-US" dirty="0"/>
              <a:t>Capital Projects Fund (CPF) for last-mile broadband infrastructure</a:t>
            </a:r>
          </a:p>
          <a:p>
            <a:pPr marL="514350" indent="-514350">
              <a:spcBef>
                <a:spcPts val="600"/>
              </a:spcBef>
              <a:buClr>
                <a:srgbClr val="242451"/>
              </a:buClr>
              <a:buSzPct val="100000"/>
              <a:buFont typeface="+mj-lt"/>
              <a:buAutoNum type="arabicPeriod"/>
            </a:pPr>
            <a:r>
              <a:rPr lang="en-US" dirty="0"/>
              <a:t>Anchor Institution/Middle Mile (AIMM) for deploying middle-mile and connecting Anchor Institutions</a:t>
            </a:r>
          </a:p>
        </p:txBody>
      </p:sp>
      <p:sp>
        <p:nvSpPr>
          <p:cNvPr id="2" name="Text Placeholder 1">
            <a:extLst>
              <a:ext uri="{FF2B5EF4-FFF2-40B4-BE49-F238E27FC236}">
                <a16:creationId xmlns:a16="http://schemas.microsoft.com/office/drawing/2014/main" id="{C3A7771B-CBB6-9B41-5BC1-C9DCA08534D9}"/>
              </a:ext>
            </a:extLst>
          </p:cNvPr>
          <p:cNvSpPr>
            <a:spLocks noGrp="1"/>
          </p:cNvSpPr>
          <p:nvPr>
            <p:ph type="body" sz="quarter" idx="21"/>
          </p:nvPr>
        </p:nvSpPr>
        <p:spPr>
          <a:xfrm>
            <a:off x="1326657" y="590550"/>
            <a:ext cx="21730686" cy="2074788"/>
          </a:xfrm>
        </p:spPr>
        <p:txBody>
          <a:bodyPr>
            <a:noAutofit/>
          </a:bodyPr>
          <a:lstStyle/>
          <a:p>
            <a:r>
              <a:rPr lang="en-US" dirty="0"/>
              <a:t>Overview: BEAD and Digital Opportunity planning</a:t>
            </a:r>
          </a:p>
        </p:txBody>
      </p:sp>
      <p:sp>
        <p:nvSpPr>
          <p:cNvPr id="3" name="Text Placeholder 2">
            <a:extLst>
              <a:ext uri="{FF2B5EF4-FFF2-40B4-BE49-F238E27FC236}">
                <a16:creationId xmlns:a16="http://schemas.microsoft.com/office/drawing/2014/main" id="{7FF37844-5BCA-D84E-D50D-9A7519C4614C}"/>
              </a:ext>
            </a:extLst>
          </p:cNvPr>
          <p:cNvSpPr>
            <a:spLocks noGrp="1"/>
          </p:cNvSpPr>
          <p:nvPr>
            <p:ph type="body" sz="quarter" idx="22"/>
          </p:nvPr>
        </p:nvSpPr>
        <p:spPr>
          <a:xfrm>
            <a:off x="1326657" y="2998321"/>
            <a:ext cx="19978863" cy="1134798"/>
          </a:xfrm>
        </p:spPr>
        <p:txBody>
          <a:bodyPr>
            <a:noAutofit/>
          </a:bodyPr>
          <a:lstStyle/>
          <a:p>
            <a:pPr>
              <a:lnSpc>
                <a:spcPts val="4200"/>
              </a:lnSpc>
            </a:pPr>
            <a:r>
              <a:rPr lang="en-US" b="0" dirty="0"/>
              <a:t>ADECA is currently administering the CPF and AIMM, while also developing two sets of plans – one for infrastructure and one for Digital Opportunity – that will unlock additional federal funds.</a:t>
            </a:r>
          </a:p>
        </p:txBody>
      </p:sp>
      <p:sp>
        <p:nvSpPr>
          <p:cNvPr id="9" name="Text Placeholder 4">
            <a:extLst>
              <a:ext uri="{FF2B5EF4-FFF2-40B4-BE49-F238E27FC236}">
                <a16:creationId xmlns:a16="http://schemas.microsoft.com/office/drawing/2014/main" id="{816C2737-766A-84A2-DD98-04A6A9547141}"/>
              </a:ext>
            </a:extLst>
          </p:cNvPr>
          <p:cNvSpPr>
            <a:spLocks noGrp="1"/>
          </p:cNvSpPr>
          <p:nvPr>
            <p:ph type="body" sz="quarter" idx="23"/>
          </p:nvPr>
        </p:nvSpPr>
        <p:spPr>
          <a:xfrm>
            <a:off x="1301257" y="12362615"/>
            <a:ext cx="17536114" cy="341632"/>
          </a:xfrm>
        </p:spPr>
        <p:txBody>
          <a:bodyPr/>
          <a:lstStyle/>
          <a:p>
            <a:fld id="{B50B12B3-D302-D742-AEA8-F03DE9ADCA1C}" type="slidenum">
              <a:rPr lang="en-US" sz="1800" b="0" smtClean="0">
                <a:solidFill>
                  <a:srgbClr val="242451"/>
                </a:solidFill>
              </a:rPr>
              <a:pPr/>
              <a:t>4</a:t>
            </a:fld>
            <a:endParaRPr lang="en-US" sz="1800" b="0" dirty="0">
              <a:solidFill>
                <a:srgbClr val="242451"/>
              </a:solidFill>
            </a:endParaRPr>
          </a:p>
        </p:txBody>
      </p:sp>
      <p:sp>
        <p:nvSpPr>
          <p:cNvPr id="25" name="Rectangle 24">
            <a:extLst>
              <a:ext uri="{FF2B5EF4-FFF2-40B4-BE49-F238E27FC236}">
                <a16:creationId xmlns:a16="http://schemas.microsoft.com/office/drawing/2014/main" id="{85DBD3C4-001B-6F48-FA87-3A05A7804B1F}"/>
              </a:ext>
            </a:extLst>
          </p:cNvPr>
          <p:cNvSpPr/>
          <p:nvPr/>
        </p:nvSpPr>
        <p:spPr>
          <a:xfrm>
            <a:off x="8777516" y="4648200"/>
            <a:ext cx="6692903" cy="7238999"/>
          </a:xfrm>
          <a:prstGeom prst="rect">
            <a:avLst/>
          </a:prstGeom>
          <a:solidFill>
            <a:srgbClr val="FFFFFF"/>
          </a:solidFill>
          <a:ln w="2540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Rectangle 25">
            <a:extLst>
              <a:ext uri="{FF2B5EF4-FFF2-40B4-BE49-F238E27FC236}">
                <a16:creationId xmlns:a16="http://schemas.microsoft.com/office/drawing/2014/main" id="{D1BD2B53-8BD8-D746-E395-4E74B86E6E5B}"/>
              </a:ext>
            </a:extLst>
          </p:cNvPr>
          <p:cNvSpPr/>
          <p:nvPr/>
        </p:nvSpPr>
        <p:spPr>
          <a:xfrm>
            <a:off x="15945592" y="4648200"/>
            <a:ext cx="6692903" cy="7238999"/>
          </a:xfrm>
          <a:prstGeom prst="rect">
            <a:avLst/>
          </a:prstGeom>
          <a:solidFill>
            <a:srgbClr val="FFFFFF"/>
          </a:solidFill>
          <a:ln w="25400" cap="flat">
            <a:solidFill>
              <a:srgbClr val="24245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Text Placeholder 4">
            <a:extLst>
              <a:ext uri="{FF2B5EF4-FFF2-40B4-BE49-F238E27FC236}">
                <a16:creationId xmlns:a16="http://schemas.microsoft.com/office/drawing/2014/main" id="{269E9028-4737-2BCD-AEED-4379D347A567}"/>
              </a:ext>
            </a:extLst>
          </p:cNvPr>
          <p:cNvSpPr txBox="1">
            <a:spLocks/>
          </p:cNvSpPr>
          <p:nvPr/>
        </p:nvSpPr>
        <p:spPr>
          <a:xfrm>
            <a:off x="1557856" y="4857300"/>
            <a:ext cx="6692903" cy="698407"/>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sz="3200" b="1" dirty="0">
                <a:solidFill>
                  <a:srgbClr val="242451"/>
                </a:solidFill>
              </a:rPr>
              <a:t>CPF and AIMM Grant      Programs</a:t>
            </a:r>
          </a:p>
        </p:txBody>
      </p:sp>
      <p:sp>
        <p:nvSpPr>
          <p:cNvPr id="43" name="Text Placeholder 4">
            <a:extLst>
              <a:ext uri="{FF2B5EF4-FFF2-40B4-BE49-F238E27FC236}">
                <a16:creationId xmlns:a16="http://schemas.microsoft.com/office/drawing/2014/main" id="{55037CF5-DB60-A08D-BE4B-A6F52F247D01}"/>
              </a:ext>
            </a:extLst>
          </p:cNvPr>
          <p:cNvSpPr txBox="1">
            <a:spLocks/>
          </p:cNvSpPr>
          <p:nvPr/>
        </p:nvSpPr>
        <p:spPr>
          <a:xfrm>
            <a:off x="8777516" y="4857300"/>
            <a:ext cx="6692903" cy="698407"/>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sz="3200" b="1" dirty="0">
                <a:solidFill>
                  <a:srgbClr val="242451"/>
                </a:solidFill>
              </a:rPr>
              <a:t>Broadband Equity, Access, and Deployment (BEAD) plans</a:t>
            </a:r>
          </a:p>
        </p:txBody>
      </p:sp>
      <p:sp>
        <p:nvSpPr>
          <p:cNvPr id="46" name="Text Placeholder 4">
            <a:extLst>
              <a:ext uri="{FF2B5EF4-FFF2-40B4-BE49-F238E27FC236}">
                <a16:creationId xmlns:a16="http://schemas.microsoft.com/office/drawing/2014/main" id="{444F6478-7381-015F-6430-A00E963F3E19}"/>
              </a:ext>
            </a:extLst>
          </p:cNvPr>
          <p:cNvSpPr txBox="1">
            <a:spLocks/>
          </p:cNvSpPr>
          <p:nvPr/>
        </p:nvSpPr>
        <p:spPr>
          <a:xfrm>
            <a:off x="15945592" y="4857299"/>
            <a:ext cx="6692903" cy="698407"/>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sz="3200" b="1" dirty="0">
                <a:solidFill>
                  <a:srgbClr val="242451"/>
                </a:solidFill>
              </a:rPr>
              <a:t>Digital Opportunity Plan</a:t>
            </a:r>
          </a:p>
          <a:p>
            <a:pPr algn="ctr" hangingPunct="1"/>
            <a:endParaRPr lang="en-US" sz="3200" b="1" dirty="0">
              <a:solidFill>
                <a:srgbClr val="242451"/>
              </a:solidFill>
            </a:endParaRPr>
          </a:p>
        </p:txBody>
      </p:sp>
      <p:sp>
        <p:nvSpPr>
          <p:cNvPr id="48" name="Text Placeholder 4">
            <a:extLst>
              <a:ext uri="{FF2B5EF4-FFF2-40B4-BE49-F238E27FC236}">
                <a16:creationId xmlns:a16="http://schemas.microsoft.com/office/drawing/2014/main" id="{9B98AEBE-22B9-3BB1-811A-128105B72C1F}"/>
              </a:ext>
            </a:extLst>
          </p:cNvPr>
          <p:cNvSpPr txBox="1">
            <a:spLocks/>
          </p:cNvSpPr>
          <p:nvPr/>
        </p:nvSpPr>
        <p:spPr>
          <a:xfrm>
            <a:off x="9035644" y="6286500"/>
            <a:ext cx="6176648" cy="2133600"/>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dirty="0"/>
              <a:t>A series of plans that will be submitted to the federal government to access Infrastructure Act funding for construction of new broadband infrastructure.</a:t>
            </a:r>
          </a:p>
        </p:txBody>
      </p:sp>
      <p:sp>
        <p:nvSpPr>
          <p:cNvPr id="49" name="Text Placeholder 4">
            <a:extLst>
              <a:ext uri="{FF2B5EF4-FFF2-40B4-BE49-F238E27FC236}">
                <a16:creationId xmlns:a16="http://schemas.microsoft.com/office/drawing/2014/main" id="{FBC9E753-91BC-26EC-0636-E75C795EE302}"/>
              </a:ext>
            </a:extLst>
          </p:cNvPr>
          <p:cNvSpPr txBox="1">
            <a:spLocks/>
          </p:cNvSpPr>
          <p:nvPr/>
        </p:nvSpPr>
        <p:spPr>
          <a:xfrm>
            <a:off x="16161636" y="6286500"/>
            <a:ext cx="6451314" cy="2476500"/>
          </a:xfrm>
          <a:prstGeom prst="rect">
            <a:avLst/>
          </a:prstGeom>
        </p:spPr>
        <p:txBody>
          <a:bodyPr lIns="91440" tIns="45720" rIns="91440" bIns="45720"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defTabSz="533400">
              <a:spcBef>
                <a:spcPct val="0"/>
              </a:spcBef>
            </a:pPr>
            <a:r>
              <a:rPr lang="en-US" dirty="0">
                <a:ea typeface="Noto Sans Symbols"/>
                <a:cs typeface="Noto Sans Symbols"/>
              </a:rPr>
              <a:t>A plan that will be submitted to the federal government to access funding for programs to help Alabama households afford, adopt, and use broadband.</a:t>
            </a:r>
          </a:p>
        </p:txBody>
      </p:sp>
      <p:sp>
        <p:nvSpPr>
          <p:cNvPr id="51" name="Text Placeholder 4">
            <a:extLst>
              <a:ext uri="{FF2B5EF4-FFF2-40B4-BE49-F238E27FC236}">
                <a16:creationId xmlns:a16="http://schemas.microsoft.com/office/drawing/2014/main" id="{6FF38635-1DE4-3A7E-5152-C2F1858D8D74}"/>
              </a:ext>
            </a:extLst>
          </p:cNvPr>
          <p:cNvSpPr txBox="1">
            <a:spLocks/>
          </p:cNvSpPr>
          <p:nvPr/>
        </p:nvSpPr>
        <p:spPr>
          <a:xfrm>
            <a:off x="1727880" y="10553699"/>
            <a:ext cx="6505253" cy="1313512"/>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b="1" dirty="0">
                <a:solidFill>
                  <a:srgbClr val="242451"/>
                </a:solidFill>
              </a:rPr>
              <a:t>Oct. 13: </a:t>
            </a:r>
            <a:r>
              <a:rPr lang="en-US" dirty="0">
                <a:solidFill>
                  <a:srgbClr val="242451"/>
                </a:solidFill>
              </a:rPr>
              <a:t>Application periods close for both programs</a:t>
            </a:r>
          </a:p>
        </p:txBody>
      </p:sp>
      <p:sp>
        <p:nvSpPr>
          <p:cNvPr id="52" name="Text Placeholder 4">
            <a:extLst>
              <a:ext uri="{FF2B5EF4-FFF2-40B4-BE49-F238E27FC236}">
                <a16:creationId xmlns:a16="http://schemas.microsoft.com/office/drawing/2014/main" id="{8E109638-F61F-D4CF-6F3A-F042F2E22070}"/>
              </a:ext>
            </a:extLst>
          </p:cNvPr>
          <p:cNvSpPr txBox="1">
            <a:spLocks/>
          </p:cNvSpPr>
          <p:nvPr/>
        </p:nvSpPr>
        <p:spPr>
          <a:xfrm>
            <a:off x="8955102" y="9472246"/>
            <a:ext cx="6505253" cy="2413564"/>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b="1" dirty="0">
                <a:solidFill>
                  <a:srgbClr val="242451"/>
                </a:solidFill>
              </a:rPr>
              <a:t>Aug. 28: </a:t>
            </a:r>
            <a:r>
              <a:rPr lang="en-US" dirty="0">
                <a:solidFill>
                  <a:srgbClr val="242451"/>
                </a:solidFill>
              </a:rPr>
              <a:t>Five Year Action Plan submitted to federal gov’t</a:t>
            </a:r>
          </a:p>
          <a:p>
            <a:pPr hangingPunct="1"/>
            <a:r>
              <a:rPr lang="en-US" b="1" dirty="0">
                <a:solidFill>
                  <a:srgbClr val="242451"/>
                </a:solidFill>
              </a:rPr>
              <a:t>Nov.: </a:t>
            </a:r>
            <a:r>
              <a:rPr lang="en-US" dirty="0">
                <a:solidFill>
                  <a:srgbClr val="242451"/>
                </a:solidFill>
              </a:rPr>
              <a:t>Initial Proposal Volumes I &amp; II public comment periods will open for 30 days</a:t>
            </a:r>
          </a:p>
        </p:txBody>
      </p:sp>
      <p:sp>
        <p:nvSpPr>
          <p:cNvPr id="53" name="Text Placeholder 4">
            <a:extLst>
              <a:ext uri="{FF2B5EF4-FFF2-40B4-BE49-F238E27FC236}">
                <a16:creationId xmlns:a16="http://schemas.microsoft.com/office/drawing/2014/main" id="{04BA209B-B29A-6EE3-1EB5-4AF820EC0270}"/>
              </a:ext>
            </a:extLst>
          </p:cNvPr>
          <p:cNvSpPr txBox="1">
            <a:spLocks/>
          </p:cNvSpPr>
          <p:nvPr/>
        </p:nvSpPr>
        <p:spPr>
          <a:xfrm>
            <a:off x="16134666" y="10325099"/>
            <a:ext cx="6505253" cy="1540721"/>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b="1" dirty="0">
                <a:solidFill>
                  <a:srgbClr val="242451"/>
                </a:solidFill>
              </a:rPr>
              <a:t>Mid-Oct. to mid-Nov.: </a:t>
            </a:r>
            <a:r>
              <a:rPr lang="en-US" dirty="0">
                <a:solidFill>
                  <a:srgbClr val="242451"/>
                </a:solidFill>
              </a:rPr>
              <a:t>Public comment period</a:t>
            </a:r>
          </a:p>
          <a:p>
            <a:pPr hangingPunct="1"/>
            <a:r>
              <a:rPr lang="en-US" b="1" dirty="0">
                <a:solidFill>
                  <a:srgbClr val="242451"/>
                </a:solidFill>
              </a:rPr>
              <a:t>Nov. 30: </a:t>
            </a:r>
            <a:r>
              <a:rPr lang="en-US" dirty="0">
                <a:solidFill>
                  <a:srgbClr val="242451"/>
                </a:solidFill>
              </a:rPr>
              <a:t>Submit to federal gov’t</a:t>
            </a:r>
          </a:p>
        </p:txBody>
      </p:sp>
    </p:spTree>
    <p:extLst>
      <p:ext uri="{BB962C8B-B14F-4D97-AF65-F5344CB8AC3E}">
        <p14:creationId xmlns:p14="http://schemas.microsoft.com/office/powerpoint/2010/main" val="3605306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A7771B-CBB6-9B41-5BC1-C9DCA08534D9}"/>
              </a:ext>
            </a:extLst>
          </p:cNvPr>
          <p:cNvSpPr>
            <a:spLocks noGrp="1"/>
          </p:cNvSpPr>
          <p:nvPr>
            <p:ph type="body" sz="quarter" idx="21"/>
          </p:nvPr>
        </p:nvSpPr>
        <p:spPr/>
        <p:txBody>
          <a:bodyPr>
            <a:noAutofit/>
          </a:bodyPr>
          <a:lstStyle/>
          <a:p>
            <a:r>
              <a:rPr lang="en-US" dirty="0"/>
              <a:t>Overview of the BEAD program</a:t>
            </a:r>
          </a:p>
        </p:txBody>
      </p:sp>
      <p:sp>
        <p:nvSpPr>
          <p:cNvPr id="16" name="Rectangle 15">
            <a:extLst>
              <a:ext uri="{FF2B5EF4-FFF2-40B4-BE49-F238E27FC236}">
                <a16:creationId xmlns:a16="http://schemas.microsoft.com/office/drawing/2014/main" id="{AF263670-8726-458D-6A47-0F083D395356}"/>
              </a:ext>
            </a:extLst>
          </p:cNvPr>
          <p:cNvSpPr/>
          <p:nvPr/>
        </p:nvSpPr>
        <p:spPr>
          <a:xfrm>
            <a:off x="52137" y="8603226"/>
            <a:ext cx="24250650" cy="2998224"/>
          </a:xfrm>
          <a:prstGeom prst="rect">
            <a:avLst/>
          </a:prstGeom>
          <a:solidFill>
            <a:schemeClr val="bg1">
              <a:lumMod val="85000"/>
            </a:schemeClr>
          </a:solidFill>
          <a:ln w="31750">
            <a:solidFill>
              <a:srgbClr val="2424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D63FDE27-961C-CCD3-37D5-B51780D3A19F}"/>
              </a:ext>
            </a:extLst>
          </p:cNvPr>
          <p:cNvSpPr/>
          <p:nvPr/>
        </p:nvSpPr>
        <p:spPr>
          <a:xfrm>
            <a:off x="1115735" y="9221925"/>
            <a:ext cx="21941608" cy="1996801"/>
          </a:xfrm>
          <a:prstGeom prst="rightArrow">
            <a:avLst/>
          </a:prstGeom>
          <a:solidFill>
            <a:srgbClr val="33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1DE31A3-D71E-EB63-B75C-FE65A4B559CA}"/>
              </a:ext>
            </a:extLst>
          </p:cNvPr>
          <p:cNvSpPr/>
          <p:nvPr/>
        </p:nvSpPr>
        <p:spPr>
          <a:xfrm>
            <a:off x="1372177" y="3738556"/>
            <a:ext cx="21685166" cy="4275075"/>
          </a:xfrm>
          <a:prstGeom prst="rect">
            <a:avLst/>
          </a:prstGeom>
          <a:solidFill>
            <a:schemeClr val="bg1"/>
          </a:solidFill>
          <a:ln w="34925">
            <a:solidFill>
              <a:srgbClr val="242451"/>
            </a:solidFill>
          </a:ln>
          <a:effectLst/>
        </p:spPr>
        <p:txBody>
          <a:bodyPr lIns="91440" tIns="45720" rIns="91440" bIns="45720" anchor="ctr">
            <a:normAutofit/>
          </a:bodyPr>
          <a:lstStyle/>
          <a:p>
            <a:pPr>
              <a:buClrTx/>
              <a:defRPr/>
            </a:pPr>
            <a:endParaRPr kumimoji="0" lang="fr-FR" sz="2000" b="1" i="0" u="none" strike="noStrike" kern="1200" cap="none" spc="0" normalizeH="0" baseline="0" noProof="0" dirty="0">
              <a:ln>
                <a:noFill/>
              </a:ln>
              <a:solidFill>
                <a:srgbClr val="242451"/>
              </a:solidFill>
              <a:effectLst/>
              <a:uLnTx/>
              <a:uFillTx/>
              <a:latin typeface="Gotham"/>
              <a:ea typeface="Open Sans SemiBold"/>
              <a:cs typeface="Open Sans SemiBold"/>
            </a:endParaRPr>
          </a:p>
        </p:txBody>
      </p:sp>
      <p:sp>
        <p:nvSpPr>
          <p:cNvPr id="20" name="TextBox 19">
            <a:extLst>
              <a:ext uri="{FF2B5EF4-FFF2-40B4-BE49-F238E27FC236}">
                <a16:creationId xmlns:a16="http://schemas.microsoft.com/office/drawing/2014/main" id="{FD8F6D4C-037C-0A46-F3EC-79B7D7AE66DC}"/>
              </a:ext>
            </a:extLst>
          </p:cNvPr>
          <p:cNvSpPr txBox="1"/>
          <p:nvPr/>
        </p:nvSpPr>
        <p:spPr>
          <a:xfrm>
            <a:off x="480243" y="8886032"/>
            <a:ext cx="23356502" cy="646331"/>
          </a:xfrm>
          <a:prstGeom prst="rect">
            <a:avLst/>
          </a:prstGeom>
          <a:noFill/>
        </p:spPr>
        <p:txBody>
          <a:bodyPr wrap="square" rtlCol="0">
            <a:spAutoFit/>
          </a:bodyPr>
          <a:lstStyle/>
          <a:p>
            <a:pPr algn="l"/>
            <a:r>
              <a:rPr lang="en-US" sz="3600" b="1" dirty="0">
                <a:solidFill>
                  <a:schemeClr val="tx1">
                    <a:lumMod val="75000"/>
                    <a:lumOff val="25000"/>
                  </a:schemeClr>
                </a:solidFill>
                <a:latin typeface="+mj-lt"/>
                <a:ea typeface="Open Sans" panose="020B0606030504020204" pitchFamily="34" charset="0"/>
                <a:cs typeface="Open Sans" panose="020B0606030504020204" pitchFamily="34" charset="0"/>
              </a:rPr>
              <a:t>      BEAD planning		         Challenge Process and provisional grant program   	   Deployment</a:t>
            </a:r>
          </a:p>
        </p:txBody>
      </p:sp>
      <p:sp>
        <p:nvSpPr>
          <p:cNvPr id="21" name="TextBox 20">
            <a:extLst>
              <a:ext uri="{FF2B5EF4-FFF2-40B4-BE49-F238E27FC236}">
                <a16:creationId xmlns:a16="http://schemas.microsoft.com/office/drawing/2014/main" id="{DF9AB128-5B01-ED9E-A9E4-52F581E75E8F}"/>
              </a:ext>
            </a:extLst>
          </p:cNvPr>
          <p:cNvSpPr txBox="1"/>
          <p:nvPr/>
        </p:nvSpPr>
        <p:spPr>
          <a:xfrm>
            <a:off x="2601635" y="9862343"/>
            <a:ext cx="1755058" cy="707886"/>
          </a:xfrm>
          <a:prstGeom prst="rect">
            <a:avLst/>
          </a:prstGeom>
          <a:noFill/>
        </p:spPr>
        <p:txBody>
          <a:bodyPr wrap="square" rtlCol="0">
            <a:spAutoFit/>
          </a:bodyPr>
          <a:lstStyle/>
          <a:p>
            <a:pPr algn="ctr"/>
            <a:r>
              <a:rPr lang="en-US" sz="4000" b="1">
                <a:solidFill>
                  <a:schemeClr val="bg1"/>
                </a:solidFill>
                <a:latin typeface="Gotham"/>
                <a:cs typeface="Aharoni" panose="020B0604020202020204" pitchFamily="2" charset="-79"/>
              </a:rPr>
              <a:t>2023</a:t>
            </a:r>
          </a:p>
        </p:txBody>
      </p:sp>
      <p:sp>
        <p:nvSpPr>
          <p:cNvPr id="23" name="TextBox 22">
            <a:extLst>
              <a:ext uri="{FF2B5EF4-FFF2-40B4-BE49-F238E27FC236}">
                <a16:creationId xmlns:a16="http://schemas.microsoft.com/office/drawing/2014/main" id="{6365CACA-BFFD-F2A7-1201-11630C4E01F7}"/>
              </a:ext>
            </a:extLst>
          </p:cNvPr>
          <p:cNvSpPr txBox="1"/>
          <p:nvPr/>
        </p:nvSpPr>
        <p:spPr>
          <a:xfrm>
            <a:off x="10609841" y="9862343"/>
            <a:ext cx="1755058" cy="707886"/>
          </a:xfrm>
          <a:prstGeom prst="rect">
            <a:avLst/>
          </a:prstGeom>
          <a:noFill/>
        </p:spPr>
        <p:txBody>
          <a:bodyPr wrap="square" rtlCol="0">
            <a:spAutoFit/>
          </a:bodyPr>
          <a:lstStyle/>
          <a:p>
            <a:pPr algn="ctr"/>
            <a:r>
              <a:rPr lang="en-US" sz="4000" b="1" dirty="0">
                <a:solidFill>
                  <a:schemeClr val="bg1"/>
                </a:solidFill>
                <a:latin typeface="Gotham"/>
              </a:rPr>
              <a:t>2024</a:t>
            </a:r>
          </a:p>
        </p:txBody>
      </p:sp>
      <p:sp>
        <p:nvSpPr>
          <p:cNvPr id="24" name="TextBox 23">
            <a:extLst>
              <a:ext uri="{FF2B5EF4-FFF2-40B4-BE49-F238E27FC236}">
                <a16:creationId xmlns:a16="http://schemas.microsoft.com/office/drawing/2014/main" id="{85AE0637-9122-C546-DF71-D873159500BD}"/>
              </a:ext>
            </a:extLst>
          </p:cNvPr>
          <p:cNvSpPr txBox="1"/>
          <p:nvPr/>
        </p:nvSpPr>
        <p:spPr>
          <a:xfrm>
            <a:off x="18487226" y="9846351"/>
            <a:ext cx="1755058" cy="707886"/>
          </a:xfrm>
          <a:prstGeom prst="rect">
            <a:avLst/>
          </a:prstGeom>
          <a:noFill/>
        </p:spPr>
        <p:txBody>
          <a:bodyPr wrap="square" rtlCol="0">
            <a:spAutoFit/>
          </a:bodyPr>
          <a:lstStyle/>
          <a:p>
            <a:pPr algn="ctr"/>
            <a:r>
              <a:rPr lang="en-US" sz="4000" b="1" dirty="0">
                <a:solidFill>
                  <a:schemeClr val="bg1"/>
                </a:solidFill>
                <a:latin typeface="Gotham"/>
              </a:rPr>
              <a:t>2025</a:t>
            </a:r>
          </a:p>
        </p:txBody>
      </p:sp>
      <p:sp>
        <p:nvSpPr>
          <p:cNvPr id="26" name="Text Placeholder 4">
            <a:extLst>
              <a:ext uri="{FF2B5EF4-FFF2-40B4-BE49-F238E27FC236}">
                <a16:creationId xmlns:a16="http://schemas.microsoft.com/office/drawing/2014/main" id="{5EE00E7C-4EBE-0418-797E-6A459D45EA2E}"/>
              </a:ext>
            </a:extLst>
          </p:cNvPr>
          <p:cNvSpPr txBox="1">
            <a:spLocks/>
          </p:cNvSpPr>
          <p:nvPr/>
        </p:nvSpPr>
        <p:spPr>
          <a:xfrm>
            <a:off x="1821704" y="3738556"/>
            <a:ext cx="20847795" cy="4275075"/>
          </a:xfrm>
          <a:prstGeom prst="rect">
            <a:avLst/>
          </a:prstGeom>
        </p:spPr>
        <p:txBody>
          <a:bodyPr anchor="ctr">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sz="3200" dirty="0"/>
              <a:t>In June, Alabama was allocated $1.4 billion of federal BEAD funds that will become available following completion of the federal planning cycle.</a:t>
            </a:r>
          </a:p>
          <a:p>
            <a:pPr hangingPunct="1"/>
            <a:r>
              <a:rPr lang="en-US" sz="3200" dirty="0"/>
              <a:t>Funds are prioritized for unserved locations first—those that cannot get internet service of 25/3 Mbps– and underserved second--those that can get internet service between 25/3 and 100/20 Mbps only.</a:t>
            </a:r>
          </a:p>
          <a:p>
            <a:pPr hangingPunct="1"/>
            <a:r>
              <a:rPr lang="en-US" sz="3200" dirty="0"/>
              <a:t>ADECA has submitted to the federal government the first of four BEAD plans, with others currently in preparation.</a:t>
            </a:r>
          </a:p>
        </p:txBody>
      </p:sp>
      <p:sp>
        <p:nvSpPr>
          <p:cNvPr id="27" name="Text Placeholder 4">
            <a:extLst>
              <a:ext uri="{FF2B5EF4-FFF2-40B4-BE49-F238E27FC236}">
                <a16:creationId xmlns:a16="http://schemas.microsoft.com/office/drawing/2014/main" id="{BF2B2600-6D2E-2A32-FDC3-D8D49A8516D5}"/>
              </a:ext>
            </a:extLst>
          </p:cNvPr>
          <p:cNvSpPr txBox="1">
            <a:spLocks/>
          </p:cNvSpPr>
          <p:nvPr/>
        </p:nvSpPr>
        <p:spPr>
          <a:xfrm>
            <a:off x="1301257" y="12362615"/>
            <a:ext cx="17536114" cy="341632"/>
          </a:xfrm>
          <a:prstGeom prst="rect">
            <a:avLst/>
          </a:prstGeom>
        </p:spPr>
        <p:txBody>
          <a:bodyPr anchor="t">
            <a:spAutoFit/>
          </a:bodyPr>
          <a:lstStyle>
            <a:lvl1pPr marL="0" marR="0" indent="0" algn="l" defTabSz="825500" rtl="0" latinLnBrk="0">
              <a:lnSpc>
                <a:spcPct val="90000"/>
              </a:lnSpc>
              <a:spcBef>
                <a:spcPts val="0"/>
              </a:spcBef>
              <a:spcAft>
                <a:spcPts val="0"/>
              </a:spcAft>
              <a:buClrTx/>
              <a:buSzTx/>
              <a:buFontTx/>
              <a:buNone/>
              <a:tabLst/>
              <a:defRPr sz="2400" b="1" i="0" u="none" strike="noStrike" cap="none" spc="0" baseline="0">
                <a:solidFill>
                  <a:srgbClr val="212121"/>
                </a:solidFill>
                <a:uFillTx/>
                <a:latin typeface="Gill Sans" panose="020B0502020104020203" pitchFamily="34" charset="-79"/>
                <a:ea typeface="Gill Sans" panose="020B0502020104020203" pitchFamily="34" charset="-79"/>
                <a:cs typeface="Gill Sans" panose="020B0502020104020203" pitchFamily="34" charset="-79"/>
                <a:sym typeface="NunitoSans-Extra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B50B12B3-D302-D742-AEA8-F03DE9ADCA1C}" type="slidenum">
              <a:rPr lang="en-US" sz="1800" b="0" smtClean="0">
                <a:solidFill>
                  <a:srgbClr val="242451"/>
                </a:solidFill>
              </a:rPr>
              <a:pPr hangingPunct="1"/>
              <a:t>5</a:t>
            </a:fld>
            <a:endParaRPr lang="en-US" sz="1800" b="0" dirty="0">
              <a:solidFill>
                <a:srgbClr val="242451"/>
              </a:solidFill>
            </a:endParaRPr>
          </a:p>
        </p:txBody>
      </p:sp>
    </p:spTree>
    <p:extLst>
      <p:ext uri="{BB962C8B-B14F-4D97-AF65-F5344CB8AC3E}">
        <p14:creationId xmlns:p14="http://schemas.microsoft.com/office/powerpoint/2010/main" val="173028813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2461D75-E8A9-2A29-45FA-71985F0D0AFD}"/>
              </a:ext>
            </a:extLst>
          </p:cNvPr>
          <p:cNvSpPr>
            <a:spLocks noGrp="1"/>
          </p:cNvSpPr>
          <p:nvPr>
            <p:ph type="body" sz="quarter" idx="23"/>
          </p:nvPr>
        </p:nvSpPr>
        <p:spPr/>
        <p:txBody>
          <a:bodyPr/>
          <a:lstStyle/>
          <a:p>
            <a:r>
              <a:rPr lang="en-US"/>
              <a:t> </a:t>
            </a:r>
          </a:p>
        </p:txBody>
      </p:sp>
      <p:sp>
        <p:nvSpPr>
          <p:cNvPr id="10" name="Text Placeholder 4">
            <a:extLst>
              <a:ext uri="{FF2B5EF4-FFF2-40B4-BE49-F238E27FC236}">
                <a16:creationId xmlns:a16="http://schemas.microsoft.com/office/drawing/2014/main" id="{19EDE7AA-21AF-0889-43F3-E0EDC239277A}"/>
              </a:ext>
            </a:extLst>
          </p:cNvPr>
          <p:cNvSpPr txBox="1">
            <a:spLocks/>
          </p:cNvSpPr>
          <p:nvPr/>
        </p:nvSpPr>
        <p:spPr>
          <a:xfrm>
            <a:off x="1301257" y="12362615"/>
            <a:ext cx="17536114" cy="341632"/>
          </a:xfrm>
          <a:prstGeom prst="rect">
            <a:avLst/>
          </a:prstGeom>
        </p:spPr>
        <p:txBody>
          <a:bodyPr anchor="t">
            <a:spAutoFit/>
          </a:bodyPr>
          <a:lstStyle>
            <a:lvl1pPr marL="0" marR="0" indent="0" algn="l" defTabSz="825500" rtl="0" latinLnBrk="0">
              <a:lnSpc>
                <a:spcPct val="90000"/>
              </a:lnSpc>
              <a:spcBef>
                <a:spcPts val="0"/>
              </a:spcBef>
              <a:spcAft>
                <a:spcPts val="0"/>
              </a:spcAft>
              <a:buClrTx/>
              <a:buSzTx/>
              <a:buFontTx/>
              <a:buNone/>
              <a:tabLst/>
              <a:defRPr sz="2400" b="1" i="0" u="none" strike="noStrike" cap="none" spc="0" baseline="0">
                <a:solidFill>
                  <a:srgbClr val="212121"/>
                </a:solidFill>
                <a:uFillTx/>
                <a:latin typeface="Gill Sans" panose="020B0502020104020203" pitchFamily="34" charset="-79"/>
                <a:ea typeface="Gill Sans" panose="020B0502020104020203" pitchFamily="34" charset="-79"/>
                <a:cs typeface="Gill Sans" panose="020B0502020104020203" pitchFamily="34" charset="-79"/>
                <a:sym typeface="NunitoSans-Extra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B50B12B3-D302-D742-AEA8-F03DE9ADCA1C}" type="slidenum">
              <a:rPr lang="en-US" sz="1800" b="0" smtClean="0">
                <a:solidFill>
                  <a:srgbClr val="242451"/>
                </a:solidFill>
              </a:rPr>
              <a:pPr hangingPunct="1"/>
              <a:t>6</a:t>
            </a:fld>
            <a:endParaRPr lang="en-US" sz="1800" b="0" dirty="0">
              <a:solidFill>
                <a:srgbClr val="242451"/>
              </a:solidFill>
            </a:endParaRPr>
          </a:p>
        </p:txBody>
      </p:sp>
      <p:sp>
        <p:nvSpPr>
          <p:cNvPr id="36" name="Text Placeholder 1">
            <a:extLst>
              <a:ext uri="{FF2B5EF4-FFF2-40B4-BE49-F238E27FC236}">
                <a16:creationId xmlns:a16="http://schemas.microsoft.com/office/drawing/2014/main" id="{0F20154F-D91E-AD23-82B5-FFE875787066}"/>
              </a:ext>
            </a:extLst>
          </p:cNvPr>
          <p:cNvSpPr>
            <a:spLocks noGrp="1"/>
          </p:cNvSpPr>
          <p:nvPr>
            <p:ph type="body" sz="quarter" idx="21"/>
          </p:nvPr>
        </p:nvSpPr>
        <p:spPr>
          <a:xfrm>
            <a:off x="1326657" y="1524000"/>
            <a:ext cx="21730686" cy="1141338"/>
          </a:xfrm>
        </p:spPr>
        <p:txBody>
          <a:bodyPr>
            <a:noAutofit/>
          </a:bodyPr>
          <a:lstStyle/>
          <a:p>
            <a:r>
              <a:rPr lang="en-US" dirty="0"/>
              <a:t>BEAD plan status</a:t>
            </a:r>
          </a:p>
        </p:txBody>
      </p:sp>
      <p:graphicFrame>
        <p:nvGraphicFramePr>
          <p:cNvPr id="5" name="Diagram 4">
            <a:extLst>
              <a:ext uri="{FF2B5EF4-FFF2-40B4-BE49-F238E27FC236}">
                <a16:creationId xmlns:a16="http://schemas.microsoft.com/office/drawing/2014/main" id="{53CE2DBA-029E-FA2F-1579-B8BA28BF2BB7}"/>
              </a:ext>
            </a:extLst>
          </p:cNvPr>
          <p:cNvGraphicFramePr/>
          <p:nvPr>
            <p:extLst>
              <p:ext uri="{D42A27DB-BD31-4B8C-83A1-F6EECF244321}">
                <p14:modId xmlns:p14="http://schemas.microsoft.com/office/powerpoint/2010/main" val="1633955495"/>
              </p:ext>
            </p:extLst>
          </p:nvPr>
        </p:nvGraphicFramePr>
        <p:xfrm>
          <a:off x="871501" y="2724332"/>
          <a:ext cx="21531299" cy="9846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225227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2461D75-E8A9-2A29-45FA-71985F0D0AFD}"/>
              </a:ext>
            </a:extLst>
          </p:cNvPr>
          <p:cNvSpPr>
            <a:spLocks noGrp="1"/>
          </p:cNvSpPr>
          <p:nvPr>
            <p:ph type="body" sz="quarter" idx="23"/>
          </p:nvPr>
        </p:nvSpPr>
        <p:spPr/>
        <p:txBody>
          <a:bodyPr/>
          <a:lstStyle/>
          <a:p>
            <a:r>
              <a:rPr lang="en-US"/>
              <a:t> </a:t>
            </a:r>
          </a:p>
        </p:txBody>
      </p:sp>
      <p:sp>
        <p:nvSpPr>
          <p:cNvPr id="36" name="Text Placeholder 1">
            <a:extLst>
              <a:ext uri="{FF2B5EF4-FFF2-40B4-BE49-F238E27FC236}">
                <a16:creationId xmlns:a16="http://schemas.microsoft.com/office/drawing/2014/main" id="{0F20154F-D91E-AD23-82B5-FFE875787066}"/>
              </a:ext>
            </a:extLst>
          </p:cNvPr>
          <p:cNvSpPr>
            <a:spLocks noGrp="1"/>
          </p:cNvSpPr>
          <p:nvPr>
            <p:ph type="body" sz="quarter" idx="21"/>
          </p:nvPr>
        </p:nvSpPr>
        <p:spPr>
          <a:xfrm>
            <a:off x="6619460" y="1524000"/>
            <a:ext cx="17764539" cy="1141338"/>
          </a:xfrm>
        </p:spPr>
        <p:txBody>
          <a:bodyPr>
            <a:noAutofit/>
          </a:bodyPr>
          <a:lstStyle/>
          <a:p>
            <a:pPr algn="ctr"/>
            <a:r>
              <a:rPr lang="en-US" dirty="0"/>
              <a:t>Digital Opportunity plan status</a:t>
            </a:r>
          </a:p>
        </p:txBody>
      </p:sp>
      <p:sp>
        <p:nvSpPr>
          <p:cNvPr id="2" name="Rectangle 1">
            <a:extLst>
              <a:ext uri="{FF2B5EF4-FFF2-40B4-BE49-F238E27FC236}">
                <a16:creationId xmlns:a16="http://schemas.microsoft.com/office/drawing/2014/main" id="{E93CC420-ECFB-82E5-BD0A-D6A11F7C9503}"/>
              </a:ext>
            </a:extLst>
          </p:cNvPr>
          <p:cNvSpPr/>
          <p:nvPr/>
        </p:nvSpPr>
        <p:spPr>
          <a:xfrm>
            <a:off x="-1" y="0"/>
            <a:ext cx="6619461" cy="13716000"/>
          </a:xfrm>
          <a:prstGeom prst="rect">
            <a:avLst/>
          </a:prstGeom>
          <a:solidFill>
            <a:srgbClr val="2424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4">
            <a:extLst>
              <a:ext uri="{FF2B5EF4-FFF2-40B4-BE49-F238E27FC236}">
                <a16:creationId xmlns:a16="http://schemas.microsoft.com/office/drawing/2014/main" id="{D0AABB98-0ED3-5D18-B719-C8412A015F82}"/>
              </a:ext>
            </a:extLst>
          </p:cNvPr>
          <p:cNvSpPr txBox="1">
            <a:spLocks/>
          </p:cNvSpPr>
          <p:nvPr/>
        </p:nvSpPr>
        <p:spPr>
          <a:xfrm>
            <a:off x="538323" y="2476499"/>
            <a:ext cx="5504668" cy="9370943"/>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sz="3200" dirty="0">
                <a:solidFill>
                  <a:schemeClr val="bg1"/>
                </a:solidFill>
              </a:rPr>
              <a:t>ADECA conducted extensive outreach to communities, Tribes, nonprofits, institutions, and the public.</a:t>
            </a:r>
          </a:p>
          <a:p>
            <a:pPr hangingPunct="1"/>
            <a:endParaRPr lang="en-US" sz="3200" dirty="0">
              <a:solidFill>
                <a:schemeClr val="bg1"/>
              </a:solidFill>
            </a:endParaRPr>
          </a:p>
          <a:p>
            <a:pPr hangingPunct="1"/>
            <a:r>
              <a:rPr lang="en-US" sz="3200" dirty="0">
                <a:solidFill>
                  <a:schemeClr val="bg1"/>
                </a:solidFill>
              </a:rPr>
              <a:t>The draft plan will open for public comment later this month and will be submitted to the federal government by Nov. 30.</a:t>
            </a:r>
          </a:p>
          <a:p>
            <a:pPr hangingPunct="1"/>
            <a:endParaRPr lang="en-US" sz="3200" dirty="0">
              <a:solidFill>
                <a:schemeClr val="bg1"/>
              </a:solidFill>
            </a:endParaRPr>
          </a:p>
          <a:p>
            <a:pPr hangingPunct="1"/>
            <a:r>
              <a:rPr lang="en-US" sz="3200" dirty="0">
                <a:solidFill>
                  <a:schemeClr val="bg1"/>
                </a:solidFill>
              </a:rPr>
              <a:t>Federal approval of the plan will be part of how Alabama accesses related federal funds next year.</a:t>
            </a:r>
          </a:p>
        </p:txBody>
      </p:sp>
      <p:sp>
        <p:nvSpPr>
          <p:cNvPr id="13" name="Google Shape;64;p3">
            <a:extLst>
              <a:ext uri="{FF2B5EF4-FFF2-40B4-BE49-F238E27FC236}">
                <a16:creationId xmlns:a16="http://schemas.microsoft.com/office/drawing/2014/main" id="{5A0E738C-9C36-B88A-C3A1-AD283935694C}"/>
              </a:ext>
            </a:extLst>
          </p:cNvPr>
          <p:cNvSpPr/>
          <p:nvPr/>
        </p:nvSpPr>
        <p:spPr>
          <a:xfrm>
            <a:off x="12787670" y="4324781"/>
            <a:ext cx="5405484" cy="3308473"/>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Gill Sans"/>
              <a:ea typeface="Gill Sans"/>
              <a:cs typeface="Gill Sans"/>
              <a:sym typeface="Gill Sans"/>
            </a:endParaRPr>
          </a:p>
        </p:txBody>
      </p:sp>
      <p:sp>
        <p:nvSpPr>
          <p:cNvPr id="14" name="Google Shape;66;p3">
            <a:extLst>
              <a:ext uri="{FF2B5EF4-FFF2-40B4-BE49-F238E27FC236}">
                <a16:creationId xmlns:a16="http://schemas.microsoft.com/office/drawing/2014/main" id="{66ABE883-91B4-8E8D-9996-E0650B44BBFD}"/>
              </a:ext>
            </a:extLst>
          </p:cNvPr>
          <p:cNvSpPr/>
          <p:nvPr/>
        </p:nvSpPr>
        <p:spPr>
          <a:xfrm>
            <a:off x="7126911" y="4324781"/>
            <a:ext cx="5405484" cy="3308473"/>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Gill Sans"/>
              <a:ea typeface="Gill Sans"/>
              <a:cs typeface="Gill Sans"/>
              <a:sym typeface="Gill Sans"/>
            </a:endParaRPr>
          </a:p>
        </p:txBody>
      </p:sp>
      <p:pic>
        <p:nvPicPr>
          <p:cNvPr id="15" name="Google Shape;70;p3" descr="Work from home Wi-Fi with solid fill">
            <a:extLst>
              <a:ext uri="{FF2B5EF4-FFF2-40B4-BE49-F238E27FC236}">
                <a16:creationId xmlns:a16="http://schemas.microsoft.com/office/drawing/2014/main" id="{D4D47666-A0E5-E73B-ED4D-556461D95ABA}"/>
              </a:ext>
            </a:extLst>
          </p:cNvPr>
          <p:cNvPicPr preferRelativeResize="0"/>
          <p:nvPr/>
        </p:nvPicPr>
        <p:blipFill rotWithShape="1">
          <a:blip r:embed="rId2">
            <a:alphaModFix/>
          </a:blip>
          <a:srcRect/>
          <a:stretch/>
        </p:blipFill>
        <p:spPr>
          <a:xfrm>
            <a:off x="7246214" y="5398365"/>
            <a:ext cx="1161304" cy="1161304"/>
          </a:xfrm>
          <a:prstGeom prst="rect">
            <a:avLst/>
          </a:prstGeom>
          <a:noFill/>
          <a:ln>
            <a:noFill/>
          </a:ln>
        </p:spPr>
      </p:pic>
      <p:sp>
        <p:nvSpPr>
          <p:cNvPr id="16" name="Google Shape;71;p3">
            <a:extLst>
              <a:ext uri="{FF2B5EF4-FFF2-40B4-BE49-F238E27FC236}">
                <a16:creationId xmlns:a16="http://schemas.microsoft.com/office/drawing/2014/main" id="{DCE75906-E943-1F9F-DDF8-B76B0A930FF1}"/>
              </a:ext>
            </a:extLst>
          </p:cNvPr>
          <p:cNvSpPr txBox="1"/>
          <p:nvPr/>
        </p:nvSpPr>
        <p:spPr>
          <a:xfrm>
            <a:off x="8515423" y="4324781"/>
            <a:ext cx="3783112" cy="330847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42451"/>
              </a:buClr>
              <a:buSzPts val="2800"/>
              <a:buFont typeface="Gill Sans"/>
              <a:buNone/>
            </a:pPr>
            <a:r>
              <a:rPr lang="en-US" sz="2800" b="1" i="0" u="none" strike="noStrike" cap="none" dirty="0">
                <a:solidFill>
                  <a:srgbClr val="242451"/>
                </a:solidFill>
                <a:latin typeface="Gill Sans"/>
                <a:ea typeface="Gill Sans"/>
                <a:cs typeface="Gill Sans"/>
                <a:sym typeface="Gill Sans"/>
              </a:rPr>
              <a:t>Broadband Access</a:t>
            </a:r>
            <a:endParaRPr sz="2800" b="0" i="0" u="none" strike="noStrike" cap="none" dirty="0">
              <a:solidFill>
                <a:srgbClr val="242451"/>
              </a:solidFill>
              <a:latin typeface="Gill Sans"/>
              <a:ea typeface="Gill Sans"/>
              <a:cs typeface="Gill Sans"/>
              <a:sym typeface="Gill Sans"/>
            </a:endParaRPr>
          </a:p>
          <a:p>
            <a:pPr marL="0" marR="0" lvl="0" indent="0" algn="l" rtl="0">
              <a:lnSpc>
                <a:spcPct val="90000"/>
              </a:lnSpc>
              <a:spcBef>
                <a:spcPts val="1200"/>
              </a:spcBef>
              <a:spcAft>
                <a:spcPts val="0"/>
              </a:spcAft>
              <a:buClr>
                <a:srgbClr val="242451"/>
              </a:buClr>
              <a:buSzPts val="2400"/>
              <a:buFont typeface="Gill Sans"/>
              <a:buNone/>
            </a:pPr>
            <a:r>
              <a:rPr lang="en-US" sz="2400" b="0" i="0" u="none" strike="noStrike" cap="none" dirty="0">
                <a:solidFill>
                  <a:srgbClr val="242451"/>
                </a:solidFill>
                <a:latin typeface="Gill Sans"/>
                <a:ea typeface="Gill Sans"/>
                <a:cs typeface="Gill Sans"/>
                <a:sym typeface="Gill Sans"/>
              </a:rPr>
              <a:t>Affordable, accessible, and reliable high-speed home internet service is available for all.</a:t>
            </a:r>
            <a:endParaRPr dirty="0"/>
          </a:p>
        </p:txBody>
      </p:sp>
      <p:sp>
        <p:nvSpPr>
          <p:cNvPr id="17" name="Google Shape;72;p3">
            <a:extLst>
              <a:ext uri="{FF2B5EF4-FFF2-40B4-BE49-F238E27FC236}">
                <a16:creationId xmlns:a16="http://schemas.microsoft.com/office/drawing/2014/main" id="{C7A02D57-20B3-C715-7B7F-83EA80512D31}"/>
              </a:ext>
            </a:extLst>
          </p:cNvPr>
          <p:cNvSpPr txBox="1"/>
          <p:nvPr/>
        </p:nvSpPr>
        <p:spPr>
          <a:xfrm>
            <a:off x="14199542" y="4324781"/>
            <a:ext cx="3783112" cy="330847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42451"/>
              </a:buClr>
              <a:buSzPts val="2800"/>
              <a:buFont typeface="Gill Sans"/>
              <a:buNone/>
            </a:pPr>
            <a:r>
              <a:rPr lang="en-US" sz="2800" b="1" i="0" u="none" strike="noStrike" cap="none" dirty="0">
                <a:solidFill>
                  <a:srgbClr val="242451"/>
                </a:solidFill>
                <a:latin typeface="Gill Sans"/>
                <a:ea typeface="Gill Sans"/>
                <a:cs typeface="Gill Sans"/>
                <a:sym typeface="Gill Sans"/>
              </a:rPr>
              <a:t>Accessible and Inclusive Content</a:t>
            </a:r>
            <a:endParaRPr dirty="0"/>
          </a:p>
          <a:p>
            <a:pPr marL="0" marR="0" lvl="0" indent="0" algn="l" rtl="0">
              <a:lnSpc>
                <a:spcPct val="90000"/>
              </a:lnSpc>
              <a:spcBef>
                <a:spcPts val="1200"/>
              </a:spcBef>
              <a:spcAft>
                <a:spcPts val="0"/>
              </a:spcAft>
              <a:buClr>
                <a:srgbClr val="242451"/>
              </a:buClr>
              <a:buSzPts val="2400"/>
              <a:buFont typeface="Gill Sans"/>
              <a:buNone/>
            </a:pPr>
            <a:r>
              <a:rPr lang="en-US" sz="2400" b="0" i="0" u="none" strike="noStrike" cap="none" dirty="0">
                <a:solidFill>
                  <a:srgbClr val="242451"/>
                </a:solidFill>
                <a:latin typeface="Gill Sans"/>
                <a:ea typeface="Gill Sans"/>
                <a:cs typeface="Gill Sans"/>
                <a:sym typeface="Gill Sans"/>
              </a:rPr>
              <a:t>Public online content is accessible by all.</a:t>
            </a:r>
            <a:endParaRPr dirty="0"/>
          </a:p>
        </p:txBody>
      </p:sp>
      <p:pic>
        <p:nvPicPr>
          <p:cNvPr id="18" name="Google Shape;74;p3" descr="Group with solid fill">
            <a:extLst>
              <a:ext uri="{FF2B5EF4-FFF2-40B4-BE49-F238E27FC236}">
                <a16:creationId xmlns:a16="http://schemas.microsoft.com/office/drawing/2014/main" id="{C99F7094-7CDF-FE16-C070-B78677474AEE}"/>
              </a:ext>
            </a:extLst>
          </p:cNvPr>
          <p:cNvPicPr preferRelativeResize="0"/>
          <p:nvPr/>
        </p:nvPicPr>
        <p:blipFill rotWithShape="1">
          <a:blip r:embed="rId3">
            <a:alphaModFix/>
          </a:blip>
          <a:srcRect/>
          <a:stretch/>
        </p:blipFill>
        <p:spPr>
          <a:xfrm>
            <a:off x="12886213" y="5355443"/>
            <a:ext cx="1247147" cy="1247147"/>
          </a:xfrm>
          <a:prstGeom prst="rect">
            <a:avLst/>
          </a:prstGeom>
          <a:noFill/>
          <a:ln>
            <a:noFill/>
          </a:ln>
        </p:spPr>
      </p:pic>
      <p:sp>
        <p:nvSpPr>
          <p:cNvPr id="19" name="Google Shape;65;p3">
            <a:extLst>
              <a:ext uri="{FF2B5EF4-FFF2-40B4-BE49-F238E27FC236}">
                <a16:creationId xmlns:a16="http://schemas.microsoft.com/office/drawing/2014/main" id="{F844711A-D5A0-EE7C-C854-41BD6588F016}"/>
              </a:ext>
            </a:extLst>
          </p:cNvPr>
          <p:cNvSpPr/>
          <p:nvPr/>
        </p:nvSpPr>
        <p:spPr>
          <a:xfrm>
            <a:off x="18448429" y="4316099"/>
            <a:ext cx="5405484" cy="3308473"/>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Gill Sans"/>
              <a:ea typeface="Gill Sans"/>
              <a:cs typeface="Gill Sans"/>
              <a:sym typeface="Gill Sans"/>
            </a:endParaRPr>
          </a:p>
        </p:txBody>
      </p:sp>
      <p:sp>
        <p:nvSpPr>
          <p:cNvPr id="20" name="Google Shape;73;p3">
            <a:extLst>
              <a:ext uri="{FF2B5EF4-FFF2-40B4-BE49-F238E27FC236}">
                <a16:creationId xmlns:a16="http://schemas.microsoft.com/office/drawing/2014/main" id="{2A06BA63-4C0D-5141-D62F-2CD0467E2545}"/>
              </a:ext>
            </a:extLst>
          </p:cNvPr>
          <p:cNvSpPr txBox="1"/>
          <p:nvPr/>
        </p:nvSpPr>
        <p:spPr>
          <a:xfrm>
            <a:off x="19883661" y="4316099"/>
            <a:ext cx="3783112" cy="330847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42451"/>
              </a:buClr>
              <a:buSzPts val="2800"/>
              <a:buFont typeface="Gill Sans"/>
              <a:buNone/>
            </a:pPr>
            <a:r>
              <a:rPr lang="en-US" sz="2800" b="1" i="0" u="none" strike="noStrike" cap="none">
                <a:solidFill>
                  <a:srgbClr val="242451"/>
                </a:solidFill>
                <a:latin typeface="Gill Sans"/>
                <a:ea typeface="Gill Sans"/>
                <a:cs typeface="Gill Sans"/>
                <a:sym typeface="Gill Sans"/>
              </a:rPr>
              <a:t>Devices and Tech Support</a:t>
            </a:r>
            <a:endParaRPr/>
          </a:p>
          <a:p>
            <a:pPr marL="0" marR="0" lvl="0" indent="0" algn="l" rtl="0">
              <a:lnSpc>
                <a:spcPct val="90000"/>
              </a:lnSpc>
              <a:spcBef>
                <a:spcPts val="1200"/>
              </a:spcBef>
              <a:spcAft>
                <a:spcPts val="0"/>
              </a:spcAft>
              <a:buClr>
                <a:srgbClr val="242451"/>
              </a:buClr>
              <a:buSzPts val="2400"/>
              <a:buFont typeface="Gill Sans"/>
              <a:buNone/>
            </a:pPr>
            <a:r>
              <a:rPr lang="en-US" sz="2400" b="0" i="0" u="none" strike="noStrike" cap="none">
                <a:solidFill>
                  <a:srgbClr val="242451"/>
                </a:solidFill>
                <a:latin typeface="Gill Sans"/>
                <a:ea typeface="Gill Sans"/>
                <a:cs typeface="Gill Sans"/>
                <a:sym typeface="Gill Sans"/>
              </a:rPr>
              <a:t>Individuals have access to a computer or tablet and technical support.</a:t>
            </a:r>
            <a:endParaRPr/>
          </a:p>
        </p:txBody>
      </p:sp>
      <p:pic>
        <p:nvPicPr>
          <p:cNvPr id="21" name="Google Shape;75;p3" descr="Programmer female with solid fill">
            <a:extLst>
              <a:ext uri="{FF2B5EF4-FFF2-40B4-BE49-F238E27FC236}">
                <a16:creationId xmlns:a16="http://schemas.microsoft.com/office/drawing/2014/main" id="{8C5BCCC6-292D-D606-C474-CFBFAFFC2AD0}"/>
              </a:ext>
            </a:extLst>
          </p:cNvPr>
          <p:cNvPicPr preferRelativeResize="0"/>
          <p:nvPr/>
        </p:nvPicPr>
        <p:blipFill rotWithShape="1">
          <a:blip r:embed="rId4">
            <a:alphaModFix/>
          </a:blip>
          <a:srcRect/>
          <a:stretch/>
        </p:blipFill>
        <p:spPr>
          <a:xfrm>
            <a:off x="18678513" y="5400852"/>
            <a:ext cx="1138966" cy="1138966"/>
          </a:xfrm>
          <a:prstGeom prst="rect">
            <a:avLst/>
          </a:prstGeom>
          <a:noFill/>
          <a:ln>
            <a:noFill/>
          </a:ln>
        </p:spPr>
      </p:pic>
      <p:sp>
        <p:nvSpPr>
          <p:cNvPr id="22" name="Google Shape;76;p3">
            <a:extLst>
              <a:ext uri="{FF2B5EF4-FFF2-40B4-BE49-F238E27FC236}">
                <a16:creationId xmlns:a16="http://schemas.microsoft.com/office/drawing/2014/main" id="{BD6CB2A3-1CA7-C492-6188-55B6B5FF1B15}"/>
              </a:ext>
            </a:extLst>
          </p:cNvPr>
          <p:cNvSpPr/>
          <p:nvPr/>
        </p:nvSpPr>
        <p:spPr>
          <a:xfrm>
            <a:off x="15744738" y="8080751"/>
            <a:ext cx="5405484" cy="3308473"/>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Gill Sans"/>
              <a:ea typeface="Gill Sans"/>
              <a:cs typeface="Gill Sans"/>
              <a:sym typeface="Gill Sans"/>
            </a:endParaRPr>
          </a:p>
        </p:txBody>
      </p:sp>
      <p:sp>
        <p:nvSpPr>
          <p:cNvPr id="23" name="Google Shape;77;p3">
            <a:extLst>
              <a:ext uri="{FF2B5EF4-FFF2-40B4-BE49-F238E27FC236}">
                <a16:creationId xmlns:a16="http://schemas.microsoft.com/office/drawing/2014/main" id="{53BB7CC8-22D1-3465-96F8-F16DE866475D}"/>
              </a:ext>
            </a:extLst>
          </p:cNvPr>
          <p:cNvSpPr/>
          <p:nvPr/>
        </p:nvSpPr>
        <p:spPr>
          <a:xfrm>
            <a:off x="10034033" y="8089433"/>
            <a:ext cx="5405484" cy="3308473"/>
          </a:xfrm>
          <a:prstGeom prst="rect">
            <a:avLst/>
          </a:prstGeom>
          <a:solidFill>
            <a:srgbClr val="FFFFFF"/>
          </a:solidFill>
          <a:ln w="25400" cap="flat" cmpd="sng">
            <a:solidFill>
              <a:srgbClr val="242451"/>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Helvetica Neue"/>
              <a:buNone/>
            </a:pPr>
            <a:endParaRPr sz="3200" b="0" i="0" u="none" strike="noStrike" cap="none">
              <a:solidFill>
                <a:srgbClr val="FFFFFF"/>
              </a:solidFill>
              <a:latin typeface="Gill Sans"/>
              <a:ea typeface="Gill Sans"/>
              <a:cs typeface="Gill Sans"/>
              <a:sym typeface="Gill Sans"/>
            </a:endParaRPr>
          </a:p>
        </p:txBody>
      </p:sp>
      <p:sp>
        <p:nvSpPr>
          <p:cNvPr id="24" name="Google Shape;78;p3">
            <a:extLst>
              <a:ext uri="{FF2B5EF4-FFF2-40B4-BE49-F238E27FC236}">
                <a16:creationId xmlns:a16="http://schemas.microsoft.com/office/drawing/2014/main" id="{23509701-693A-FBA0-8B8E-3B1A7D05F328}"/>
              </a:ext>
            </a:extLst>
          </p:cNvPr>
          <p:cNvSpPr txBox="1"/>
          <p:nvPr/>
        </p:nvSpPr>
        <p:spPr>
          <a:xfrm>
            <a:off x="11422545" y="8089433"/>
            <a:ext cx="3783112" cy="330847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42451"/>
              </a:buClr>
              <a:buSzPts val="2800"/>
              <a:buFont typeface="Gill Sans"/>
              <a:buNone/>
            </a:pPr>
            <a:r>
              <a:rPr lang="en-US" sz="2800" b="1" i="0" u="none" strike="noStrike" cap="none" dirty="0">
                <a:solidFill>
                  <a:srgbClr val="242451"/>
                </a:solidFill>
                <a:latin typeface="Gill Sans"/>
                <a:ea typeface="Gill Sans"/>
                <a:cs typeface="Gill Sans"/>
                <a:sym typeface="Gill Sans"/>
              </a:rPr>
              <a:t>Privacy and Security</a:t>
            </a:r>
            <a:endParaRPr dirty="0"/>
          </a:p>
          <a:p>
            <a:pPr marL="0" marR="0" lvl="0" indent="0" algn="l" rtl="0">
              <a:lnSpc>
                <a:spcPct val="90000"/>
              </a:lnSpc>
              <a:spcBef>
                <a:spcPts val="1200"/>
              </a:spcBef>
              <a:spcAft>
                <a:spcPts val="0"/>
              </a:spcAft>
              <a:buClr>
                <a:srgbClr val="242451"/>
              </a:buClr>
              <a:buSzPts val="2400"/>
              <a:buFont typeface="Gill Sans"/>
              <a:buNone/>
            </a:pPr>
            <a:r>
              <a:rPr lang="en-US" sz="2400" b="0" i="0" u="none" strike="noStrike" cap="none" dirty="0">
                <a:solidFill>
                  <a:srgbClr val="242451"/>
                </a:solidFill>
                <a:latin typeface="Gill Sans"/>
                <a:ea typeface="Gill Sans"/>
                <a:cs typeface="Gill Sans"/>
                <a:sym typeface="Gill Sans"/>
              </a:rPr>
              <a:t>Individuals can protect their data privacy and online security.</a:t>
            </a:r>
            <a:endParaRPr dirty="0"/>
          </a:p>
        </p:txBody>
      </p:sp>
      <p:sp>
        <p:nvSpPr>
          <p:cNvPr id="25" name="Google Shape;79;p3">
            <a:extLst>
              <a:ext uri="{FF2B5EF4-FFF2-40B4-BE49-F238E27FC236}">
                <a16:creationId xmlns:a16="http://schemas.microsoft.com/office/drawing/2014/main" id="{A2F4C440-A0C9-D616-E4A3-0C18CA5F5598}"/>
              </a:ext>
            </a:extLst>
          </p:cNvPr>
          <p:cNvSpPr txBox="1"/>
          <p:nvPr/>
        </p:nvSpPr>
        <p:spPr>
          <a:xfrm>
            <a:off x="17156610" y="8080751"/>
            <a:ext cx="3783112" cy="330847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42451"/>
              </a:buClr>
              <a:buSzPts val="2800"/>
              <a:buFont typeface="Gill Sans"/>
              <a:buNone/>
            </a:pPr>
            <a:r>
              <a:rPr lang="en-US" sz="2800" b="1" i="0" u="none" strike="noStrike" cap="none" dirty="0">
                <a:solidFill>
                  <a:srgbClr val="242451"/>
                </a:solidFill>
                <a:latin typeface="Gill Sans"/>
                <a:ea typeface="Gill Sans"/>
                <a:cs typeface="Gill Sans"/>
                <a:sym typeface="Gill Sans"/>
              </a:rPr>
              <a:t>Digital Skills</a:t>
            </a:r>
            <a:endParaRPr dirty="0"/>
          </a:p>
          <a:p>
            <a:pPr marL="0" marR="0" lvl="0" indent="0" algn="l" rtl="0">
              <a:lnSpc>
                <a:spcPct val="90000"/>
              </a:lnSpc>
              <a:spcBef>
                <a:spcPts val="1200"/>
              </a:spcBef>
              <a:spcAft>
                <a:spcPts val="0"/>
              </a:spcAft>
              <a:buClr>
                <a:srgbClr val="242451"/>
              </a:buClr>
              <a:buSzPts val="2400"/>
              <a:buFont typeface="Gill Sans"/>
              <a:buNone/>
            </a:pPr>
            <a:r>
              <a:rPr lang="en-US" sz="2400" b="0" i="0" u="none" strike="noStrike" cap="none" dirty="0">
                <a:solidFill>
                  <a:srgbClr val="242451"/>
                </a:solidFill>
                <a:latin typeface="Gill Sans"/>
                <a:ea typeface="Gill Sans"/>
                <a:cs typeface="Gill Sans"/>
                <a:sym typeface="Gill Sans"/>
              </a:rPr>
              <a:t>Individuals have digital skills to use the internet in their daily lives.</a:t>
            </a:r>
            <a:endParaRPr dirty="0"/>
          </a:p>
        </p:txBody>
      </p:sp>
      <p:pic>
        <p:nvPicPr>
          <p:cNvPr id="26" name="Google Shape;80;p3" descr="Lock with solid fill">
            <a:extLst>
              <a:ext uri="{FF2B5EF4-FFF2-40B4-BE49-F238E27FC236}">
                <a16:creationId xmlns:a16="http://schemas.microsoft.com/office/drawing/2014/main" id="{B17365CC-FDF6-A8A5-C6B3-416121B651E8}"/>
              </a:ext>
            </a:extLst>
          </p:cNvPr>
          <p:cNvPicPr preferRelativeResize="0"/>
          <p:nvPr/>
        </p:nvPicPr>
        <p:blipFill rotWithShape="1">
          <a:blip r:embed="rId5">
            <a:alphaModFix/>
          </a:blip>
          <a:srcRect/>
          <a:stretch/>
        </p:blipFill>
        <p:spPr>
          <a:xfrm>
            <a:off x="10221473" y="9115975"/>
            <a:ext cx="1190075" cy="1190075"/>
          </a:xfrm>
          <a:prstGeom prst="rect">
            <a:avLst/>
          </a:prstGeom>
          <a:noFill/>
          <a:ln>
            <a:noFill/>
          </a:ln>
        </p:spPr>
      </p:pic>
      <p:pic>
        <p:nvPicPr>
          <p:cNvPr id="27" name="Google Shape;81;p3" descr="Laptop with solid fill">
            <a:extLst>
              <a:ext uri="{FF2B5EF4-FFF2-40B4-BE49-F238E27FC236}">
                <a16:creationId xmlns:a16="http://schemas.microsoft.com/office/drawing/2014/main" id="{1D6A5FFC-2D84-89C9-07F5-3B0FFA00E94E}"/>
              </a:ext>
            </a:extLst>
          </p:cNvPr>
          <p:cNvPicPr preferRelativeResize="0"/>
          <p:nvPr/>
        </p:nvPicPr>
        <p:blipFill rotWithShape="1">
          <a:blip r:embed="rId6">
            <a:alphaModFix/>
          </a:blip>
          <a:srcRect/>
          <a:stretch/>
        </p:blipFill>
        <p:spPr>
          <a:xfrm>
            <a:off x="15835934" y="9116852"/>
            <a:ext cx="1236270" cy="1236270"/>
          </a:xfrm>
          <a:prstGeom prst="rect">
            <a:avLst/>
          </a:prstGeom>
          <a:noFill/>
          <a:ln>
            <a:noFill/>
          </a:ln>
        </p:spPr>
      </p:pic>
      <p:sp>
        <p:nvSpPr>
          <p:cNvPr id="10" name="Text Placeholder 4">
            <a:extLst>
              <a:ext uri="{FF2B5EF4-FFF2-40B4-BE49-F238E27FC236}">
                <a16:creationId xmlns:a16="http://schemas.microsoft.com/office/drawing/2014/main" id="{19EDE7AA-21AF-0889-43F3-E0EDC239277A}"/>
              </a:ext>
            </a:extLst>
          </p:cNvPr>
          <p:cNvSpPr txBox="1">
            <a:spLocks/>
          </p:cNvSpPr>
          <p:nvPr/>
        </p:nvSpPr>
        <p:spPr>
          <a:xfrm>
            <a:off x="538323" y="12362613"/>
            <a:ext cx="18299047" cy="347993"/>
          </a:xfrm>
          <a:prstGeom prst="rect">
            <a:avLst/>
          </a:prstGeom>
        </p:spPr>
        <p:txBody>
          <a:bodyPr wrap="square" anchor="t">
            <a:spAutoFit/>
          </a:bodyPr>
          <a:lstStyle>
            <a:lvl1pPr marL="0" marR="0" indent="0" algn="l" defTabSz="825500" rtl="0" latinLnBrk="0">
              <a:lnSpc>
                <a:spcPct val="90000"/>
              </a:lnSpc>
              <a:spcBef>
                <a:spcPts val="0"/>
              </a:spcBef>
              <a:spcAft>
                <a:spcPts val="0"/>
              </a:spcAft>
              <a:buClrTx/>
              <a:buSzTx/>
              <a:buFontTx/>
              <a:buNone/>
              <a:tabLst/>
              <a:defRPr sz="2400" b="1" i="0" u="none" strike="noStrike" cap="none" spc="0" baseline="0">
                <a:solidFill>
                  <a:srgbClr val="212121"/>
                </a:solidFill>
                <a:uFillTx/>
                <a:latin typeface="Gill Sans" panose="020B0502020104020203" pitchFamily="34" charset="-79"/>
                <a:ea typeface="Gill Sans" panose="020B0502020104020203" pitchFamily="34" charset="-79"/>
                <a:cs typeface="Gill Sans" panose="020B0502020104020203" pitchFamily="34" charset="-79"/>
                <a:sym typeface="NunitoSans-Extra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B50B12B3-D302-D742-AEA8-F03DE9ADCA1C}" type="slidenum">
              <a:rPr lang="en-US" sz="1800" b="0" smtClean="0">
                <a:solidFill>
                  <a:schemeClr val="bg1"/>
                </a:solidFill>
              </a:rPr>
              <a:pPr hangingPunct="1"/>
              <a:t>7</a:t>
            </a:fld>
            <a:endParaRPr lang="en-US" sz="1800" b="0" dirty="0">
              <a:solidFill>
                <a:schemeClr val="bg1"/>
              </a:solidFill>
            </a:endParaRPr>
          </a:p>
        </p:txBody>
      </p:sp>
      <p:sp>
        <p:nvSpPr>
          <p:cNvPr id="28" name="Google Shape;71;p3">
            <a:extLst>
              <a:ext uri="{FF2B5EF4-FFF2-40B4-BE49-F238E27FC236}">
                <a16:creationId xmlns:a16="http://schemas.microsoft.com/office/drawing/2014/main" id="{E92D048C-6463-1279-16A6-00BCB4228207}"/>
              </a:ext>
            </a:extLst>
          </p:cNvPr>
          <p:cNvSpPr txBox="1"/>
          <p:nvPr/>
        </p:nvSpPr>
        <p:spPr>
          <a:xfrm>
            <a:off x="11220880" y="3618016"/>
            <a:ext cx="8437273" cy="535967"/>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rgbClr val="242451"/>
              </a:buClr>
              <a:buSzPts val="2800"/>
              <a:buFont typeface="Gill Sans"/>
              <a:buNone/>
            </a:pPr>
            <a:r>
              <a:rPr lang="en-US" sz="3200" dirty="0">
                <a:solidFill>
                  <a:srgbClr val="242451"/>
                </a:solidFill>
                <a:cs typeface="Gill Sans"/>
                <a:sym typeface="Gill Sans"/>
              </a:rPr>
              <a:t>Elements of Digital Opportunity</a:t>
            </a:r>
            <a:endParaRPr sz="3200" dirty="0"/>
          </a:p>
        </p:txBody>
      </p:sp>
    </p:spTree>
    <p:extLst>
      <p:ext uri="{BB962C8B-B14F-4D97-AF65-F5344CB8AC3E}">
        <p14:creationId xmlns:p14="http://schemas.microsoft.com/office/powerpoint/2010/main" val="40659441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D9DC9A-9DA2-FE80-D5EE-AB1234CEEB3C}"/>
              </a:ext>
            </a:extLst>
          </p:cNvPr>
          <p:cNvSpPr/>
          <p:nvPr/>
        </p:nvSpPr>
        <p:spPr>
          <a:xfrm>
            <a:off x="19888200" y="3834748"/>
            <a:ext cx="3452679" cy="8014351"/>
          </a:xfrm>
          <a:prstGeom prst="rect">
            <a:avLst/>
          </a:prstGeom>
          <a:solidFill>
            <a:srgbClr val="92D050">
              <a:alpha val="1961"/>
            </a:srgbClr>
          </a:solidFill>
          <a:ln>
            <a:solidFill>
              <a:srgbClr val="242451"/>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ctr">
              <a:buClrTx/>
            </a:pPr>
            <a:r>
              <a:rPr lang="en-US" sz="2800" b="1" kern="1200" dirty="0">
                <a:solidFill>
                  <a:srgbClr val="242451"/>
                </a:solidFill>
                <a:latin typeface="+mj-lt"/>
                <a:ea typeface="Open Sans SemiBold" panose="020B0606030504020204" pitchFamily="34" charset="0"/>
                <a:cs typeface="Open Sans SemiBold" panose="020B0606030504020204" pitchFamily="34" charset="0"/>
              </a:rPr>
              <a:t>2025 &gt;</a:t>
            </a:r>
            <a:br>
              <a:rPr lang="en-US" sz="2800" b="1" kern="1200" dirty="0">
                <a:solidFill>
                  <a:srgbClr val="242451"/>
                </a:solidFill>
                <a:latin typeface="+mj-lt"/>
                <a:ea typeface="Open Sans SemiBold" panose="020B0606030504020204" pitchFamily="34" charset="0"/>
                <a:cs typeface="Open Sans SemiBold" panose="020B0606030504020204" pitchFamily="34" charset="0"/>
              </a:rPr>
            </a:br>
            <a:endParaRPr lang="en-US" sz="2800" b="1" kern="1200" dirty="0">
              <a:solidFill>
                <a:srgbClr val="242451"/>
              </a:solidFill>
              <a:latin typeface="+mj-lt"/>
              <a:ea typeface="Open Sans SemiBold" panose="020B0606030504020204" pitchFamily="34" charset="0"/>
              <a:cs typeface="Open Sans SemiBold" panose="020B0606030504020204" pitchFamily="34" charset="0"/>
            </a:endParaRPr>
          </a:p>
        </p:txBody>
      </p:sp>
      <p:sp>
        <p:nvSpPr>
          <p:cNvPr id="3" name="Rectangle 2">
            <a:extLst>
              <a:ext uri="{FF2B5EF4-FFF2-40B4-BE49-F238E27FC236}">
                <a16:creationId xmlns:a16="http://schemas.microsoft.com/office/drawing/2014/main" id="{0B7AB703-45AD-760D-47F3-2741AEB6301F}"/>
              </a:ext>
            </a:extLst>
          </p:cNvPr>
          <p:cNvSpPr/>
          <p:nvPr/>
        </p:nvSpPr>
        <p:spPr>
          <a:xfrm>
            <a:off x="16250260" y="3834748"/>
            <a:ext cx="3452679" cy="8014351"/>
          </a:xfrm>
          <a:prstGeom prst="rect">
            <a:avLst/>
          </a:prstGeom>
          <a:solidFill>
            <a:srgbClr val="92D050">
              <a:alpha val="1961"/>
            </a:srgbClr>
          </a:solidFill>
          <a:ln>
            <a:solidFill>
              <a:srgbClr val="242451"/>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ctr">
              <a:buClrTx/>
            </a:pPr>
            <a:r>
              <a:rPr lang="en-US" sz="2800" b="1" kern="1200" dirty="0">
                <a:solidFill>
                  <a:srgbClr val="242451"/>
                </a:solidFill>
                <a:latin typeface="+mj-lt"/>
                <a:ea typeface="Open Sans SemiBold" panose="020B0606030504020204" pitchFamily="34" charset="0"/>
                <a:cs typeface="Open Sans SemiBold" panose="020B0606030504020204" pitchFamily="34" charset="0"/>
              </a:rPr>
              <a:t>2024</a:t>
            </a:r>
            <a:br>
              <a:rPr lang="en-US" sz="2800" b="1" kern="1200" dirty="0">
                <a:solidFill>
                  <a:srgbClr val="242451"/>
                </a:solidFill>
                <a:latin typeface="+mj-lt"/>
                <a:ea typeface="Open Sans SemiBold" panose="020B0606030504020204" pitchFamily="34" charset="0"/>
                <a:cs typeface="Open Sans SemiBold" panose="020B0606030504020204" pitchFamily="34" charset="0"/>
              </a:rPr>
            </a:br>
            <a:r>
              <a:rPr lang="en-US" sz="2800" b="1" kern="1200" dirty="0">
                <a:solidFill>
                  <a:srgbClr val="242451"/>
                </a:solidFill>
                <a:latin typeface="+mj-lt"/>
                <a:ea typeface="Open Sans SemiBold" panose="020B0606030504020204" pitchFamily="34" charset="0"/>
                <a:cs typeface="Open Sans SemiBold" panose="020B0606030504020204" pitchFamily="34" charset="0"/>
              </a:rPr>
              <a:t>Q3-4</a:t>
            </a:r>
          </a:p>
        </p:txBody>
      </p:sp>
      <p:sp>
        <p:nvSpPr>
          <p:cNvPr id="6" name="Rectangle 5">
            <a:extLst>
              <a:ext uri="{FF2B5EF4-FFF2-40B4-BE49-F238E27FC236}">
                <a16:creationId xmlns:a16="http://schemas.microsoft.com/office/drawing/2014/main" id="{8D579837-A090-6663-6EE2-5A888AD9CAB4}"/>
              </a:ext>
            </a:extLst>
          </p:cNvPr>
          <p:cNvSpPr/>
          <p:nvPr/>
        </p:nvSpPr>
        <p:spPr>
          <a:xfrm>
            <a:off x="12612321" y="3834748"/>
            <a:ext cx="3452679" cy="8014351"/>
          </a:xfrm>
          <a:prstGeom prst="rect">
            <a:avLst/>
          </a:prstGeom>
          <a:solidFill>
            <a:schemeClr val="bg2">
              <a:lumMod val="50000"/>
              <a:alpha val="1961"/>
            </a:schemeClr>
          </a:solidFill>
          <a:ln>
            <a:solidFill>
              <a:srgbClr val="242451"/>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ctr">
              <a:buClrTx/>
            </a:pPr>
            <a:r>
              <a:rPr lang="en-US" sz="2800" b="1" kern="1200">
                <a:solidFill>
                  <a:srgbClr val="242451"/>
                </a:solidFill>
                <a:latin typeface="+mj-lt"/>
                <a:ea typeface="Open Sans SemiBold" panose="020B0606030504020204" pitchFamily="34" charset="0"/>
                <a:cs typeface="Open Sans SemiBold" panose="020B0606030504020204" pitchFamily="34" charset="0"/>
              </a:rPr>
              <a:t>2024</a:t>
            </a:r>
            <a:br>
              <a:rPr lang="en-US" sz="2800" b="1" kern="1200">
                <a:solidFill>
                  <a:srgbClr val="242451"/>
                </a:solidFill>
                <a:latin typeface="+mj-lt"/>
                <a:ea typeface="Open Sans SemiBold" panose="020B0606030504020204" pitchFamily="34" charset="0"/>
                <a:cs typeface="Open Sans SemiBold" panose="020B0606030504020204" pitchFamily="34" charset="0"/>
              </a:rPr>
            </a:br>
            <a:r>
              <a:rPr lang="en-US" sz="2800" b="1" kern="1200">
                <a:solidFill>
                  <a:srgbClr val="242451"/>
                </a:solidFill>
                <a:latin typeface="+mj-lt"/>
                <a:ea typeface="Open Sans SemiBold" panose="020B0606030504020204" pitchFamily="34" charset="0"/>
                <a:cs typeface="Open Sans SemiBold" panose="020B0606030504020204" pitchFamily="34" charset="0"/>
              </a:rPr>
              <a:t>Q1-2</a:t>
            </a:r>
          </a:p>
        </p:txBody>
      </p:sp>
      <p:sp>
        <p:nvSpPr>
          <p:cNvPr id="7" name="Rectangle 6">
            <a:extLst>
              <a:ext uri="{FF2B5EF4-FFF2-40B4-BE49-F238E27FC236}">
                <a16:creationId xmlns:a16="http://schemas.microsoft.com/office/drawing/2014/main" id="{B7CE3D36-72BE-AA1A-3F76-310959ABA181}"/>
              </a:ext>
            </a:extLst>
          </p:cNvPr>
          <p:cNvSpPr/>
          <p:nvPr/>
        </p:nvSpPr>
        <p:spPr>
          <a:xfrm>
            <a:off x="5336443" y="3834748"/>
            <a:ext cx="3452679" cy="8014351"/>
          </a:xfrm>
          <a:prstGeom prst="rect">
            <a:avLst/>
          </a:prstGeom>
          <a:solidFill>
            <a:srgbClr val="92D050">
              <a:alpha val="1961"/>
            </a:srgbClr>
          </a:solidFill>
          <a:ln>
            <a:solidFill>
              <a:srgbClr val="242451"/>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ctr">
              <a:buClrTx/>
            </a:pPr>
            <a:r>
              <a:rPr lang="en-US" sz="2800" b="1" kern="1200">
                <a:solidFill>
                  <a:srgbClr val="242451"/>
                </a:solidFill>
                <a:latin typeface="+mj-lt"/>
                <a:ea typeface="Open Sans SemiBold" panose="020B0606030504020204" pitchFamily="34" charset="0"/>
                <a:cs typeface="Open Sans SemiBold" panose="020B0606030504020204" pitchFamily="34" charset="0"/>
              </a:rPr>
              <a:t>2023</a:t>
            </a:r>
            <a:br>
              <a:rPr lang="en-US" sz="2800" b="1" kern="1200">
                <a:solidFill>
                  <a:srgbClr val="242451"/>
                </a:solidFill>
                <a:latin typeface="+mj-lt"/>
                <a:ea typeface="Open Sans SemiBold" panose="020B0606030504020204" pitchFamily="34" charset="0"/>
                <a:cs typeface="Open Sans SemiBold" panose="020B0606030504020204" pitchFamily="34" charset="0"/>
              </a:rPr>
            </a:br>
            <a:r>
              <a:rPr lang="en-US" sz="2800" b="1" kern="1200">
                <a:solidFill>
                  <a:srgbClr val="242451"/>
                </a:solidFill>
                <a:latin typeface="+mj-lt"/>
                <a:ea typeface="Open Sans SemiBold" panose="020B0606030504020204" pitchFamily="34" charset="0"/>
                <a:cs typeface="Open Sans SemiBold" panose="020B0606030504020204" pitchFamily="34" charset="0"/>
              </a:rPr>
              <a:t>Q1-2</a:t>
            </a:r>
          </a:p>
        </p:txBody>
      </p:sp>
      <p:sp>
        <p:nvSpPr>
          <p:cNvPr id="8" name="Rectangle 7">
            <a:extLst>
              <a:ext uri="{FF2B5EF4-FFF2-40B4-BE49-F238E27FC236}">
                <a16:creationId xmlns:a16="http://schemas.microsoft.com/office/drawing/2014/main" id="{F148A53E-0C09-5258-78DB-6BFC86FBFC17}"/>
              </a:ext>
            </a:extLst>
          </p:cNvPr>
          <p:cNvSpPr/>
          <p:nvPr/>
        </p:nvSpPr>
        <p:spPr>
          <a:xfrm>
            <a:off x="8974382" y="3842832"/>
            <a:ext cx="3452679" cy="8001231"/>
          </a:xfrm>
          <a:prstGeom prst="rect">
            <a:avLst/>
          </a:prstGeom>
          <a:solidFill>
            <a:srgbClr val="92D050">
              <a:alpha val="1961"/>
            </a:srgbClr>
          </a:solidFill>
          <a:ln>
            <a:solidFill>
              <a:srgbClr val="242451"/>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ctr">
              <a:buClrTx/>
            </a:pPr>
            <a:r>
              <a:rPr lang="en-US" sz="2800" b="1" kern="1200">
                <a:solidFill>
                  <a:srgbClr val="242451"/>
                </a:solidFill>
                <a:latin typeface="+mj-lt"/>
                <a:ea typeface="Open Sans SemiBold" panose="020B0606030504020204" pitchFamily="34" charset="0"/>
                <a:cs typeface="Open Sans SemiBold" panose="020B0606030504020204" pitchFamily="34" charset="0"/>
              </a:rPr>
              <a:t>2023</a:t>
            </a:r>
            <a:br>
              <a:rPr lang="en-US" sz="2800" b="1" kern="1200">
                <a:solidFill>
                  <a:srgbClr val="242451"/>
                </a:solidFill>
                <a:latin typeface="+mj-lt"/>
                <a:ea typeface="Open Sans SemiBold" panose="020B0606030504020204" pitchFamily="34" charset="0"/>
                <a:cs typeface="Open Sans SemiBold" panose="020B0606030504020204" pitchFamily="34" charset="0"/>
              </a:rPr>
            </a:br>
            <a:r>
              <a:rPr lang="en-US" sz="2800" b="1" kern="1200">
                <a:solidFill>
                  <a:srgbClr val="242451"/>
                </a:solidFill>
                <a:latin typeface="+mj-lt"/>
                <a:ea typeface="Open Sans SemiBold" panose="020B0606030504020204" pitchFamily="34" charset="0"/>
                <a:cs typeface="Open Sans SemiBold" panose="020B0606030504020204" pitchFamily="34" charset="0"/>
              </a:rPr>
              <a:t>Q3-5</a:t>
            </a:r>
          </a:p>
        </p:txBody>
      </p:sp>
      <p:sp>
        <p:nvSpPr>
          <p:cNvPr id="16" name="Arrow: Chevron 2">
            <a:extLst>
              <a:ext uri="{FF2B5EF4-FFF2-40B4-BE49-F238E27FC236}">
                <a16:creationId xmlns:a16="http://schemas.microsoft.com/office/drawing/2014/main" id="{1A9616A0-76AF-CFD4-C70C-29369F398EBB}"/>
              </a:ext>
            </a:extLst>
          </p:cNvPr>
          <p:cNvSpPr/>
          <p:nvPr/>
        </p:nvSpPr>
        <p:spPr>
          <a:xfrm>
            <a:off x="734696" y="5026768"/>
            <a:ext cx="22758583" cy="1139708"/>
          </a:xfrm>
          <a:prstGeom prst="chevron">
            <a:avLst/>
          </a:prstGeom>
          <a:solidFill>
            <a:srgbClr val="ABCDD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chemeClr val="bg2">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5" name="Arrow: Chevron 2">
            <a:extLst>
              <a:ext uri="{FF2B5EF4-FFF2-40B4-BE49-F238E27FC236}">
                <a16:creationId xmlns:a16="http://schemas.microsoft.com/office/drawing/2014/main" id="{2D168A97-565E-8B1E-D91A-43BA0CA89F88}"/>
              </a:ext>
            </a:extLst>
          </p:cNvPr>
          <p:cNvSpPr/>
          <p:nvPr/>
        </p:nvSpPr>
        <p:spPr>
          <a:xfrm>
            <a:off x="886717" y="6359492"/>
            <a:ext cx="22758583" cy="1184474"/>
          </a:xfrm>
          <a:prstGeom prst="chevron">
            <a:avLst/>
          </a:prstGeom>
          <a:solidFill>
            <a:srgbClr val="ABCDD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chemeClr val="bg2">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7" name="Arrow: Chevron 2">
            <a:extLst>
              <a:ext uri="{FF2B5EF4-FFF2-40B4-BE49-F238E27FC236}">
                <a16:creationId xmlns:a16="http://schemas.microsoft.com/office/drawing/2014/main" id="{E969CC5A-C3F8-E2E8-B113-8E5949F7C008}"/>
              </a:ext>
            </a:extLst>
          </p:cNvPr>
          <p:cNvSpPr/>
          <p:nvPr/>
        </p:nvSpPr>
        <p:spPr>
          <a:xfrm>
            <a:off x="734695" y="7729057"/>
            <a:ext cx="22758583" cy="1183281"/>
          </a:xfrm>
          <a:prstGeom prst="chevron">
            <a:avLst/>
          </a:prstGeom>
          <a:solidFill>
            <a:srgbClr val="ABCDD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chemeClr val="bg2">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8" name="Arrow: Chevron 2">
            <a:extLst>
              <a:ext uri="{FF2B5EF4-FFF2-40B4-BE49-F238E27FC236}">
                <a16:creationId xmlns:a16="http://schemas.microsoft.com/office/drawing/2014/main" id="{CF6F1282-3CA5-383F-A6AB-7DB8852D0F54}"/>
              </a:ext>
            </a:extLst>
          </p:cNvPr>
          <p:cNvSpPr/>
          <p:nvPr/>
        </p:nvSpPr>
        <p:spPr>
          <a:xfrm>
            <a:off x="734694" y="9116813"/>
            <a:ext cx="22758583" cy="1183281"/>
          </a:xfrm>
          <a:prstGeom prst="chevron">
            <a:avLst/>
          </a:prstGeom>
          <a:solidFill>
            <a:srgbClr val="ABCDD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chemeClr val="bg2">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9" name="Arrow: Chevron 2">
            <a:extLst>
              <a:ext uri="{FF2B5EF4-FFF2-40B4-BE49-F238E27FC236}">
                <a16:creationId xmlns:a16="http://schemas.microsoft.com/office/drawing/2014/main" id="{90266C9B-D84D-215B-517A-A0CBAEBAFA70}"/>
              </a:ext>
            </a:extLst>
          </p:cNvPr>
          <p:cNvSpPr/>
          <p:nvPr/>
        </p:nvSpPr>
        <p:spPr>
          <a:xfrm>
            <a:off x="734693" y="10504572"/>
            <a:ext cx="22758583" cy="1183280"/>
          </a:xfrm>
          <a:prstGeom prst="chevron">
            <a:avLst/>
          </a:prstGeom>
          <a:solidFill>
            <a:srgbClr val="ABCDD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chemeClr val="bg2">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3">
            <a:extLst>
              <a:ext uri="{FF2B5EF4-FFF2-40B4-BE49-F238E27FC236}">
                <a16:creationId xmlns:a16="http://schemas.microsoft.com/office/drawing/2014/main" id="{62461D75-E8A9-2A29-45FA-71985F0D0AFD}"/>
              </a:ext>
            </a:extLst>
          </p:cNvPr>
          <p:cNvSpPr>
            <a:spLocks noGrp="1"/>
          </p:cNvSpPr>
          <p:nvPr>
            <p:ph type="body" sz="quarter" idx="23"/>
          </p:nvPr>
        </p:nvSpPr>
        <p:spPr/>
        <p:txBody>
          <a:bodyPr/>
          <a:lstStyle/>
          <a:p>
            <a:r>
              <a:rPr lang="en-US" dirty="0"/>
              <a:t> </a:t>
            </a:r>
          </a:p>
        </p:txBody>
      </p:sp>
      <p:sp>
        <p:nvSpPr>
          <p:cNvPr id="10" name="Text Placeholder 4">
            <a:extLst>
              <a:ext uri="{FF2B5EF4-FFF2-40B4-BE49-F238E27FC236}">
                <a16:creationId xmlns:a16="http://schemas.microsoft.com/office/drawing/2014/main" id="{19EDE7AA-21AF-0889-43F3-E0EDC239277A}"/>
              </a:ext>
            </a:extLst>
          </p:cNvPr>
          <p:cNvSpPr txBox="1">
            <a:spLocks/>
          </p:cNvSpPr>
          <p:nvPr/>
        </p:nvSpPr>
        <p:spPr>
          <a:xfrm>
            <a:off x="1301257" y="12362615"/>
            <a:ext cx="17536114" cy="341632"/>
          </a:xfrm>
          <a:prstGeom prst="rect">
            <a:avLst/>
          </a:prstGeom>
        </p:spPr>
        <p:txBody>
          <a:bodyPr anchor="t">
            <a:spAutoFit/>
          </a:bodyPr>
          <a:lstStyle>
            <a:lvl1pPr marL="0" marR="0" indent="0" algn="l" defTabSz="825500" rtl="0" latinLnBrk="0">
              <a:lnSpc>
                <a:spcPct val="90000"/>
              </a:lnSpc>
              <a:spcBef>
                <a:spcPts val="0"/>
              </a:spcBef>
              <a:spcAft>
                <a:spcPts val="0"/>
              </a:spcAft>
              <a:buClrTx/>
              <a:buSzTx/>
              <a:buFontTx/>
              <a:buNone/>
              <a:tabLst/>
              <a:defRPr sz="2400" b="1" i="0" u="none" strike="noStrike" cap="none" spc="0" baseline="0">
                <a:solidFill>
                  <a:srgbClr val="212121"/>
                </a:solidFill>
                <a:uFillTx/>
                <a:latin typeface="Gill Sans" panose="020B0502020104020203" pitchFamily="34" charset="-79"/>
                <a:ea typeface="Gill Sans" panose="020B0502020104020203" pitchFamily="34" charset="-79"/>
                <a:cs typeface="Gill Sans" panose="020B0502020104020203" pitchFamily="34" charset="-79"/>
                <a:sym typeface="NunitoSans-Extra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B50B12B3-D302-D742-AEA8-F03DE9ADCA1C}" type="slidenum">
              <a:rPr lang="en-US" sz="1800" b="0" smtClean="0">
                <a:solidFill>
                  <a:srgbClr val="242451"/>
                </a:solidFill>
              </a:rPr>
              <a:pPr hangingPunct="1"/>
              <a:t>8</a:t>
            </a:fld>
            <a:endParaRPr lang="en-US" sz="1800" b="0" dirty="0">
              <a:solidFill>
                <a:srgbClr val="242451"/>
              </a:solidFill>
            </a:endParaRPr>
          </a:p>
        </p:txBody>
      </p:sp>
      <p:sp>
        <p:nvSpPr>
          <p:cNvPr id="36" name="Text Placeholder 1">
            <a:extLst>
              <a:ext uri="{FF2B5EF4-FFF2-40B4-BE49-F238E27FC236}">
                <a16:creationId xmlns:a16="http://schemas.microsoft.com/office/drawing/2014/main" id="{0F20154F-D91E-AD23-82B5-FFE875787066}"/>
              </a:ext>
            </a:extLst>
          </p:cNvPr>
          <p:cNvSpPr>
            <a:spLocks noGrp="1"/>
          </p:cNvSpPr>
          <p:nvPr>
            <p:ph type="body" sz="quarter" idx="21"/>
          </p:nvPr>
        </p:nvSpPr>
        <p:spPr>
          <a:xfrm>
            <a:off x="1326657" y="1524000"/>
            <a:ext cx="21730686" cy="1141338"/>
          </a:xfrm>
        </p:spPr>
        <p:txBody>
          <a:bodyPr>
            <a:noAutofit/>
          </a:bodyPr>
          <a:lstStyle/>
          <a:p>
            <a:r>
              <a:rPr lang="en-US" dirty="0"/>
              <a:t>BEAD and Digital Opportunity overall timeline</a:t>
            </a:r>
          </a:p>
        </p:txBody>
      </p:sp>
      <p:sp>
        <p:nvSpPr>
          <p:cNvPr id="11" name="Content Placeholder 1">
            <a:extLst>
              <a:ext uri="{FF2B5EF4-FFF2-40B4-BE49-F238E27FC236}">
                <a16:creationId xmlns:a16="http://schemas.microsoft.com/office/drawing/2014/main" id="{6748D48C-70BF-CB35-723D-BAA7BD0C1282}"/>
              </a:ext>
            </a:extLst>
          </p:cNvPr>
          <p:cNvSpPr txBox="1">
            <a:spLocks/>
          </p:cNvSpPr>
          <p:nvPr/>
        </p:nvSpPr>
        <p:spPr>
          <a:xfrm>
            <a:off x="1757920" y="6355527"/>
            <a:ext cx="3445225" cy="1184474"/>
          </a:xfrm>
          <a:prstGeom prst="rect">
            <a:avLst/>
          </a:prstGeom>
        </p:spPr>
        <p:txBody>
          <a:bodyPr vert="horz" lIns="91440" tIns="45720" rIns="91440" bIns="45720" rtlCol="0" anchor="ctr">
            <a:noAutofit/>
          </a:bodyPr>
          <a:lstStyle>
            <a:lvl1pPr marL="228600" marR="0" indent="-22860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sz="2400" kern="1200">
                <a:solidFill>
                  <a:schemeClr val="tx1"/>
                </a:solidFill>
                <a:latin typeface="+mn-lt"/>
                <a:ea typeface="+mn-ea"/>
                <a:cs typeface="+mn-cs"/>
              </a:defRPr>
            </a:lvl1pPr>
            <a:lvl2pPr marL="5143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2000" kern="1200">
                <a:solidFill>
                  <a:schemeClr val="tx1"/>
                </a:solidFill>
                <a:latin typeface="+mn-lt"/>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800" kern="1200">
                <a:solidFill>
                  <a:schemeClr val="tx1"/>
                </a:solidFill>
                <a:latin typeface="+mn-lt"/>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600" kern="1200">
                <a:solidFill>
                  <a:schemeClr val="tx1"/>
                </a:solidFill>
                <a:latin typeface="+mn-lt"/>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buClrTx/>
              <a:buSzTx/>
              <a:buFont typeface="Wingdings" panose="05000000000000000000" pitchFamily="2" charset="2"/>
              <a:buNone/>
              <a:tabLst/>
              <a:defRPr/>
            </a:pPr>
            <a:r>
              <a:rPr kumimoji="0" lang="en-US" b="1" i="0" u="none" strike="noStrike" kern="1200" cap="none" spc="0" normalizeH="0" baseline="0" noProof="0" dirty="0">
                <a:ln>
                  <a:noFill/>
                </a:ln>
                <a:solidFill>
                  <a:srgbClr val="242451"/>
                </a:solidFill>
                <a:effectLst/>
                <a:uLnTx/>
                <a:uFillTx/>
                <a:latin typeface="+mj-lt"/>
                <a:ea typeface="Open Sans SemiBold" panose="020B0606030504020204" pitchFamily="34" charset="0"/>
                <a:cs typeface="Open Sans SemiBold" panose="020B0606030504020204" pitchFamily="34" charset="0"/>
              </a:rPr>
              <a:t>Digital Opportunity planning and programs</a:t>
            </a:r>
          </a:p>
        </p:txBody>
      </p:sp>
      <p:sp>
        <p:nvSpPr>
          <p:cNvPr id="12" name="Content Placeholder 1">
            <a:extLst>
              <a:ext uri="{FF2B5EF4-FFF2-40B4-BE49-F238E27FC236}">
                <a16:creationId xmlns:a16="http://schemas.microsoft.com/office/drawing/2014/main" id="{C2861F3C-BE87-943D-D620-AE603CF968AA}"/>
              </a:ext>
            </a:extLst>
          </p:cNvPr>
          <p:cNvSpPr txBox="1">
            <a:spLocks/>
          </p:cNvSpPr>
          <p:nvPr/>
        </p:nvSpPr>
        <p:spPr>
          <a:xfrm>
            <a:off x="1757919" y="9161580"/>
            <a:ext cx="3445226" cy="1070857"/>
          </a:xfrm>
          <a:prstGeom prst="rect">
            <a:avLst/>
          </a:prstGeom>
        </p:spPr>
        <p:txBody>
          <a:bodyPr vert="horz" lIns="91440" tIns="45720" rIns="91440" bIns="45720" rtlCol="0" anchor="ctr">
            <a:noAutofit/>
          </a:bodyPr>
          <a:lstStyle>
            <a:lvl1pPr marL="228600" marR="0" indent="-22860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sz="2400" kern="1200">
                <a:solidFill>
                  <a:schemeClr val="tx1"/>
                </a:solidFill>
                <a:latin typeface="+mn-lt"/>
                <a:ea typeface="+mn-ea"/>
                <a:cs typeface="+mn-cs"/>
              </a:defRPr>
            </a:lvl1pPr>
            <a:lvl2pPr marL="5143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2000" kern="1200">
                <a:solidFill>
                  <a:schemeClr val="tx1"/>
                </a:solidFill>
                <a:latin typeface="+mn-lt"/>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800" kern="1200">
                <a:solidFill>
                  <a:schemeClr val="tx1"/>
                </a:solidFill>
                <a:latin typeface="+mn-lt"/>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600" kern="1200">
                <a:solidFill>
                  <a:schemeClr val="tx1"/>
                </a:solidFill>
                <a:latin typeface="+mn-lt"/>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buClrTx/>
              <a:buSzTx/>
              <a:buFont typeface="Wingdings" panose="05000000000000000000" pitchFamily="2" charset="2"/>
              <a:buNone/>
              <a:tabLst/>
              <a:defRPr/>
            </a:pPr>
            <a:r>
              <a:rPr kumimoji="0" lang="en-US" b="1" i="0" u="none" strike="noStrike" kern="1200" cap="none" spc="0" normalizeH="0" baseline="0" noProof="0" dirty="0">
                <a:ln>
                  <a:noFill/>
                </a:ln>
                <a:solidFill>
                  <a:srgbClr val="242451"/>
                </a:solidFill>
                <a:effectLst/>
                <a:uLnTx/>
                <a:uFillTx/>
                <a:latin typeface="+mj-lt"/>
                <a:ea typeface="Open Sans SemiBold" panose="020B0606030504020204" pitchFamily="34" charset="0"/>
                <a:cs typeface="Open Sans SemiBold" panose="020B0606030504020204" pitchFamily="34" charset="0"/>
              </a:rPr>
              <a:t>BEAD</a:t>
            </a:r>
            <a:r>
              <a:rPr lang="en-US" b="1" dirty="0">
                <a:solidFill>
                  <a:srgbClr val="242451"/>
                </a:solidFill>
                <a:latin typeface="+mj-lt"/>
                <a:ea typeface="Open Sans SemiBold" panose="020B0606030504020204" pitchFamily="34" charset="0"/>
                <a:cs typeface="Open Sans SemiBold" panose="020B0606030504020204" pitchFamily="34" charset="0"/>
              </a:rPr>
              <a:t> g</a:t>
            </a:r>
            <a:r>
              <a:rPr kumimoji="0" lang="en-US" b="1" i="0" u="none" strike="noStrike" kern="1200" cap="none" spc="0" normalizeH="0" baseline="0" noProof="0" dirty="0">
                <a:ln>
                  <a:noFill/>
                </a:ln>
                <a:solidFill>
                  <a:srgbClr val="242451"/>
                </a:solidFill>
                <a:effectLst/>
                <a:uLnTx/>
                <a:uFillTx/>
                <a:latin typeface="+mj-lt"/>
                <a:ea typeface="Open Sans SemiBold" panose="020B0606030504020204" pitchFamily="34" charset="0"/>
                <a:cs typeface="Open Sans SemiBold" panose="020B0606030504020204" pitchFamily="34" charset="0"/>
              </a:rPr>
              <a:t>rant </a:t>
            </a:r>
          </a:p>
          <a:p>
            <a:pPr marL="0" marR="0" lvl="0" indent="0" algn="l" defTabSz="685800" rtl="0" eaLnBrk="1" fontAlgn="auto" latinLnBrk="0" hangingPunct="1">
              <a:lnSpc>
                <a:spcPct val="100000"/>
              </a:lnSpc>
              <a:spcBef>
                <a:spcPts val="0"/>
              </a:spcBef>
              <a:buClrTx/>
              <a:buSzTx/>
              <a:buFont typeface="Wingdings" panose="05000000000000000000" pitchFamily="2" charset="2"/>
              <a:buNone/>
              <a:tabLst/>
              <a:defRPr/>
            </a:pPr>
            <a:r>
              <a:rPr kumimoji="0" lang="en-US" b="1" i="0" u="none" strike="noStrike" kern="1200" cap="none" spc="0" normalizeH="0" baseline="0" noProof="0" dirty="0">
                <a:ln>
                  <a:noFill/>
                </a:ln>
                <a:solidFill>
                  <a:srgbClr val="242451"/>
                </a:solidFill>
                <a:effectLst/>
                <a:uLnTx/>
                <a:uFillTx/>
                <a:latin typeface="+mj-lt"/>
                <a:ea typeface="Open Sans SemiBold" panose="020B0606030504020204" pitchFamily="34" charset="0"/>
                <a:cs typeface="Open Sans SemiBold" panose="020B0606030504020204" pitchFamily="34" charset="0"/>
              </a:rPr>
              <a:t>program</a:t>
            </a:r>
          </a:p>
        </p:txBody>
      </p:sp>
      <p:sp>
        <p:nvSpPr>
          <p:cNvPr id="13" name="Content Placeholder 1">
            <a:extLst>
              <a:ext uri="{FF2B5EF4-FFF2-40B4-BE49-F238E27FC236}">
                <a16:creationId xmlns:a16="http://schemas.microsoft.com/office/drawing/2014/main" id="{1D14C4F3-8224-66F9-C308-1D858FA999AF}"/>
              </a:ext>
            </a:extLst>
          </p:cNvPr>
          <p:cNvSpPr txBox="1">
            <a:spLocks/>
          </p:cNvSpPr>
          <p:nvPr/>
        </p:nvSpPr>
        <p:spPr>
          <a:xfrm>
            <a:off x="1726421" y="10504571"/>
            <a:ext cx="3452679" cy="1139710"/>
          </a:xfrm>
          <a:prstGeom prst="rect">
            <a:avLst/>
          </a:prstGeom>
        </p:spPr>
        <p:txBody>
          <a:bodyPr vert="horz" lIns="91440" tIns="45720" rIns="91440" bIns="45720" rtlCol="0" anchor="ctr">
            <a:noAutofit/>
          </a:bodyPr>
          <a:lstStyle>
            <a:lvl1pPr marL="228600" marR="0" indent="-22860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sz="2400" kern="1200">
                <a:solidFill>
                  <a:schemeClr val="tx1"/>
                </a:solidFill>
                <a:latin typeface="+mn-lt"/>
                <a:ea typeface="+mn-ea"/>
                <a:cs typeface="+mn-cs"/>
              </a:defRPr>
            </a:lvl1pPr>
            <a:lvl2pPr marL="5143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2000" kern="1200">
                <a:solidFill>
                  <a:schemeClr val="tx1"/>
                </a:solidFill>
                <a:latin typeface="+mn-lt"/>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800" kern="1200">
                <a:solidFill>
                  <a:schemeClr val="tx1"/>
                </a:solidFill>
                <a:latin typeface="+mn-lt"/>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600" kern="1200">
                <a:solidFill>
                  <a:schemeClr val="tx1"/>
                </a:solidFill>
                <a:latin typeface="+mn-lt"/>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buClrTx/>
              <a:buSzTx/>
              <a:buFont typeface="Wingdings" panose="05000000000000000000" pitchFamily="2" charset="2"/>
              <a:buNone/>
              <a:tabLst/>
              <a:defRPr/>
            </a:pPr>
            <a:r>
              <a:rPr lang="en-US" b="1" dirty="0">
                <a:solidFill>
                  <a:srgbClr val="242451"/>
                </a:solidFill>
                <a:latin typeface="+mj-lt"/>
                <a:ea typeface="Open Sans SemiBold" panose="020B0606030504020204" pitchFamily="34" charset="0"/>
                <a:cs typeface="Open Sans SemiBold" panose="020B0606030504020204" pitchFamily="34" charset="0"/>
              </a:rPr>
              <a:t>BEAD</a:t>
            </a:r>
            <a:r>
              <a:rPr kumimoji="0" lang="en-US" b="1" i="0" u="none" strike="noStrike" kern="1200" cap="none" spc="0" normalizeH="0" baseline="0" noProof="0" dirty="0">
                <a:ln>
                  <a:noFill/>
                </a:ln>
                <a:solidFill>
                  <a:srgbClr val="242451"/>
                </a:solidFill>
                <a:effectLst/>
                <a:uLnTx/>
                <a:uFillTx/>
                <a:latin typeface="+mj-lt"/>
                <a:ea typeface="Open Sans SemiBold" panose="020B0606030504020204" pitchFamily="34" charset="0"/>
                <a:cs typeface="Open Sans SemiBold" panose="020B0606030504020204" pitchFamily="34" charset="0"/>
              </a:rPr>
              <a:t> </a:t>
            </a:r>
            <a:r>
              <a:rPr lang="en-US" b="1" dirty="0">
                <a:solidFill>
                  <a:srgbClr val="242451"/>
                </a:solidFill>
                <a:latin typeface="+mj-lt"/>
                <a:ea typeface="Open Sans SemiBold" panose="020B0606030504020204" pitchFamily="34" charset="0"/>
                <a:cs typeface="Open Sans SemiBold" panose="020B0606030504020204" pitchFamily="34" charset="0"/>
              </a:rPr>
              <a:t>d</a:t>
            </a:r>
            <a:r>
              <a:rPr kumimoji="0" lang="en-US" b="1" i="0" u="none" strike="noStrike" kern="1200" cap="none" spc="0" normalizeH="0" baseline="0" noProof="0" dirty="0" err="1">
                <a:ln>
                  <a:noFill/>
                </a:ln>
                <a:solidFill>
                  <a:srgbClr val="242451"/>
                </a:solidFill>
                <a:effectLst/>
                <a:uLnTx/>
                <a:uFillTx/>
                <a:latin typeface="+mj-lt"/>
                <a:ea typeface="Open Sans SemiBold" panose="020B0606030504020204" pitchFamily="34" charset="0"/>
                <a:cs typeface="Open Sans SemiBold" panose="020B0606030504020204" pitchFamily="34" charset="0"/>
              </a:rPr>
              <a:t>eployment</a:t>
            </a:r>
            <a:endParaRPr kumimoji="0" lang="en-US" b="1" i="0" u="none" strike="noStrike" kern="1200" cap="none" spc="0" normalizeH="0" baseline="0" noProof="0" dirty="0">
              <a:ln>
                <a:noFill/>
              </a:ln>
              <a:solidFill>
                <a:srgbClr val="242451"/>
              </a:solidFill>
              <a:effectLst/>
              <a:uLnTx/>
              <a:uFillTx/>
              <a:latin typeface="+mj-lt"/>
              <a:ea typeface="Open Sans SemiBold" panose="020B0606030504020204" pitchFamily="34" charset="0"/>
              <a:cs typeface="Open Sans SemiBold" panose="020B0606030504020204" pitchFamily="34" charset="0"/>
            </a:endParaRPr>
          </a:p>
        </p:txBody>
      </p:sp>
      <p:sp>
        <p:nvSpPr>
          <p:cNvPr id="14" name="Content Placeholder 1">
            <a:extLst>
              <a:ext uri="{FF2B5EF4-FFF2-40B4-BE49-F238E27FC236}">
                <a16:creationId xmlns:a16="http://schemas.microsoft.com/office/drawing/2014/main" id="{1BD58C91-9B5D-025F-F83D-F57AFC5B0FC8}"/>
              </a:ext>
            </a:extLst>
          </p:cNvPr>
          <p:cNvSpPr txBox="1">
            <a:spLocks/>
          </p:cNvSpPr>
          <p:nvPr/>
        </p:nvSpPr>
        <p:spPr>
          <a:xfrm>
            <a:off x="1757921" y="7729058"/>
            <a:ext cx="3445225" cy="1115621"/>
          </a:xfrm>
          <a:prstGeom prst="rect">
            <a:avLst/>
          </a:prstGeom>
        </p:spPr>
        <p:txBody>
          <a:bodyPr vert="horz" lIns="91440" tIns="45720" rIns="91440" bIns="45720" rtlCol="0" anchor="ctr">
            <a:noAutofit/>
          </a:bodyPr>
          <a:lstStyle>
            <a:lvl1pPr marL="228600" marR="0" indent="-22860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sz="2400" kern="1200">
                <a:solidFill>
                  <a:schemeClr val="tx1"/>
                </a:solidFill>
                <a:latin typeface="+mn-lt"/>
                <a:ea typeface="+mn-ea"/>
                <a:cs typeface="+mn-cs"/>
              </a:defRPr>
            </a:lvl1pPr>
            <a:lvl2pPr marL="5143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2000" kern="1200">
                <a:solidFill>
                  <a:schemeClr val="tx1"/>
                </a:solidFill>
                <a:latin typeface="+mn-lt"/>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800" kern="1200">
                <a:solidFill>
                  <a:schemeClr val="tx1"/>
                </a:solidFill>
                <a:latin typeface="+mn-lt"/>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600" kern="1200">
                <a:solidFill>
                  <a:schemeClr val="tx1"/>
                </a:solidFill>
                <a:latin typeface="+mn-lt"/>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14000"/>
              </a:lnSpc>
              <a:spcBef>
                <a:spcPts val="0"/>
              </a:spcBef>
              <a:spcAft>
                <a:spcPts val="600"/>
              </a:spcAft>
              <a:buClrTx/>
              <a:buSzTx/>
              <a:buFont typeface="Wingdings" panose="05000000000000000000" pitchFamily="2" charset="2"/>
              <a:buNone/>
              <a:tabLst/>
              <a:defRPr/>
            </a:pPr>
            <a:r>
              <a:rPr lang="en-US" b="1" dirty="0">
                <a:solidFill>
                  <a:srgbClr val="242451"/>
                </a:solidFill>
                <a:latin typeface="+mj-lt"/>
                <a:ea typeface="Open Sans SemiBold" panose="020B0606030504020204" pitchFamily="34" charset="0"/>
                <a:cs typeface="Open Sans SemiBold" panose="020B0606030504020204" pitchFamily="34" charset="0"/>
              </a:rPr>
              <a:t>BEAD planning</a:t>
            </a:r>
            <a:endParaRPr kumimoji="0" lang="en-US" b="1" i="0" u="none" strike="noStrike" kern="1200" cap="none" spc="0" normalizeH="0" baseline="0" noProof="0" dirty="0">
              <a:ln>
                <a:noFill/>
              </a:ln>
              <a:solidFill>
                <a:srgbClr val="242451"/>
              </a:solidFill>
              <a:effectLst/>
              <a:uLnTx/>
              <a:uFillTx/>
              <a:latin typeface="+mj-lt"/>
              <a:ea typeface="Open Sans SemiBold" panose="020B0606030504020204" pitchFamily="34" charset="0"/>
              <a:cs typeface="Open Sans SemiBold" panose="020B0606030504020204" pitchFamily="34" charset="0"/>
            </a:endParaRPr>
          </a:p>
        </p:txBody>
      </p:sp>
      <p:sp>
        <p:nvSpPr>
          <p:cNvPr id="9" name="Content Placeholder 1">
            <a:extLst>
              <a:ext uri="{FF2B5EF4-FFF2-40B4-BE49-F238E27FC236}">
                <a16:creationId xmlns:a16="http://schemas.microsoft.com/office/drawing/2014/main" id="{9C85C1DD-57B7-D671-5FCE-A48E571D58B9}"/>
              </a:ext>
            </a:extLst>
          </p:cNvPr>
          <p:cNvSpPr txBox="1">
            <a:spLocks/>
          </p:cNvSpPr>
          <p:nvPr/>
        </p:nvSpPr>
        <p:spPr>
          <a:xfrm>
            <a:off x="1762453" y="5026766"/>
            <a:ext cx="3403483" cy="1139707"/>
          </a:xfrm>
          <a:prstGeom prst="rect">
            <a:avLst/>
          </a:prstGeom>
        </p:spPr>
        <p:txBody>
          <a:bodyPr anchor="ctr">
            <a:noAutofit/>
          </a:bodyPr>
          <a:lstStyle>
            <a:lvl1pPr marL="228600" indent="-228600" algn="l" defTabSz="914400" rtl="0" eaLnBrk="1" latinLnBrk="0" hangingPunct="1">
              <a:lnSpc>
                <a:spcPct val="114000"/>
              </a:lnSpc>
              <a:spcBef>
                <a:spcPts val="1000"/>
              </a:spcBef>
              <a:spcAft>
                <a:spcPts val="1200"/>
              </a:spcAft>
              <a:buFont typeface="Arial" panose="020B0604020202020204" pitchFamily="34" charset="0"/>
              <a:buChar char="•"/>
              <a:defRPr sz="2800" b="1" i="0" kern="1200">
                <a:solidFill>
                  <a:srgbClr val="31B2FF"/>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defTabSz="914400" rtl="0" eaLnBrk="1" latinLnBrk="0" hangingPunct="1">
              <a:lnSpc>
                <a:spcPct val="114000"/>
              </a:lnSpc>
              <a:spcBef>
                <a:spcPts val="500"/>
              </a:spcBef>
              <a:spcAft>
                <a:spcPts val="1200"/>
              </a:spcAft>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14000"/>
              </a:lnSpc>
              <a:spcBef>
                <a:spcPts val="500"/>
              </a:spcBef>
              <a:spcAft>
                <a:spcPts val="1200"/>
              </a:spcAft>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14000"/>
              </a:lnSpc>
              <a:spcBef>
                <a:spcPts val="500"/>
              </a:spcBef>
              <a:spcAft>
                <a:spcPts val="1200"/>
              </a:spcAft>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14000"/>
              </a:lnSpc>
              <a:spcBef>
                <a:spcPts val="500"/>
              </a:spcBef>
              <a:spcAft>
                <a:spcPts val="1200"/>
              </a:spcAft>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242451"/>
                </a:solidFill>
                <a:effectLst/>
                <a:uLnTx/>
                <a:uFillTx/>
                <a:latin typeface="+mj-lt"/>
              </a:rPr>
              <a:t>Community engagement</a:t>
            </a:r>
          </a:p>
        </p:txBody>
      </p:sp>
      <p:sp>
        <p:nvSpPr>
          <p:cNvPr id="20" name="Oval 19">
            <a:extLst>
              <a:ext uri="{FF2B5EF4-FFF2-40B4-BE49-F238E27FC236}">
                <a16:creationId xmlns:a16="http://schemas.microsoft.com/office/drawing/2014/main" id="{90F3E4F9-8A30-EA4E-1E04-D1F6BBAB746A}"/>
              </a:ext>
            </a:extLst>
          </p:cNvPr>
          <p:cNvSpPr/>
          <p:nvPr/>
        </p:nvSpPr>
        <p:spPr>
          <a:xfrm>
            <a:off x="783901" y="6613984"/>
            <a:ext cx="697155" cy="736428"/>
          </a:xfrm>
          <a:prstGeom prst="ellipse">
            <a:avLst/>
          </a:prstGeom>
          <a:solidFill>
            <a:srgbClr val="24245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mj-lt"/>
                <a:ea typeface="Open Sans" panose="020B0606030504020204" pitchFamily="34" charset="0"/>
                <a:cs typeface="Open Sans" panose="020B0606030504020204" pitchFamily="34" charset="0"/>
              </a:rPr>
              <a:t>2</a:t>
            </a:r>
          </a:p>
        </p:txBody>
      </p:sp>
      <p:sp>
        <p:nvSpPr>
          <p:cNvPr id="21" name="Oval 20">
            <a:extLst>
              <a:ext uri="{FF2B5EF4-FFF2-40B4-BE49-F238E27FC236}">
                <a16:creationId xmlns:a16="http://schemas.microsoft.com/office/drawing/2014/main" id="{3D4DC93F-000A-77D1-8048-5AF7C7D3DBA1}"/>
              </a:ext>
            </a:extLst>
          </p:cNvPr>
          <p:cNvSpPr/>
          <p:nvPr/>
        </p:nvSpPr>
        <p:spPr>
          <a:xfrm>
            <a:off x="783901" y="5259498"/>
            <a:ext cx="697155" cy="736428"/>
          </a:xfrm>
          <a:prstGeom prst="ellipse">
            <a:avLst/>
          </a:prstGeom>
          <a:solidFill>
            <a:srgbClr val="24245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mj-lt"/>
                <a:ea typeface="Open Sans" panose="020B0606030504020204" pitchFamily="34" charset="0"/>
                <a:cs typeface="Open Sans" panose="020B0606030504020204" pitchFamily="34" charset="0"/>
              </a:rPr>
              <a:t>1</a:t>
            </a:r>
          </a:p>
        </p:txBody>
      </p:sp>
      <p:sp>
        <p:nvSpPr>
          <p:cNvPr id="22" name="Oval 21">
            <a:extLst>
              <a:ext uri="{FF2B5EF4-FFF2-40B4-BE49-F238E27FC236}">
                <a16:creationId xmlns:a16="http://schemas.microsoft.com/office/drawing/2014/main" id="{98B4E721-1670-761A-D4B5-FA7F2D85B40D}"/>
              </a:ext>
            </a:extLst>
          </p:cNvPr>
          <p:cNvSpPr/>
          <p:nvPr/>
        </p:nvSpPr>
        <p:spPr>
          <a:xfrm>
            <a:off x="783900" y="7962526"/>
            <a:ext cx="697155" cy="736428"/>
          </a:xfrm>
          <a:prstGeom prst="ellipse">
            <a:avLst/>
          </a:prstGeom>
          <a:solidFill>
            <a:srgbClr val="24245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mj-lt"/>
                <a:ea typeface="Open Sans" panose="020B0606030504020204" pitchFamily="34" charset="0"/>
                <a:cs typeface="Open Sans" panose="020B0606030504020204" pitchFamily="34" charset="0"/>
              </a:rPr>
              <a:t>3</a:t>
            </a:r>
          </a:p>
        </p:txBody>
      </p:sp>
      <p:sp>
        <p:nvSpPr>
          <p:cNvPr id="23" name="Oval 22">
            <a:extLst>
              <a:ext uri="{FF2B5EF4-FFF2-40B4-BE49-F238E27FC236}">
                <a16:creationId xmlns:a16="http://schemas.microsoft.com/office/drawing/2014/main" id="{3A847ACB-A0B8-1558-22FB-C8E59BF00D5A}"/>
              </a:ext>
            </a:extLst>
          </p:cNvPr>
          <p:cNvSpPr/>
          <p:nvPr/>
        </p:nvSpPr>
        <p:spPr>
          <a:xfrm>
            <a:off x="783901" y="9329847"/>
            <a:ext cx="697155" cy="736428"/>
          </a:xfrm>
          <a:prstGeom prst="ellipse">
            <a:avLst/>
          </a:prstGeom>
          <a:solidFill>
            <a:srgbClr val="24245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mj-lt"/>
                <a:ea typeface="Open Sans" panose="020B0606030504020204" pitchFamily="34" charset="0"/>
                <a:cs typeface="Open Sans" panose="020B0606030504020204" pitchFamily="34" charset="0"/>
              </a:rPr>
              <a:t>4</a:t>
            </a:r>
          </a:p>
        </p:txBody>
      </p:sp>
      <p:sp>
        <p:nvSpPr>
          <p:cNvPr id="24" name="Oval 23">
            <a:extLst>
              <a:ext uri="{FF2B5EF4-FFF2-40B4-BE49-F238E27FC236}">
                <a16:creationId xmlns:a16="http://schemas.microsoft.com/office/drawing/2014/main" id="{276EA885-FFBF-2FB7-C70D-3F3EC30964B5}"/>
              </a:ext>
            </a:extLst>
          </p:cNvPr>
          <p:cNvSpPr/>
          <p:nvPr/>
        </p:nvSpPr>
        <p:spPr>
          <a:xfrm>
            <a:off x="783900" y="10737383"/>
            <a:ext cx="697155" cy="736428"/>
          </a:xfrm>
          <a:prstGeom prst="ellipse">
            <a:avLst/>
          </a:prstGeom>
          <a:solidFill>
            <a:srgbClr val="24245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mj-lt"/>
                <a:ea typeface="Open Sans" panose="020B0606030504020204" pitchFamily="34" charset="0"/>
                <a:cs typeface="Open Sans" panose="020B0606030504020204" pitchFamily="34" charset="0"/>
              </a:rPr>
              <a:t>5</a:t>
            </a:r>
          </a:p>
        </p:txBody>
      </p:sp>
      <p:sp>
        <p:nvSpPr>
          <p:cNvPr id="25" name="Arrow: Chevron 2">
            <a:extLst>
              <a:ext uri="{FF2B5EF4-FFF2-40B4-BE49-F238E27FC236}">
                <a16:creationId xmlns:a16="http://schemas.microsoft.com/office/drawing/2014/main" id="{5B463514-0829-06EB-2A5E-E290DB194926}"/>
              </a:ext>
            </a:extLst>
          </p:cNvPr>
          <p:cNvSpPr/>
          <p:nvPr/>
        </p:nvSpPr>
        <p:spPr>
          <a:xfrm>
            <a:off x="5304254" y="5022804"/>
            <a:ext cx="18189021" cy="1143668"/>
          </a:xfrm>
          <a:prstGeom prst="chevron">
            <a:avLst/>
          </a:prstGeom>
          <a:solidFill>
            <a:srgbClr val="33CC99">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mj-lt"/>
                <a:ea typeface="Open Sans" panose="020B0606030504020204" pitchFamily="34" charset="0"/>
                <a:cs typeface="Open Sans" panose="020B0606030504020204" pitchFamily="34" charset="0"/>
              </a:rPr>
              <a:t>Continues through planning and execution cycles</a:t>
            </a:r>
          </a:p>
        </p:txBody>
      </p:sp>
      <p:sp>
        <p:nvSpPr>
          <p:cNvPr id="26" name="Arrow: Chevron 2">
            <a:extLst>
              <a:ext uri="{FF2B5EF4-FFF2-40B4-BE49-F238E27FC236}">
                <a16:creationId xmlns:a16="http://schemas.microsoft.com/office/drawing/2014/main" id="{BF476439-967F-5366-FDEB-DC54487AF567}"/>
              </a:ext>
            </a:extLst>
          </p:cNvPr>
          <p:cNvSpPr/>
          <p:nvPr/>
        </p:nvSpPr>
        <p:spPr>
          <a:xfrm>
            <a:off x="5304253" y="6361725"/>
            <a:ext cx="5827573" cy="1184474"/>
          </a:xfrm>
          <a:prstGeom prst="chevron">
            <a:avLst/>
          </a:prstGeom>
          <a:solidFill>
            <a:srgbClr val="33CC99">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mj-lt"/>
                <a:ea typeface="Open Sans" panose="020B0606030504020204" pitchFamily="34" charset="0"/>
                <a:cs typeface="Open Sans" panose="020B0606030504020204" pitchFamily="34" charset="0"/>
              </a:rPr>
              <a:t>Planning and Digital Opportunity Plan</a:t>
            </a:r>
          </a:p>
        </p:txBody>
      </p:sp>
      <p:sp>
        <p:nvSpPr>
          <p:cNvPr id="27" name="Arrow: Chevron 2">
            <a:extLst>
              <a:ext uri="{FF2B5EF4-FFF2-40B4-BE49-F238E27FC236}">
                <a16:creationId xmlns:a16="http://schemas.microsoft.com/office/drawing/2014/main" id="{A8EC93EF-7D9B-BF1E-41F3-94731FAF2D98}"/>
              </a:ext>
            </a:extLst>
          </p:cNvPr>
          <p:cNvSpPr/>
          <p:nvPr/>
        </p:nvSpPr>
        <p:spPr>
          <a:xfrm>
            <a:off x="16250260" y="6355527"/>
            <a:ext cx="7064143" cy="537208"/>
          </a:xfrm>
          <a:prstGeom prst="chevron">
            <a:avLst/>
          </a:prstGeom>
          <a:solidFill>
            <a:srgbClr val="33CC99">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mj-lt"/>
                <a:ea typeface="Open Sans" panose="020B0606030504020204" pitchFamily="34" charset="0"/>
                <a:cs typeface="Open Sans" panose="020B0606030504020204" pitchFamily="34" charset="0"/>
              </a:rPr>
              <a:t>State grants</a:t>
            </a:r>
          </a:p>
        </p:txBody>
      </p:sp>
      <p:sp>
        <p:nvSpPr>
          <p:cNvPr id="32" name="Arrow: Chevron 2">
            <a:extLst>
              <a:ext uri="{FF2B5EF4-FFF2-40B4-BE49-F238E27FC236}">
                <a16:creationId xmlns:a16="http://schemas.microsoft.com/office/drawing/2014/main" id="{9570E7E1-7F7D-E501-B1C3-791FB4021133}"/>
              </a:ext>
            </a:extLst>
          </p:cNvPr>
          <p:cNvSpPr/>
          <p:nvPr/>
        </p:nvSpPr>
        <p:spPr>
          <a:xfrm>
            <a:off x="19888199" y="7012796"/>
            <a:ext cx="3426204" cy="537208"/>
          </a:xfrm>
          <a:prstGeom prst="chevron">
            <a:avLst/>
          </a:prstGeom>
          <a:solidFill>
            <a:srgbClr val="33CC99">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mj-lt"/>
                <a:ea typeface="Open Sans" panose="020B0606030504020204" pitchFamily="34" charset="0"/>
                <a:cs typeface="Open Sans" panose="020B0606030504020204" pitchFamily="34" charset="0"/>
              </a:rPr>
              <a:t>Federal grants</a:t>
            </a:r>
          </a:p>
        </p:txBody>
      </p:sp>
      <p:sp>
        <p:nvSpPr>
          <p:cNvPr id="33" name="Arrow: Chevron 2">
            <a:extLst>
              <a:ext uri="{FF2B5EF4-FFF2-40B4-BE49-F238E27FC236}">
                <a16:creationId xmlns:a16="http://schemas.microsoft.com/office/drawing/2014/main" id="{AE55894D-AE50-26AD-448C-8F057D3EF882}"/>
              </a:ext>
            </a:extLst>
          </p:cNvPr>
          <p:cNvSpPr/>
          <p:nvPr/>
        </p:nvSpPr>
        <p:spPr>
          <a:xfrm>
            <a:off x="5304253" y="7729057"/>
            <a:ext cx="7122807" cy="1184474"/>
          </a:xfrm>
          <a:prstGeom prst="chevron">
            <a:avLst/>
          </a:prstGeom>
          <a:solidFill>
            <a:srgbClr val="33CC99">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mj-lt"/>
                <a:ea typeface="Open Sans" panose="020B0606030504020204" pitchFamily="34" charset="0"/>
                <a:cs typeface="Open Sans" panose="020B0606030504020204" pitchFamily="34" charset="0"/>
              </a:rPr>
              <a:t>5-Year Action Plan and Initial Proposal</a:t>
            </a:r>
          </a:p>
        </p:txBody>
      </p:sp>
      <p:sp>
        <p:nvSpPr>
          <p:cNvPr id="34" name="Arrow: Chevron 2">
            <a:extLst>
              <a:ext uri="{FF2B5EF4-FFF2-40B4-BE49-F238E27FC236}">
                <a16:creationId xmlns:a16="http://schemas.microsoft.com/office/drawing/2014/main" id="{9848A998-B97B-4183-EF19-3F0AAD7BB73C}"/>
              </a:ext>
            </a:extLst>
          </p:cNvPr>
          <p:cNvSpPr/>
          <p:nvPr/>
        </p:nvSpPr>
        <p:spPr>
          <a:xfrm>
            <a:off x="17545050" y="7725634"/>
            <a:ext cx="4514850" cy="1184474"/>
          </a:xfrm>
          <a:prstGeom prst="chevron">
            <a:avLst/>
          </a:prstGeom>
          <a:solidFill>
            <a:srgbClr val="33CC99">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mj-lt"/>
                <a:ea typeface="Open Sans" panose="020B0606030504020204" pitchFamily="34" charset="0"/>
                <a:cs typeface="Open Sans" panose="020B0606030504020204" pitchFamily="34" charset="0"/>
              </a:rPr>
              <a:t>Final Proposal to federal gov’t</a:t>
            </a:r>
          </a:p>
        </p:txBody>
      </p:sp>
      <p:sp>
        <p:nvSpPr>
          <p:cNvPr id="35" name="Arrow: Chevron 2">
            <a:extLst>
              <a:ext uri="{FF2B5EF4-FFF2-40B4-BE49-F238E27FC236}">
                <a16:creationId xmlns:a16="http://schemas.microsoft.com/office/drawing/2014/main" id="{D3BD03B1-9471-C153-83D8-6A554EB53732}"/>
              </a:ext>
            </a:extLst>
          </p:cNvPr>
          <p:cNvSpPr/>
          <p:nvPr/>
        </p:nvSpPr>
        <p:spPr>
          <a:xfrm>
            <a:off x="14001750" y="9120658"/>
            <a:ext cx="5701189" cy="1184474"/>
          </a:xfrm>
          <a:prstGeom prst="chevron">
            <a:avLst/>
          </a:prstGeom>
          <a:solidFill>
            <a:srgbClr val="33CC99">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mj-lt"/>
                <a:ea typeface="Open Sans" panose="020B0606030504020204" pitchFamily="34" charset="0"/>
                <a:cs typeface="Open Sans" panose="020B0606030504020204" pitchFamily="34" charset="0"/>
              </a:rPr>
              <a:t>Grant program</a:t>
            </a:r>
          </a:p>
        </p:txBody>
      </p:sp>
      <p:sp>
        <p:nvSpPr>
          <p:cNvPr id="37" name="Arrow: Chevron 2">
            <a:extLst>
              <a:ext uri="{FF2B5EF4-FFF2-40B4-BE49-F238E27FC236}">
                <a16:creationId xmlns:a16="http://schemas.microsoft.com/office/drawing/2014/main" id="{0840E0C1-978C-56B9-A0B0-44FDE92B19A9}"/>
              </a:ext>
            </a:extLst>
          </p:cNvPr>
          <p:cNvSpPr/>
          <p:nvPr/>
        </p:nvSpPr>
        <p:spPr>
          <a:xfrm>
            <a:off x="19888199" y="10504570"/>
            <a:ext cx="3637266" cy="1184474"/>
          </a:xfrm>
          <a:prstGeom prst="chevron">
            <a:avLst/>
          </a:prstGeom>
          <a:solidFill>
            <a:srgbClr val="242451">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mj-lt"/>
                <a:ea typeface="Open Sans" panose="020B0606030504020204" pitchFamily="34" charset="0"/>
                <a:cs typeface="Open Sans" panose="020B0606030504020204" pitchFamily="34" charset="0"/>
              </a:rPr>
              <a:t>Grant execution</a:t>
            </a:r>
          </a:p>
        </p:txBody>
      </p:sp>
    </p:spTree>
    <p:extLst>
      <p:ext uri="{BB962C8B-B14F-4D97-AF65-F5344CB8AC3E}">
        <p14:creationId xmlns:p14="http://schemas.microsoft.com/office/powerpoint/2010/main" val="46456688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D9DC9A-9DA2-FE80-D5EE-AB1234CEEB3C}"/>
              </a:ext>
            </a:extLst>
          </p:cNvPr>
          <p:cNvSpPr/>
          <p:nvPr/>
        </p:nvSpPr>
        <p:spPr>
          <a:xfrm>
            <a:off x="19888200" y="3834749"/>
            <a:ext cx="3452679" cy="5938329"/>
          </a:xfrm>
          <a:prstGeom prst="rect">
            <a:avLst/>
          </a:prstGeom>
          <a:solidFill>
            <a:srgbClr val="92D050">
              <a:alpha val="1961"/>
            </a:srgbClr>
          </a:solidFill>
          <a:ln>
            <a:solidFill>
              <a:srgbClr val="242451"/>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ctr">
              <a:buClrTx/>
            </a:pPr>
            <a:r>
              <a:rPr lang="en-US" sz="2800" b="1" kern="1200" dirty="0">
                <a:solidFill>
                  <a:srgbClr val="242451"/>
                </a:solidFill>
                <a:latin typeface="+mj-lt"/>
                <a:ea typeface="Open Sans SemiBold" panose="020B0606030504020204" pitchFamily="34" charset="0"/>
                <a:cs typeface="Open Sans SemiBold" panose="020B0606030504020204" pitchFamily="34" charset="0"/>
              </a:rPr>
              <a:t>2025 &gt;</a:t>
            </a:r>
            <a:br>
              <a:rPr lang="en-US" sz="2800" b="1" kern="1200" dirty="0">
                <a:solidFill>
                  <a:srgbClr val="242451"/>
                </a:solidFill>
                <a:latin typeface="+mj-lt"/>
                <a:ea typeface="Open Sans SemiBold" panose="020B0606030504020204" pitchFamily="34" charset="0"/>
                <a:cs typeface="Open Sans SemiBold" panose="020B0606030504020204" pitchFamily="34" charset="0"/>
              </a:rPr>
            </a:br>
            <a:endParaRPr lang="en-US" sz="2800" b="1" kern="1200" dirty="0">
              <a:solidFill>
                <a:srgbClr val="242451"/>
              </a:solidFill>
              <a:latin typeface="+mj-lt"/>
              <a:ea typeface="Open Sans SemiBold" panose="020B0606030504020204" pitchFamily="34" charset="0"/>
              <a:cs typeface="Open Sans SemiBold" panose="020B0606030504020204" pitchFamily="34" charset="0"/>
            </a:endParaRPr>
          </a:p>
        </p:txBody>
      </p:sp>
      <p:sp>
        <p:nvSpPr>
          <p:cNvPr id="3" name="Rectangle 2">
            <a:extLst>
              <a:ext uri="{FF2B5EF4-FFF2-40B4-BE49-F238E27FC236}">
                <a16:creationId xmlns:a16="http://schemas.microsoft.com/office/drawing/2014/main" id="{0B7AB703-45AD-760D-47F3-2741AEB6301F}"/>
              </a:ext>
            </a:extLst>
          </p:cNvPr>
          <p:cNvSpPr/>
          <p:nvPr/>
        </p:nvSpPr>
        <p:spPr>
          <a:xfrm>
            <a:off x="16250260" y="3834749"/>
            <a:ext cx="3452679" cy="5938329"/>
          </a:xfrm>
          <a:prstGeom prst="rect">
            <a:avLst/>
          </a:prstGeom>
          <a:solidFill>
            <a:srgbClr val="92D050">
              <a:alpha val="1961"/>
            </a:srgbClr>
          </a:solidFill>
          <a:ln>
            <a:solidFill>
              <a:srgbClr val="242451"/>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ctr">
              <a:buClrTx/>
            </a:pPr>
            <a:r>
              <a:rPr lang="en-US" sz="2800" b="1" kern="1200" dirty="0">
                <a:solidFill>
                  <a:srgbClr val="242451"/>
                </a:solidFill>
                <a:latin typeface="+mj-lt"/>
                <a:ea typeface="Open Sans SemiBold" panose="020B0606030504020204" pitchFamily="34" charset="0"/>
                <a:cs typeface="Open Sans SemiBold" panose="020B0606030504020204" pitchFamily="34" charset="0"/>
              </a:rPr>
              <a:t>2024</a:t>
            </a:r>
            <a:br>
              <a:rPr lang="en-US" sz="2800" b="1" kern="1200" dirty="0">
                <a:solidFill>
                  <a:srgbClr val="242451"/>
                </a:solidFill>
                <a:latin typeface="+mj-lt"/>
                <a:ea typeface="Open Sans SemiBold" panose="020B0606030504020204" pitchFamily="34" charset="0"/>
                <a:cs typeface="Open Sans SemiBold" panose="020B0606030504020204" pitchFamily="34" charset="0"/>
              </a:rPr>
            </a:br>
            <a:r>
              <a:rPr lang="en-US" sz="2800" b="1" kern="1200" dirty="0">
                <a:solidFill>
                  <a:srgbClr val="242451"/>
                </a:solidFill>
                <a:latin typeface="+mj-lt"/>
                <a:ea typeface="Open Sans SemiBold" panose="020B0606030504020204" pitchFamily="34" charset="0"/>
                <a:cs typeface="Open Sans SemiBold" panose="020B0606030504020204" pitchFamily="34" charset="0"/>
              </a:rPr>
              <a:t>Q3-4</a:t>
            </a:r>
          </a:p>
        </p:txBody>
      </p:sp>
      <p:sp>
        <p:nvSpPr>
          <p:cNvPr id="6" name="Rectangle 5">
            <a:extLst>
              <a:ext uri="{FF2B5EF4-FFF2-40B4-BE49-F238E27FC236}">
                <a16:creationId xmlns:a16="http://schemas.microsoft.com/office/drawing/2014/main" id="{8D579837-A090-6663-6EE2-5A888AD9CAB4}"/>
              </a:ext>
            </a:extLst>
          </p:cNvPr>
          <p:cNvSpPr/>
          <p:nvPr/>
        </p:nvSpPr>
        <p:spPr>
          <a:xfrm>
            <a:off x="12612321" y="3834749"/>
            <a:ext cx="3452679" cy="5938329"/>
          </a:xfrm>
          <a:prstGeom prst="rect">
            <a:avLst/>
          </a:prstGeom>
          <a:solidFill>
            <a:schemeClr val="bg2">
              <a:lumMod val="50000"/>
              <a:alpha val="1961"/>
            </a:schemeClr>
          </a:solidFill>
          <a:ln>
            <a:solidFill>
              <a:srgbClr val="242451"/>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ctr">
              <a:buClrTx/>
            </a:pPr>
            <a:r>
              <a:rPr lang="en-US" sz="2800" b="1" kern="1200">
                <a:solidFill>
                  <a:srgbClr val="242451"/>
                </a:solidFill>
                <a:latin typeface="+mj-lt"/>
                <a:ea typeface="Open Sans SemiBold" panose="020B0606030504020204" pitchFamily="34" charset="0"/>
                <a:cs typeface="Open Sans SemiBold" panose="020B0606030504020204" pitchFamily="34" charset="0"/>
              </a:rPr>
              <a:t>2024</a:t>
            </a:r>
            <a:br>
              <a:rPr lang="en-US" sz="2800" b="1" kern="1200">
                <a:solidFill>
                  <a:srgbClr val="242451"/>
                </a:solidFill>
                <a:latin typeface="+mj-lt"/>
                <a:ea typeface="Open Sans SemiBold" panose="020B0606030504020204" pitchFamily="34" charset="0"/>
                <a:cs typeface="Open Sans SemiBold" panose="020B0606030504020204" pitchFamily="34" charset="0"/>
              </a:rPr>
            </a:br>
            <a:r>
              <a:rPr lang="en-US" sz="2800" b="1" kern="1200">
                <a:solidFill>
                  <a:srgbClr val="242451"/>
                </a:solidFill>
                <a:latin typeface="+mj-lt"/>
                <a:ea typeface="Open Sans SemiBold" panose="020B0606030504020204" pitchFamily="34" charset="0"/>
                <a:cs typeface="Open Sans SemiBold" panose="020B0606030504020204" pitchFamily="34" charset="0"/>
              </a:rPr>
              <a:t>Q1-2</a:t>
            </a:r>
          </a:p>
        </p:txBody>
      </p:sp>
      <p:sp>
        <p:nvSpPr>
          <p:cNvPr id="7" name="Rectangle 6">
            <a:extLst>
              <a:ext uri="{FF2B5EF4-FFF2-40B4-BE49-F238E27FC236}">
                <a16:creationId xmlns:a16="http://schemas.microsoft.com/office/drawing/2014/main" id="{B7CE3D36-72BE-AA1A-3F76-310959ABA181}"/>
              </a:ext>
            </a:extLst>
          </p:cNvPr>
          <p:cNvSpPr/>
          <p:nvPr/>
        </p:nvSpPr>
        <p:spPr>
          <a:xfrm>
            <a:off x="5336443" y="3834749"/>
            <a:ext cx="3452679" cy="5938329"/>
          </a:xfrm>
          <a:prstGeom prst="rect">
            <a:avLst/>
          </a:prstGeom>
          <a:solidFill>
            <a:srgbClr val="92D050">
              <a:alpha val="1961"/>
            </a:srgbClr>
          </a:solidFill>
          <a:ln>
            <a:solidFill>
              <a:srgbClr val="242451"/>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ctr">
              <a:buClrTx/>
            </a:pPr>
            <a:r>
              <a:rPr lang="en-US" sz="2800" b="1" kern="1200">
                <a:solidFill>
                  <a:srgbClr val="242451"/>
                </a:solidFill>
                <a:latin typeface="+mj-lt"/>
                <a:ea typeface="Open Sans SemiBold" panose="020B0606030504020204" pitchFamily="34" charset="0"/>
                <a:cs typeface="Open Sans SemiBold" panose="020B0606030504020204" pitchFamily="34" charset="0"/>
              </a:rPr>
              <a:t>2023</a:t>
            </a:r>
            <a:br>
              <a:rPr lang="en-US" sz="2800" b="1" kern="1200">
                <a:solidFill>
                  <a:srgbClr val="242451"/>
                </a:solidFill>
                <a:latin typeface="+mj-lt"/>
                <a:ea typeface="Open Sans SemiBold" panose="020B0606030504020204" pitchFamily="34" charset="0"/>
                <a:cs typeface="Open Sans SemiBold" panose="020B0606030504020204" pitchFamily="34" charset="0"/>
              </a:rPr>
            </a:br>
            <a:r>
              <a:rPr lang="en-US" sz="2800" b="1" kern="1200">
                <a:solidFill>
                  <a:srgbClr val="242451"/>
                </a:solidFill>
                <a:latin typeface="+mj-lt"/>
                <a:ea typeface="Open Sans SemiBold" panose="020B0606030504020204" pitchFamily="34" charset="0"/>
                <a:cs typeface="Open Sans SemiBold" panose="020B0606030504020204" pitchFamily="34" charset="0"/>
              </a:rPr>
              <a:t>Q1-2</a:t>
            </a:r>
          </a:p>
        </p:txBody>
      </p:sp>
      <p:sp>
        <p:nvSpPr>
          <p:cNvPr id="8" name="Rectangle 7">
            <a:extLst>
              <a:ext uri="{FF2B5EF4-FFF2-40B4-BE49-F238E27FC236}">
                <a16:creationId xmlns:a16="http://schemas.microsoft.com/office/drawing/2014/main" id="{F148A53E-0C09-5258-78DB-6BFC86FBFC17}"/>
              </a:ext>
            </a:extLst>
          </p:cNvPr>
          <p:cNvSpPr/>
          <p:nvPr/>
        </p:nvSpPr>
        <p:spPr>
          <a:xfrm>
            <a:off x="8974382" y="3842833"/>
            <a:ext cx="3452679" cy="5928608"/>
          </a:xfrm>
          <a:prstGeom prst="rect">
            <a:avLst/>
          </a:prstGeom>
          <a:solidFill>
            <a:srgbClr val="92D050">
              <a:alpha val="1961"/>
            </a:srgbClr>
          </a:solidFill>
          <a:ln>
            <a:solidFill>
              <a:srgbClr val="242451"/>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lstStyle/>
          <a:p>
            <a:pPr algn="ctr">
              <a:buClrTx/>
            </a:pPr>
            <a:r>
              <a:rPr lang="en-US" sz="2800" b="1" kern="1200" dirty="0">
                <a:solidFill>
                  <a:srgbClr val="242451"/>
                </a:solidFill>
                <a:latin typeface="+mj-lt"/>
                <a:ea typeface="Open Sans SemiBold" panose="020B0606030504020204" pitchFamily="34" charset="0"/>
                <a:cs typeface="Open Sans SemiBold" panose="020B0606030504020204" pitchFamily="34" charset="0"/>
              </a:rPr>
              <a:t>2023</a:t>
            </a:r>
            <a:br>
              <a:rPr lang="en-US" sz="2800" b="1" kern="1200" dirty="0">
                <a:solidFill>
                  <a:srgbClr val="242451"/>
                </a:solidFill>
                <a:latin typeface="+mj-lt"/>
                <a:ea typeface="Open Sans SemiBold" panose="020B0606030504020204" pitchFamily="34" charset="0"/>
                <a:cs typeface="Open Sans SemiBold" panose="020B0606030504020204" pitchFamily="34" charset="0"/>
              </a:rPr>
            </a:br>
            <a:r>
              <a:rPr lang="en-US" sz="2800" b="1" kern="1200" dirty="0">
                <a:solidFill>
                  <a:srgbClr val="242451"/>
                </a:solidFill>
                <a:latin typeface="+mj-lt"/>
                <a:ea typeface="Open Sans SemiBold" panose="020B0606030504020204" pitchFamily="34" charset="0"/>
                <a:cs typeface="Open Sans SemiBold" panose="020B0606030504020204" pitchFamily="34" charset="0"/>
              </a:rPr>
              <a:t>Q3-4</a:t>
            </a:r>
          </a:p>
        </p:txBody>
      </p:sp>
      <p:sp>
        <p:nvSpPr>
          <p:cNvPr id="15" name="Arrow: Chevron 2">
            <a:extLst>
              <a:ext uri="{FF2B5EF4-FFF2-40B4-BE49-F238E27FC236}">
                <a16:creationId xmlns:a16="http://schemas.microsoft.com/office/drawing/2014/main" id="{2D168A97-565E-8B1E-D91A-43BA0CA89F88}"/>
              </a:ext>
            </a:extLst>
          </p:cNvPr>
          <p:cNvSpPr/>
          <p:nvPr/>
        </p:nvSpPr>
        <p:spPr>
          <a:xfrm>
            <a:off x="886717" y="5682159"/>
            <a:ext cx="22606561" cy="1636314"/>
          </a:xfrm>
          <a:prstGeom prst="chevron">
            <a:avLst/>
          </a:prstGeom>
          <a:solidFill>
            <a:srgbClr val="ABCDD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chemeClr val="bg2">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7" name="Arrow: Chevron 2">
            <a:extLst>
              <a:ext uri="{FF2B5EF4-FFF2-40B4-BE49-F238E27FC236}">
                <a16:creationId xmlns:a16="http://schemas.microsoft.com/office/drawing/2014/main" id="{E969CC5A-C3F8-E2E8-B113-8E5949F7C008}"/>
              </a:ext>
            </a:extLst>
          </p:cNvPr>
          <p:cNvSpPr/>
          <p:nvPr/>
        </p:nvSpPr>
        <p:spPr>
          <a:xfrm>
            <a:off x="734695" y="7627457"/>
            <a:ext cx="22758583" cy="1634666"/>
          </a:xfrm>
          <a:prstGeom prst="chevron">
            <a:avLst/>
          </a:prstGeom>
          <a:solidFill>
            <a:srgbClr val="ABCDD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chemeClr val="bg2">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3">
            <a:extLst>
              <a:ext uri="{FF2B5EF4-FFF2-40B4-BE49-F238E27FC236}">
                <a16:creationId xmlns:a16="http://schemas.microsoft.com/office/drawing/2014/main" id="{62461D75-E8A9-2A29-45FA-71985F0D0AFD}"/>
              </a:ext>
            </a:extLst>
          </p:cNvPr>
          <p:cNvSpPr>
            <a:spLocks noGrp="1"/>
          </p:cNvSpPr>
          <p:nvPr>
            <p:ph type="body" sz="quarter" idx="23"/>
          </p:nvPr>
        </p:nvSpPr>
        <p:spPr/>
        <p:txBody>
          <a:bodyPr/>
          <a:lstStyle/>
          <a:p>
            <a:r>
              <a:rPr lang="en-US" dirty="0"/>
              <a:t> </a:t>
            </a:r>
          </a:p>
        </p:txBody>
      </p:sp>
      <p:sp>
        <p:nvSpPr>
          <p:cNvPr id="10" name="Text Placeholder 4">
            <a:extLst>
              <a:ext uri="{FF2B5EF4-FFF2-40B4-BE49-F238E27FC236}">
                <a16:creationId xmlns:a16="http://schemas.microsoft.com/office/drawing/2014/main" id="{19EDE7AA-21AF-0889-43F3-E0EDC239277A}"/>
              </a:ext>
            </a:extLst>
          </p:cNvPr>
          <p:cNvSpPr txBox="1">
            <a:spLocks/>
          </p:cNvSpPr>
          <p:nvPr/>
        </p:nvSpPr>
        <p:spPr>
          <a:xfrm>
            <a:off x="1301257" y="12362615"/>
            <a:ext cx="17536114" cy="341632"/>
          </a:xfrm>
          <a:prstGeom prst="rect">
            <a:avLst/>
          </a:prstGeom>
        </p:spPr>
        <p:txBody>
          <a:bodyPr anchor="t">
            <a:spAutoFit/>
          </a:bodyPr>
          <a:lstStyle>
            <a:lvl1pPr marL="0" marR="0" indent="0" algn="l" defTabSz="825500" rtl="0" latinLnBrk="0">
              <a:lnSpc>
                <a:spcPct val="90000"/>
              </a:lnSpc>
              <a:spcBef>
                <a:spcPts val="0"/>
              </a:spcBef>
              <a:spcAft>
                <a:spcPts val="0"/>
              </a:spcAft>
              <a:buClrTx/>
              <a:buSzTx/>
              <a:buFontTx/>
              <a:buNone/>
              <a:tabLst/>
              <a:defRPr sz="2400" b="1" i="0" u="none" strike="noStrike" cap="none" spc="0" baseline="0">
                <a:solidFill>
                  <a:srgbClr val="212121"/>
                </a:solidFill>
                <a:uFillTx/>
                <a:latin typeface="Gill Sans" panose="020B0502020104020203" pitchFamily="34" charset="-79"/>
                <a:ea typeface="Gill Sans" panose="020B0502020104020203" pitchFamily="34" charset="-79"/>
                <a:cs typeface="Gill Sans" panose="020B0502020104020203" pitchFamily="34" charset="-79"/>
                <a:sym typeface="NunitoSans-ExtraBold"/>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B50B12B3-D302-D742-AEA8-F03DE9ADCA1C}" type="slidenum">
              <a:rPr lang="en-US" sz="1800" b="0" smtClean="0">
                <a:solidFill>
                  <a:srgbClr val="242451"/>
                </a:solidFill>
              </a:rPr>
              <a:pPr hangingPunct="1"/>
              <a:t>9</a:t>
            </a:fld>
            <a:endParaRPr lang="en-US" sz="1800" b="0" dirty="0">
              <a:solidFill>
                <a:srgbClr val="242451"/>
              </a:solidFill>
            </a:endParaRPr>
          </a:p>
        </p:txBody>
      </p:sp>
      <p:sp>
        <p:nvSpPr>
          <p:cNvPr id="36" name="Text Placeholder 1">
            <a:extLst>
              <a:ext uri="{FF2B5EF4-FFF2-40B4-BE49-F238E27FC236}">
                <a16:creationId xmlns:a16="http://schemas.microsoft.com/office/drawing/2014/main" id="{0F20154F-D91E-AD23-82B5-FFE875787066}"/>
              </a:ext>
            </a:extLst>
          </p:cNvPr>
          <p:cNvSpPr>
            <a:spLocks noGrp="1"/>
          </p:cNvSpPr>
          <p:nvPr>
            <p:ph type="body" sz="quarter" idx="21"/>
          </p:nvPr>
        </p:nvSpPr>
        <p:spPr>
          <a:xfrm>
            <a:off x="1326657" y="1524000"/>
            <a:ext cx="21730686" cy="1141338"/>
          </a:xfrm>
        </p:spPr>
        <p:txBody>
          <a:bodyPr>
            <a:noAutofit/>
          </a:bodyPr>
          <a:lstStyle/>
          <a:p>
            <a:r>
              <a:rPr lang="en-US" dirty="0"/>
              <a:t>Public comment timeline</a:t>
            </a:r>
          </a:p>
        </p:txBody>
      </p:sp>
      <p:sp>
        <p:nvSpPr>
          <p:cNvPr id="11" name="Content Placeholder 1">
            <a:extLst>
              <a:ext uri="{FF2B5EF4-FFF2-40B4-BE49-F238E27FC236}">
                <a16:creationId xmlns:a16="http://schemas.microsoft.com/office/drawing/2014/main" id="{6748D48C-70BF-CB35-723D-BAA7BD0C1282}"/>
              </a:ext>
            </a:extLst>
          </p:cNvPr>
          <p:cNvSpPr txBox="1">
            <a:spLocks/>
          </p:cNvSpPr>
          <p:nvPr/>
        </p:nvSpPr>
        <p:spPr>
          <a:xfrm>
            <a:off x="1891217" y="7625809"/>
            <a:ext cx="3445225" cy="1636314"/>
          </a:xfrm>
          <a:prstGeom prst="rect">
            <a:avLst/>
          </a:prstGeom>
        </p:spPr>
        <p:txBody>
          <a:bodyPr vert="horz" lIns="91440" tIns="45720" rIns="91440" bIns="45720" rtlCol="0" anchor="ctr">
            <a:noAutofit/>
          </a:bodyPr>
          <a:lstStyle>
            <a:lvl1pPr marL="228600" marR="0" indent="-22860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sz="2400" kern="1200">
                <a:solidFill>
                  <a:schemeClr val="tx1"/>
                </a:solidFill>
                <a:latin typeface="+mn-lt"/>
                <a:ea typeface="+mn-ea"/>
                <a:cs typeface="+mn-cs"/>
              </a:defRPr>
            </a:lvl1pPr>
            <a:lvl2pPr marL="5143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2000" kern="1200">
                <a:solidFill>
                  <a:schemeClr val="tx1"/>
                </a:solidFill>
                <a:latin typeface="+mn-lt"/>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800" kern="1200">
                <a:solidFill>
                  <a:schemeClr val="tx1"/>
                </a:solidFill>
                <a:latin typeface="+mn-lt"/>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600" kern="1200">
                <a:solidFill>
                  <a:schemeClr val="tx1"/>
                </a:solidFill>
                <a:latin typeface="+mn-lt"/>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buClrTx/>
              <a:buSzTx/>
              <a:buFont typeface="Wingdings" panose="05000000000000000000" pitchFamily="2" charset="2"/>
              <a:buNone/>
              <a:tabLst/>
              <a:defRPr/>
            </a:pPr>
            <a:r>
              <a:rPr kumimoji="0" lang="en-US" sz="2800" b="1" i="0" u="none" strike="noStrike" kern="1200" cap="none" spc="0" normalizeH="0" baseline="0" noProof="0" dirty="0">
                <a:ln>
                  <a:noFill/>
                </a:ln>
                <a:solidFill>
                  <a:srgbClr val="242451"/>
                </a:solidFill>
                <a:effectLst/>
                <a:uLnTx/>
                <a:uFillTx/>
                <a:latin typeface="+mj-lt"/>
                <a:ea typeface="Open Sans SemiBold" panose="020B0606030504020204" pitchFamily="34" charset="0"/>
                <a:cs typeface="Open Sans SemiBold" panose="020B0606030504020204" pitchFamily="34" charset="0"/>
              </a:rPr>
              <a:t>BEAD infrastructure plan</a:t>
            </a:r>
          </a:p>
        </p:txBody>
      </p:sp>
      <p:sp>
        <p:nvSpPr>
          <p:cNvPr id="9" name="Content Placeholder 1">
            <a:extLst>
              <a:ext uri="{FF2B5EF4-FFF2-40B4-BE49-F238E27FC236}">
                <a16:creationId xmlns:a16="http://schemas.microsoft.com/office/drawing/2014/main" id="{9C85C1DD-57B7-D671-5FCE-A48E571D58B9}"/>
              </a:ext>
            </a:extLst>
          </p:cNvPr>
          <p:cNvSpPr txBox="1">
            <a:spLocks/>
          </p:cNvSpPr>
          <p:nvPr/>
        </p:nvSpPr>
        <p:spPr>
          <a:xfrm>
            <a:off x="1895750" y="5682160"/>
            <a:ext cx="3403483" cy="1636314"/>
          </a:xfrm>
          <a:prstGeom prst="rect">
            <a:avLst/>
          </a:prstGeom>
        </p:spPr>
        <p:txBody>
          <a:bodyPr anchor="ctr">
            <a:noAutofit/>
          </a:bodyPr>
          <a:lstStyle>
            <a:lvl1pPr marL="228600" indent="-228600" algn="l" defTabSz="914400" rtl="0" eaLnBrk="1" latinLnBrk="0" hangingPunct="1">
              <a:lnSpc>
                <a:spcPct val="114000"/>
              </a:lnSpc>
              <a:spcBef>
                <a:spcPts val="1000"/>
              </a:spcBef>
              <a:spcAft>
                <a:spcPts val="1200"/>
              </a:spcAft>
              <a:buFont typeface="Arial" panose="020B0604020202020204" pitchFamily="34" charset="0"/>
              <a:buChar char="•"/>
              <a:defRPr sz="2800" b="1" i="0" kern="1200">
                <a:solidFill>
                  <a:srgbClr val="31B2FF"/>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defTabSz="914400" rtl="0" eaLnBrk="1" latinLnBrk="0" hangingPunct="1">
              <a:lnSpc>
                <a:spcPct val="114000"/>
              </a:lnSpc>
              <a:spcBef>
                <a:spcPts val="500"/>
              </a:spcBef>
              <a:spcAft>
                <a:spcPts val="1200"/>
              </a:spcAft>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14000"/>
              </a:lnSpc>
              <a:spcBef>
                <a:spcPts val="500"/>
              </a:spcBef>
              <a:spcAft>
                <a:spcPts val="1200"/>
              </a:spcAft>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14000"/>
              </a:lnSpc>
              <a:spcBef>
                <a:spcPts val="500"/>
              </a:spcBef>
              <a:spcAft>
                <a:spcPts val="1200"/>
              </a:spcAft>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14000"/>
              </a:lnSpc>
              <a:spcBef>
                <a:spcPts val="500"/>
              </a:spcBef>
              <a:spcAft>
                <a:spcPts val="1200"/>
              </a:spcAft>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242451"/>
                </a:solidFill>
                <a:effectLst/>
                <a:uLnTx/>
                <a:uFillTx/>
                <a:latin typeface="+mj-lt"/>
              </a:rPr>
              <a:t>Digital Opportunity plan </a:t>
            </a:r>
          </a:p>
        </p:txBody>
      </p:sp>
      <p:sp>
        <p:nvSpPr>
          <p:cNvPr id="20" name="Oval 19">
            <a:extLst>
              <a:ext uri="{FF2B5EF4-FFF2-40B4-BE49-F238E27FC236}">
                <a16:creationId xmlns:a16="http://schemas.microsoft.com/office/drawing/2014/main" id="{90F3E4F9-8A30-EA4E-1E04-D1F6BBAB746A}"/>
              </a:ext>
            </a:extLst>
          </p:cNvPr>
          <p:cNvSpPr/>
          <p:nvPr/>
        </p:nvSpPr>
        <p:spPr>
          <a:xfrm>
            <a:off x="978079" y="8014532"/>
            <a:ext cx="697155" cy="736428"/>
          </a:xfrm>
          <a:prstGeom prst="ellipse">
            <a:avLst/>
          </a:prstGeom>
          <a:solidFill>
            <a:srgbClr val="24245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mj-lt"/>
                <a:ea typeface="Open Sans" panose="020B0606030504020204" pitchFamily="34" charset="0"/>
                <a:cs typeface="Open Sans" panose="020B0606030504020204" pitchFamily="34" charset="0"/>
              </a:rPr>
              <a:t>2</a:t>
            </a:r>
          </a:p>
        </p:txBody>
      </p:sp>
      <p:sp>
        <p:nvSpPr>
          <p:cNvPr id="21" name="Oval 20">
            <a:extLst>
              <a:ext uri="{FF2B5EF4-FFF2-40B4-BE49-F238E27FC236}">
                <a16:creationId xmlns:a16="http://schemas.microsoft.com/office/drawing/2014/main" id="{3D4DC93F-000A-77D1-8048-5AF7C7D3DBA1}"/>
              </a:ext>
            </a:extLst>
          </p:cNvPr>
          <p:cNvSpPr/>
          <p:nvPr/>
        </p:nvSpPr>
        <p:spPr>
          <a:xfrm>
            <a:off x="978079" y="6106596"/>
            <a:ext cx="697155" cy="736428"/>
          </a:xfrm>
          <a:prstGeom prst="ellipse">
            <a:avLst/>
          </a:prstGeom>
          <a:solidFill>
            <a:srgbClr val="24245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mj-lt"/>
                <a:ea typeface="Open Sans" panose="020B0606030504020204" pitchFamily="34" charset="0"/>
                <a:cs typeface="Open Sans" panose="020B0606030504020204" pitchFamily="34" charset="0"/>
              </a:rPr>
              <a:t>1</a:t>
            </a:r>
          </a:p>
        </p:txBody>
      </p:sp>
      <p:sp>
        <p:nvSpPr>
          <p:cNvPr id="26" name="Arrow: Chevron 2">
            <a:extLst>
              <a:ext uri="{FF2B5EF4-FFF2-40B4-BE49-F238E27FC236}">
                <a16:creationId xmlns:a16="http://schemas.microsoft.com/office/drawing/2014/main" id="{BF476439-967F-5366-FDEB-DC54487AF567}"/>
              </a:ext>
            </a:extLst>
          </p:cNvPr>
          <p:cNvSpPr/>
          <p:nvPr/>
        </p:nvSpPr>
        <p:spPr>
          <a:xfrm>
            <a:off x="5331423" y="5682159"/>
            <a:ext cx="7095637" cy="1636314"/>
          </a:xfrm>
          <a:prstGeom prst="chevron">
            <a:avLst/>
          </a:prstGeom>
          <a:solidFill>
            <a:srgbClr val="33CC99">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mj-lt"/>
              <a:ea typeface="Open Sans" panose="020B0606030504020204" pitchFamily="34" charset="0"/>
              <a:cs typeface="Open Sans" panose="020B0606030504020204" pitchFamily="34" charset="0"/>
            </a:endParaRPr>
          </a:p>
        </p:txBody>
      </p:sp>
      <p:sp>
        <p:nvSpPr>
          <p:cNvPr id="34" name="Arrow: Chevron 2">
            <a:extLst>
              <a:ext uri="{FF2B5EF4-FFF2-40B4-BE49-F238E27FC236}">
                <a16:creationId xmlns:a16="http://schemas.microsoft.com/office/drawing/2014/main" id="{9848A998-B97B-4183-EF19-3F0AAD7BB73C}"/>
              </a:ext>
            </a:extLst>
          </p:cNvPr>
          <p:cNvSpPr/>
          <p:nvPr/>
        </p:nvSpPr>
        <p:spPr>
          <a:xfrm>
            <a:off x="16250259" y="7625809"/>
            <a:ext cx="4792883" cy="1634666"/>
          </a:xfrm>
          <a:prstGeom prst="chevron">
            <a:avLst/>
          </a:prstGeom>
          <a:solidFill>
            <a:srgbClr val="33CC99">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mj-lt"/>
                <a:ea typeface="Open Sans" panose="020B0606030504020204" pitchFamily="34" charset="0"/>
                <a:cs typeface="Open Sans" panose="020B0606030504020204" pitchFamily="34" charset="0"/>
              </a:rPr>
              <a:t>Final Proposal</a:t>
            </a:r>
          </a:p>
        </p:txBody>
      </p:sp>
      <p:sp>
        <p:nvSpPr>
          <p:cNvPr id="5" name="Arrow: Chevron 2">
            <a:extLst>
              <a:ext uri="{FF2B5EF4-FFF2-40B4-BE49-F238E27FC236}">
                <a16:creationId xmlns:a16="http://schemas.microsoft.com/office/drawing/2014/main" id="{8723597A-9C5D-684D-7574-80E37BB5C6E4}"/>
              </a:ext>
            </a:extLst>
          </p:cNvPr>
          <p:cNvSpPr/>
          <p:nvPr/>
        </p:nvSpPr>
        <p:spPr>
          <a:xfrm>
            <a:off x="734695" y="9932649"/>
            <a:ext cx="23001967" cy="2024654"/>
          </a:xfrm>
          <a:prstGeom prst="chevron">
            <a:avLst/>
          </a:prstGeom>
          <a:solidFill>
            <a:srgbClr val="ABCDD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chemeClr val="bg2">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8" name="Content Placeholder 1">
            <a:extLst>
              <a:ext uri="{FF2B5EF4-FFF2-40B4-BE49-F238E27FC236}">
                <a16:creationId xmlns:a16="http://schemas.microsoft.com/office/drawing/2014/main" id="{2979457B-A471-82BA-F46E-AB798DC36773}"/>
              </a:ext>
            </a:extLst>
          </p:cNvPr>
          <p:cNvSpPr txBox="1">
            <a:spLocks/>
          </p:cNvSpPr>
          <p:nvPr/>
        </p:nvSpPr>
        <p:spPr>
          <a:xfrm>
            <a:off x="1891218" y="10080413"/>
            <a:ext cx="3717940" cy="1636314"/>
          </a:xfrm>
          <a:prstGeom prst="rect">
            <a:avLst/>
          </a:prstGeom>
        </p:spPr>
        <p:txBody>
          <a:bodyPr vert="horz" lIns="91440" tIns="45720" rIns="91440" bIns="45720" rtlCol="0" anchor="ctr">
            <a:noAutofit/>
          </a:bodyPr>
          <a:lstStyle>
            <a:lvl1pPr marL="228600" marR="0" indent="-22860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sz="2400" kern="1200">
                <a:solidFill>
                  <a:schemeClr val="tx1"/>
                </a:solidFill>
                <a:latin typeface="+mn-lt"/>
                <a:ea typeface="+mn-ea"/>
                <a:cs typeface="+mn-cs"/>
              </a:defRPr>
            </a:lvl1pPr>
            <a:lvl2pPr marL="5143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2000" kern="1200">
                <a:solidFill>
                  <a:schemeClr val="tx1"/>
                </a:solidFill>
                <a:latin typeface="+mn-lt"/>
                <a:ea typeface="+mn-ea"/>
                <a:cs typeface="+mn-cs"/>
              </a:defRPr>
            </a:lvl2pPr>
            <a:lvl3pPr marL="8572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800" kern="1200">
                <a:solidFill>
                  <a:schemeClr val="tx1"/>
                </a:solidFill>
                <a:latin typeface="+mn-lt"/>
                <a:ea typeface="+mn-ea"/>
                <a:cs typeface="+mn-cs"/>
              </a:defRPr>
            </a:lvl3pPr>
            <a:lvl4pPr marL="12001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600" kern="1200">
                <a:solidFill>
                  <a:schemeClr val="tx1"/>
                </a:solidFill>
                <a:latin typeface="+mn-lt"/>
                <a:ea typeface="+mn-ea"/>
                <a:cs typeface="+mn-cs"/>
              </a:defRPr>
            </a:lvl4pPr>
            <a:lvl5pPr marL="1543050" marR="0"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buClrTx/>
              <a:buSzTx/>
              <a:buFont typeface="Wingdings" panose="05000000000000000000" pitchFamily="2" charset="2"/>
              <a:buNone/>
              <a:tabLst/>
              <a:defRPr/>
            </a:pPr>
            <a:r>
              <a:rPr kumimoji="0" lang="en-US" sz="3200" b="1" i="0" u="none" strike="noStrike" kern="1200" cap="none" spc="0" normalizeH="0" baseline="0" noProof="0" dirty="0">
                <a:ln>
                  <a:noFill/>
                </a:ln>
                <a:solidFill>
                  <a:srgbClr val="242451"/>
                </a:solidFill>
                <a:effectLst/>
                <a:uLnTx/>
                <a:uFillTx/>
                <a:latin typeface="+mj-lt"/>
                <a:ea typeface="Open Sans SemiBold" panose="020B0606030504020204" pitchFamily="34" charset="0"/>
                <a:cs typeface="Open Sans SemiBold" panose="020B0606030504020204" pitchFamily="34" charset="0"/>
              </a:rPr>
              <a:t>Public comment opportunity</a:t>
            </a:r>
          </a:p>
        </p:txBody>
      </p:sp>
      <p:sp>
        <p:nvSpPr>
          <p:cNvPr id="39" name="Star: 5 Points 38">
            <a:extLst>
              <a:ext uri="{FF2B5EF4-FFF2-40B4-BE49-F238E27FC236}">
                <a16:creationId xmlns:a16="http://schemas.microsoft.com/office/drawing/2014/main" id="{F460A54F-3092-10D2-B779-A6B5606D91DC}"/>
              </a:ext>
            </a:extLst>
          </p:cNvPr>
          <p:cNvSpPr/>
          <p:nvPr/>
        </p:nvSpPr>
        <p:spPr>
          <a:xfrm>
            <a:off x="10844378" y="6333775"/>
            <a:ext cx="606450" cy="606450"/>
          </a:xfrm>
          <a:prstGeom prst="star5">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otham"/>
            </a:endParaRPr>
          </a:p>
        </p:txBody>
      </p:sp>
      <p:cxnSp>
        <p:nvCxnSpPr>
          <p:cNvPr id="41" name="Straight Connector 40">
            <a:extLst>
              <a:ext uri="{FF2B5EF4-FFF2-40B4-BE49-F238E27FC236}">
                <a16:creationId xmlns:a16="http://schemas.microsoft.com/office/drawing/2014/main" id="{D1A58675-F2F5-49CD-7776-860E706738AD}"/>
              </a:ext>
            </a:extLst>
          </p:cNvPr>
          <p:cNvCxnSpPr>
            <a:cxnSpLocks/>
          </p:cNvCxnSpPr>
          <p:nvPr/>
        </p:nvCxnSpPr>
        <p:spPr>
          <a:xfrm>
            <a:off x="12005871" y="8879775"/>
            <a:ext cx="0" cy="2447108"/>
          </a:xfrm>
          <a:prstGeom prst="line">
            <a:avLst/>
          </a:prstGeom>
          <a:noFill/>
          <a:ln w="38100" cap="flat">
            <a:solidFill>
              <a:srgbClr val="242451"/>
            </a:solidFill>
            <a:prstDash val="solid"/>
            <a:miter lim="400000"/>
          </a:ln>
          <a:effectLst/>
          <a:sp3d/>
        </p:spPr>
        <p:style>
          <a:lnRef idx="0">
            <a:scrgbClr r="0" g="0" b="0"/>
          </a:lnRef>
          <a:fillRef idx="0">
            <a:scrgbClr r="0" g="0" b="0"/>
          </a:fillRef>
          <a:effectRef idx="0">
            <a:scrgbClr r="0" g="0" b="0"/>
          </a:effectRef>
          <a:fontRef idx="none"/>
        </p:style>
      </p:cxnSp>
      <p:cxnSp>
        <p:nvCxnSpPr>
          <p:cNvPr id="50" name="Straight Connector 49">
            <a:extLst>
              <a:ext uri="{FF2B5EF4-FFF2-40B4-BE49-F238E27FC236}">
                <a16:creationId xmlns:a16="http://schemas.microsoft.com/office/drawing/2014/main" id="{42167560-73B3-2795-D769-79784FFFFF1D}"/>
              </a:ext>
            </a:extLst>
          </p:cNvPr>
          <p:cNvCxnSpPr>
            <a:cxnSpLocks/>
          </p:cNvCxnSpPr>
          <p:nvPr/>
        </p:nvCxnSpPr>
        <p:spPr>
          <a:xfrm flipH="1">
            <a:off x="11147603" y="6858000"/>
            <a:ext cx="36951" cy="4395375"/>
          </a:xfrm>
          <a:prstGeom prst="line">
            <a:avLst/>
          </a:prstGeom>
          <a:noFill/>
          <a:ln w="38100" cap="flat">
            <a:solidFill>
              <a:srgbClr val="242451"/>
            </a:solidFill>
            <a:prstDash val="solid"/>
            <a:miter lim="400000"/>
          </a:ln>
          <a:effectLst/>
          <a:sp3d/>
        </p:spPr>
        <p:style>
          <a:lnRef idx="0">
            <a:scrgbClr r="0" g="0" b="0"/>
          </a:lnRef>
          <a:fillRef idx="0">
            <a:scrgbClr r="0" g="0" b="0"/>
          </a:fillRef>
          <a:effectRef idx="0">
            <a:scrgbClr r="0" g="0" b="0"/>
          </a:effectRef>
          <a:fontRef idx="none"/>
        </p:style>
      </p:cxnSp>
      <p:sp>
        <p:nvSpPr>
          <p:cNvPr id="47" name="Isosceles Triangle 46">
            <a:extLst>
              <a:ext uri="{FF2B5EF4-FFF2-40B4-BE49-F238E27FC236}">
                <a16:creationId xmlns:a16="http://schemas.microsoft.com/office/drawing/2014/main" id="{1369C668-11CF-1A56-0C51-5FE7A032F250}"/>
              </a:ext>
            </a:extLst>
          </p:cNvPr>
          <p:cNvSpPr/>
          <p:nvPr>
            <p:custDataLst>
              <p:tags r:id="rId1"/>
            </p:custDataLst>
          </p:nvPr>
        </p:nvSpPr>
        <p:spPr bwMode="gray">
          <a:xfrm>
            <a:off x="10817875" y="10987439"/>
            <a:ext cx="619505" cy="619505"/>
          </a:xfrm>
          <a:prstGeom prst="triangle">
            <a:avLst/>
          </a:prstGeom>
          <a:solidFill>
            <a:srgbClr val="F5C445"/>
          </a:solidFill>
          <a:ln w="9525" cap="sq" algn="ctr">
            <a:solidFill>
              <a:srgbClr val="F5C44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endParaRPr kumimoji="0" lang="en-GB" sz="1600" b="0" i="0" u="none" strike="noStrike" kern="0" cap="none" spc="0" normalizeH="0" baseline="0" noProof="0" err="1">
              <a:ln>
                <a:noFill/>
              </a:ln>
              <a:solidFill>
                <a:srgbClr val="FFFFFF"/>
              </a:solidFill>
              <a:effectLst/>
              <a:uLnTx/>
              <a:uFillTx/>
              <a:latin typeface="Gotham"/>
              <a:sym typeface="Arial"/>
            </a:endParaRPr>
          </a:p>
        </p:txBody>
      </p:sp>
      <p:cxnSp>
        <p:nvCxnSpPr>
          <p:cNvPr id="52" name="Straight Connector 51">
            <a:extLst>
              <a:ext uri="{FF2B5EF4-FFF2-40B4-BE49-F238E27FC236}">
                <a16:creationId xmlns:a16="http://schemas.microsoft.com/office/drawing/2014/main" id="{FED4507A-F1E7-0B14-722B-A2FA1F269E7C}"/>
              </a:ext>
            </a:extLst>
          </p:cNvPr>
          <p:cNvCxnSpPr>
            <a:cxnSpLocks/>
          </p:cNvCxnSpPr>
          <p:nvPr/>
        </p:nvCxnSpPr>
        <p:spPr>
          <a:xfrm>
            <a:off x="20224925" y="9049592"/>
            <a:ext cx="57329" cy="2540478"/>
          </a:xfrm>
          <a:prstGeom prst="line">
            <a:avLst/>
          </a:prstGeom>
          <a:noFill/>
          <a:ln w="38100" cap="flat">
            <a:solidFill>
              <a:srgbClr val="242451"/>
            </a:solidFill>
            <a:prstDash val="solid"/>
            <a:miter lim="400000"/>
          </a:ln>
          <a:effectLst/>
          <a:sp3d/>
        </p:spPr>
        <p:style>
          <a:lnRef idx="0">
            <a:scrgbClr r="0" g="0" b="0"/>
          </a:lnRef>
          <a:fillRef idx="0">
            <a:scrgbClr r="0" g="0" b="0"/>
          </a:fillRef>
          <a:effectRef idx="0">
            <a:scrgbClr r="0" g="0" b="0"/>
          </a:effectRef>
          <a:fontRef idx="none"/>
        </p:style>
      </p:cxnSp>
      <p:sp>
        <p:nvSpPr>
          <p:cNvPr id="53" name="Isosceles Triangle 52">
            <a:extLst>
              <a:ext uri="{FF2B5EF4-FFF2-40B4-BE49-F238E27FC236}">
                <a16:creationId xmlns:a16="http://schemas.microsoft.com/office/drawing/2014/main" id="{741B03D8-DDCE-30EA-742C-7230F90B8E2A}"/>
              </a:ext>
            </a:extLst>
          </p:cNvPr>
          <p:cNvSpPr/>
          <p:nvPr>
            <p:custDataLst>
              <p:tags r:id="rId2"/>
            </p:custDataLst>
          </p:nvPr>
        </p:nvSpPr>
        <p:spPr bwMode="gray">
          <a:xfrm>
            <a:off x="19957582" y="10973839"/>
            <a:ext cx="619505" cy="619505"/>
          </a:xfrm>
          <a:prstGeom prst="triangle">
            <a:avLst/>
          </a:prstGeom>
          <a:solidFill>
            <a:srgbClr val="F5C445"/>
          </a:solidFill>
          <a:ln w="9525" cap="sq" algn="ctr">
            <a:solidFill>
              <a:srgbClr val="F5C44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endParaRPr kumimoji="0" lang="en-GB" sz="1600" b="0" i="0" u="none" strike="noStrike" kern="0" cap="none" spc="0" normalizeH="0" baseline="0" noProof="0" err="1">
              <a:ln>
                <a:noFill/>
              </a:ln>
              <a:solidFill>
                <a:srgbClr val="FFFFFF"/>
              </a:solidFill>
              <a:effectLst/>
              <a:uLnTx/>
              <a:uFillTx/>
              <a:latin typeface="Gotham"/>
              <a:sym typeface="Arial"/>
            </a:endParaRPr>
          </a:p>
        </p:txBody>
      </p:sp>
      <p:sp>
        <p:nvSpPr>
          <p:cNvPr id="55" name="Star: 5 Points 54">
            <a:extLst>
              <a:ext uri="{FF2B5EF4-FFF2-40B4-BE49-F238E27FC236}">
                <a16:creationId xmlns:a16="http://schemas.microsoft.com/office/drawing/2014/main" id="{FE394683-C8FF-19E5-9C72-A535272C25D2}"/>
              </a:ext>
            </a:extLst>
          </p:cNvPr>
          <p:cNvSpPr/>
          <p:nvPr/>
        </p:nvSpPr>
        <p:spPr>
          <a:xfrm>
            <a:off x="19892415" y="8549114"/>
            <a:ext cx="606450" cy="606450"/>
          </a:xfrm>
          <a:prstGeom prst="star5">
            <a:avLst>
              <a:gd name="adj" fmla="val 19098"/>
              <a:gd name="hf" fmla="val 105146"/>
              <a:gd name="vf" fmla="val 110557"/>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otham"/>
            </a:endParaRPr>
          </a:p>
        </p:txBody>
      </p:sp>
      <p:sp>
        <p:nvSpPr>
          <p:cNvPr id="33" name="Arrow: Chevron 2">
            <a:extLst>
              <a:ext uri="{FF2B5EF4-FFF2-40B4-BE49-F238E27FC236}">
                <a16:creationId xmlns:a16="http://schemas.microsoft.com/office/drawing/2014/main" id="{AE55894D-AE50-26AD-448C-8F057D3EF882}"/>
              </a:ext>
            </a:extLst>
          </p:cNvPr>
          <p:cNvSpPr/>
          <p:nvPr/>
        </p:nvSpPr>
        <p:spPr>
          <a:xfrm>
            <a:off x="6816492" y="7625809"/>
            <a:ext cx="5610568" cy="1634666"/>
          </a:xfrm>
          <a:prstGeom prst="chevron">
            <a:avLst/>
          </a:prstGeom>
          <a:solidFill>
            <a:srgbClr val="33CC99">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mj-lt"/>
                <a:ea typeface="Open Sans" panose="020B0606030504020204" pitchFamily="34" charset="0"/>
                <a:cs typeface="Open Sans" panose="020B0606030504020204" pitchFamily="34" charset="0"/>
              </a:rPr>
              <a:t>Initial Proposal</a:t>
            </a:r>
          </a:p>
        </p:txBody>
      </p:sp>
      <p:sp>
        <p:nvSpPr>
          <p:cNvPr id="31" name="Star: 5 Points 30">
            <a:extLst>
              <a:ext uri="{FF2B5EF4-FFF2-40B4-BE49-F238E27FC236}">
                <a16:creationId xmlns:a16="http://schemas.microsoft.com/office/drawing/2014/main" id="{28FEAF93-7EB5-938C-4DFD-A973D6401916}"/>
              </a:ext>
            </a:extLst>
          </p:cNvPr>
          <p:cNvSpPr/>
          <p:nvPr/>
        </p:nvSpPr>
        <p:spPr>
          <a:xfrm>
            <a:off x="11702646" y="8443142"/>
            <a:ext cx="606450" cy="606450"/>
          </a:xfrm>
          <a:prstGeom prst="star5">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Gotham"/>
            </a:endParaRPr>
          </a:p>
        </p:txBody>
      </p:sp>
      <p:sp>
        <p:nvSpPr>
          <p:cNvPr id="14" name="Isosceles Triangle 13">
            <a:extLst>
              <a:ext uri="{FF2B5EF4-FFF2-40B4-BE49-F238E27FC236}">
                <a16:creationId xmlns:a16="http://schemas.microsoft.com/office/drawing/2014/main" id="{21E07BB9-A9F9-18C2-6467-5EE462D8D05B}"/>
              </a:ext>
            </a:extLst>
          </p:cNvPr>
          <p:cNvSpPr/>
          <p:nvPr>
            <p:custDataLst>
              <p:tags r:id="rId3"/>
            </p:custDataLst>
          </p:nvPr>
        </p:nvSpPr>
        <p:spPr bwMode="gray">
          <a:xfrm>
            <a:off x="11689591" y="11255146"/>
            <a:ext cx="619505" cy="619505"/>
          </a:xfrm>
          <a:prstGeom prst="triangle">
            <a:avLst/>
          </a:prstGeom>
          <a:solidFill>
            <a:srgbClr val="F5C445"/>
          </a:solidFill>
          <a:ln w="9525" cap="sq" algn="ctr">
            <a:solidFill>
              <a:srgbClr val="F5C44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endParaRPr kumimoji="0" lang="en-GB" sz="1600" b="0" i="0" u="none" strike="noStrike" kern="0" cap="none" spc="0" normalizeH="0" baseline="0" noProof="0" err="1">
              <a:ln>
                <a:noFill/>
              </a:ln>
              <a:solidFill>
                <a:srgbClr val="FFFFFF"/>
              </a:solidFill>
              <a:effectLst/>
              <a:uLnTx/>
              <a:uFillTx/>
              <a:latin typeface="Gotham"/>
              <a:sym typeface="Arial"/>
            </a:endParaRPr>
          </a:p>
        </p:txBody>
      </p:sp>
    </p:spTree>
    <p:extLst>
      <p:ext uri="{BB962C8B-B14F-4D97-AF65-F5344CB8AC3E}">
        <p14:creationId xmlns:p14="http://schemas.microsoft.com/office/powerpoint/2010/main" val="1006495695"/>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PZXC31Gva1Rvbm7NNIPR0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PZXC31Gva1Rvbm7NNIPR0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ZXC31Gva1Rvbm7NNIPR0w"/>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ANGLE" val="5"/>
</p:tagLst>
</file>

<file path=ppt/tags/tag7.xml><?xml version="1.0" encoding="utf-8"?>
<p:tagLst xmlns:a="http://schemas.openxmlformats.org/drawingml/2006/main" xmlns:r="http://schemas.openxmlformats.org/officeDocument/2006/relationships" xmlns:p="http://schemas.openxmlformats.org/presentationml/2006/main">
  <p:tag name="ANGLE" val="5"/>
</p:tagLst>
</file>

<file path=ppt/tags/tag8.xml><?xml version="1.0" encoding="utf-8"?>
<p:tagLst xmlns:a="http://schemas.openxmlformats.org/drawingml/2006/main" xmlns:r="http://schemas.openxmlformats.org/officeDocument/2006/relationships" xmlns:p="http://schemas.openxmlformats.org/presentationml/2006/main">
  <p:tag name="ANGLE" val="5"/>
</p:tagLst>
</file>

<file path=ppt/tags/tag9.xml><?xml version="1.0" encoding="utf-8"?>
<p:tagLst xmlns:a="http://schemas.openxmlformats.org/drawingml/2006/main" xmlns:r="http://schemas.openxmlformats.org/officeDocument/2006/relationships" xmlns:p="http://schemas.openxmlformats.org/presentationml/2006/main">
  <p:tag name="ANGLE" val="5"/>
</p:tagLst>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5F50E3F8B8C44D9EA5BD2549956CF2" ma:contentTypeVersion="13" ma:contentTypeDescription="Create a new document." ma:contentTypeScope="" ma:versionID="b2b9d73acf982db44a3f29558a232d2e">
  <xsd:schema xmlns:xsd="http://www.w3.org/2001/XMLSchema" xmlns:xs="http://www.w3.org/2001/XMLSchema" xmlns:p="http://schemas.microsoft.com/office/2006/metadata/properties" xmlns:ns2="ead14a2b-0901-4851-9135-e440dd1a60d2" xmlns:ns3="bc761791-33a0-47b7-8145-9d3c2515a3a0" targetNamespace="http://schemas.microsoft.com/office/2006/metadata/properties" ma:root="true" ma:fieldsID="49673addfb051296036e07133082c8ef" ns2:_="" ns3:_="">
    <xsd:import namespace="ead14a2b-0901-4851-9135-e440dd1a60d2"/>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d14a2b-0901-4851-9135-e440dd1a60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5dbdce9-60e9-41e5-8608-85a453d2888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8985699-f427-45a7-93a3-105b7de166ff}" ma:internalName="TaxCatchAll" ma:showField="CatchAllData" ma:web="bc761791-33a0-47b7-8145-9d3c2515a3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ad14a2b-0901-4851-9135-e440dd1a60d2">
      <Terms xmlns="http://schemas.microsoft.com/office/infopath/2007/PartnerControls"/>
    </lcf76f155ced4ddcb4097134ff3c332f>
    <TaxCatchAll xmlns="bc761791-33a0-47b7-8145-9d3c2515a3a0" xsi:nil="true"/>
  </documentManagement>
</p:properties>
</file>

<file path=customXml/itemProps1.xml><?xml version="1.0" encoding="utf-8"?>
<ds:datastoreItem xmlns:ds="http://schemas.openxmlformats.org/officeDocument/2006/customXml" ds:itemID="{131244FD-9993-4D3E-B71E-10A02824C098}">
  <ds:schemaRefs>
    <ds:schemaRef ds:uri="http://schemas.microsoft.com/sharepoint/v3/contenttype/forms"/>
  </ds:schemaRefs>
</ds:datastoreItem>
</file>

<file path=customXml/itemProps2.xml><?xml version="1.0" encoding="utf-8"?>
<ds:datastoreItem xmlns:ds="http://schemas.openxmlformats.org/officeDocument/2006/customXml" ds:itemID="{1D5D7E28-7940-4B22-A133-024D1658E7D9}"/>
</file>

<file path=customXml/itemProps3.xml><?xml version="1.0" encoding="utf-8"?>
<ds:datastoreItem xmlns:ds="http://schemas.openxmlformats.org/officeDocument/2006/customXml" ds:itemID="{69B0B108-0743-4657-9F19-D34A9C0D8050}">
  <ds:schemaRefs>
    <ds:schemaRef ds:uri="http://schemas.microsoft.com/office/infopath/2007/PartnerControls"/>
    <ds:schemaRef ds:uri="http://schemas.microsoft.com/office/2006/metadata/properties"/>
    <ds:schemaRef ds:uri="http://www.w3.org/XML/1998/namespace"/>
    <ds:schemaRef ds:uri="http://purl.org/dc/terms/"/>
    <ds:schemaRef ds:uri="http://schemas.microsoft.com/office/2006/documentManagement/types"/>
    <ds:schemaRef ds:uri="dfa09759-eb4c-4e02-919d-0e3a6427242b"/>
    <ds:schemaRef ds:uri="http://purl.org/dc/dcmitype/"/>
    <ds:schemaRef ds:uri="http://schemas.openxmlformats.org/package/2006/metadata/core-properties"/>
    <ds:schemaRef ds:uri="8fd1308e-ecf9-4768-870a-351d669d9aff"/>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2980</TotalTime>
  <Words>1455</Words>
  <Application>Microsoft Office PowerPoint</Application>
  <PresentationFormat>Custom</PresentationFormat>
  <Paragraphs>211</Paragraphs>
  <Slides>19</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Georgia</vt:lpstr>
      <vt:lpstr>Gill Sans</vt:lpstr>
      <vt:lpstr>Gill Sans MT</vt:lpstr>
      <vt:lpstr>Gotham</vt:lpstr>
      <vt:lpstr>Helvetica Neue</vt:lpstr>
      <vt:lpstr>Newsreader Bold</vt:lpstr>
      <vt:lpstr>Open Sans</vt:lpstr>
      <vt:lpstr>Wingdings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Elias</dc:creator>
  <cp:lastModifiedBy>Joanne Hovis</cp:lastModifiedBy>
  <cp:revision>7</cp:revision>
  <dcterms:modified xsi:type="dcterms:W3CDTF">2023-10-02T19:44:25Z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0x0101007700C592A3D9B642BA3D80B372B8B1F7</vt:lpwstr>
  </property>
  <property fmtid="{D5CDD505-2E9C-101B-9397-08002B2CF9AE}" pid="3" name="MediaServiceImageTags">
    <vt:lpwstr/>
  </property>
</Properties>
</file>